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3" r:id="rId8"/>
    <p:sldId id="262" r:id="rId9"/>
    <p:sldId id="270" r:id="rId10"/>
    <p:sldId id="272" r:id="rId11"/>
    <p:sldId id="264" r:id="rId12"/>
    <p:sldId id="267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78"/>
    <a:srgbClr val="915921"/>
    <a:srgbClr val="DE9750"/>
    <a:srgbClr val="FEDBA3"/>
    <a:srgbClr val="AC6620"/>
    <a:srgbClr val="CF634D"/>
    <a:srgbClr val="FEE9C0"/>
    <a:srgbClr val="FBC958"/>
    <a:srgbClr val="7D9BB5"/>
    <a:srgbClr val="6A8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12FB-382E-ABAA-9692-2398E2D60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E0BD-5F13-D3D6-5C32-F4A69E794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CC72-07D8-134D-AAB1-1AAF7F1C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3C55D-4674-D75F-F569-98204A24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9E343-FBF7-9282-A009-9A9D6447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9FDB-BFA4-5CA0-A976-4043B8CA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88E4A-6C59-259F-FA78-BD153CDAF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C1173-1C89-B545-4D3D-9961D0AD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D5CAF-94C7-7988-1318-62B7ABBD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370E0-7850-1EA7-6601-9BDC72F3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2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15EB5-CDCD-B580-D889-66368A706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4897C-34CA-F6FD-291B-702F678D9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343C3-C699-878F-09D5-7ED91119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A6859-0304-F04B-0D7B-9C9DDE0A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181EE-C3EE-20E4-E4B3-445E3888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6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206F-EFE5-35D7-FE55-03A485EC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DD39-1EC6-A415-5A28-0DA87BBE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867D-4310-895C-4051-4485C552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6A5BB-F2AC-496D-69EE-F45C79F9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BAC92-1ACD-162A-3DF9-73F6E126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FDDB-3B2C-7462-AA19-CBF3CE81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C99F6-7C0B-94E7-689C-722C53DFE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BDF1-4FBF-5DBD-94BB-35EFA5AC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21450-97F5-E7B8-6FB1-2E38EB9E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C30BE-C0F5-A8A2-77D4-AC0EE95A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6BFC-E940-0406-9A3C-16B9C72E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BF27-223F-4BEC-BB66-A3C3491F7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C930F-994A-9C7F-87E7-8C9498759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EE86-78C0-95DE-576B-124703FA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69FA4-1ACD-ACFF-B0EB-C4B765BF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8B013-5F04-3375-2E90-FD246BD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8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C71B-4267-72E0-FBF2-CD9D88C21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A4BCB-9C31-9976-F55A-F3762A74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747C9-3DED-B7E2-73BF-67D3D3CA1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F3D92-91BB-5BB5-9612-2126C0F5C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A90B1-0F69-EC78-B2F8-2BE6FDBD9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C8F6B-9E2D-1C2A-80CC-50CC59DE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19BA7-E385-0CB7-ACB1-48545B2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BA4C1-12E6-81C9-BB5D-26445225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0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4327-C943-2A06-EE0A-0C5FCD12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F8EE2-B732-CE0F-FF0A-8ED57D6CC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79674-6024-915F-9711-336DE072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15A41-CBD5-F175-E9A8-4E43DEFB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CF668-3E82-17B2-4BD4-7A534EE8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35FAC-37BD-8CF7-3F44-9FBD0264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C267-FF7C-AB31-85BC-B4315C20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B4F5-B100-F785-6A1A-2294E878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C641-26CB-2524-9E2C-0F7DE517B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48094-2C71-8C98-5B08-753EBC10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DC64B-931A-7E30-E4F6-5B357C1D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F4DBB-D845-155C-582C-15538BB9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9A658-661C-083C-358C-19C6AFE4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FAD3-1D44-65F7-6B7D-9D6590C6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12197-A5D4-5F88-F4A4-3D1E4FC46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82C7D-7B9D-5480-B613-8159E6C95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AC7AD-71BB-BD67-92A7-B9A7C6AB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7E054-3F3F-0163-2C92-D0FC5BF3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D652C-0539-FBBA-FCD2-E8508CF2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3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7C5A8-F657-EA67-419A-4DD43822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3AD9-BD22-48C4-9291-31C69A882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C713E-2404-0AAD-2ACC-A510B2FF7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81533-36F5-411D-926C-8038A8E1515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98A3D-F1B6-2994-279E-F291A1C1F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963BE-1B39-D00D-B8B1-94641BB6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E78655-89AA-42A3-A54D-46D3E2039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slide" Target="slide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slide" Target="slide4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slide" Target="slide5.xml"/><Relationship Id="rId2" Type="http://schemas.openxmlformats.org/officeDocument/2006/relationships/image" Target="../media/image11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3.png"/><Relationship Id="rId10" Type="http://schemas.openxmlformats.org/officeDocument/2006/relationships/slide" Target="slide8.xml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626FEE-F39E-9EC8-89AF-74B11FC37C1C}"/>
              </a:ext>
            </a:extLst>
          </p:cNvPr>
          <p:cNvSpPr/>
          <p:nvPr/>
        </p:nvSpPr>
        <p:spPr>
          <a:xfrm>
            <a:off x="4573348" y="0"/>
            <a:ext cx="2390539" cy="546550"/>
          </a:xfrm>
          <a:custGeom>
            <a:avLst/>
            <a:gdLst/>
            <a:ahLst/>
            <a:cxnLst/>
            <a:rect l="l" t="t" r="r" b="b"/>
            <a:pathLst>
              <a:path w="3338901" h="763374">
                <a:moveTo>
                  <a:pt x="2268398" y="325681"/>
                </a:moveTo>
                <a:cubicBezTo>
                  <a:pt x="2263521" y="347627"/>
                  <a:pt x="2259457" y="366321"/>
                  <a:pt x="2256206" y="381764"/>
                </a:cubicBezTo>
                <a:cubicBezTo>
                  <a:pt x="2252955" y="397208"/>
                  <a:pt x="2249703" y="412041"/>
                  <a:pt x="2246452" y="426265"/>
                </a:cubicBezTo>
                <a:cubicBezTo>
                  <a:pt x="2243201" y="440489"/>
                  <a:pt x="2240356" y="455526"/>
                  <a:pt x="2237918" y="471376"/>
                </a:cubicBezTo>
                <a:cubicBezTo>
                  <a:pt x="2235479" y="487225"/>
                  <a:pt x="2232228" y="506123"/>
                  <a:pt x="2228164" y="528068"/>
                </a:cubicBezTo>
                <a:cubicBezTo>
                  <a:pt x="2243607" y="528068"/>
                  <a:pt x="2257019" y="528068"/>
                  <a:pt x="2268398" y="528068"/>
                </a:cubicBezTo>
                <a:cubicBezTo>
                  <a:pt x="2278964" y="528068"/>
                  <a:pt x="2288515" y="527865"/>
                  <a:pt x="2297049" y="527459"/>
                </a:cubicBezTo>
                <a:cubicBezTo>
                  <a:pt x="2305584" y="527052"/>
                  <a:pt x="2310257" y="526849"/>
                  <a:pt x="2311070" y="526849"/>
                </a:cubicBezTo>
                <a:cubicBezTo>
                  <a:pt x="2306193" y="493524"/>
                  <a:pt x="2300097" y="461622"/>
                  <a:pt x="2292782" y="431142"/>
                </a:cubicBezTo>
                <a:cubicBezTo>
                  <a:pt x="2285467" y="400662"/>
                  <a:pt x="2277339" y="365508"/>
                  <a:pt x="2268398" y="325681"/>
                </a:cubicBezTo>
                <a:close/>
                <a:moveTo>
                  <a:pt x="3318663" y="158651"/>
                </a:moveTo>
                <a:cubicBezTo>
                  <a:pt x="3321914" y="164340"/>
                  <a:pt x="3324352" y="172265"/>
                  <a:pt x="3325978" y="182425"/>
                </a:cubicBezTo>
                <a:cubicBezTo>
                  <a:pt x="3327603" y="192585"/>
                  <a:pt x="3328620" y="203558"/>
                  <a:pt x="3329026" y="215344"/>
                </a:cubicBezTo>
                <a:cubicBezTo>
                  <a:pt x="3329432" y="227129"/>
                  <a:pt x="3329229" y="238712"/>
                  <a:pt x="3328416" y="250091"/>
                </a:cubicBezTo>
                <a:cubicBezTo>
                  <a:pt x="3327603" y="261470"/>
                  <a:pt x="3325978" y="270817"/>
                  <a:pt x="3323539" y="278132"/>
                </a:cubicBezTo>
                <a:cubicBezTo>
                  <a:pt x="3311347" y="278132"/>
                  <a:pt x="3297936" y="277929"/>
                  <a:pt x="3283306" y="277523"/>
                </a:cubicBezTo>
                <a:cubicBezTo>
                  <a:pt x="3268675" y="277116"/>
                  <a:pt x="3254045" y="276913"/>
                  <a:pt x="3239414" y="276913"/>
                </a:cubicBezTo>
                <a:cubicBezTo>
                  <a:pt x="3224784" y="276913"/>
                  <a:pt x="3210763" y="276913"/>
                  <a:pt x="3197352" y="276913"/>
                </a:cubicBezTo>
                <a:cubicBezTo>
                  <a:pt x="3183941" y="276913"/>
                  <a:pt x="3172359" y="277320"/>
                  <a:pt x="3162605" y="278132"/>
                </a:cubicBezTo>
                <a:cubicBezTo>
                  <a:pt x="3161792" y="296014"/>
                  <a:pt x="3161183" y="312067"/>
                  <a:pt x="3160776" y="326291"/>
                </a:cubicBezTo>
                <a:cubicBezTo>
                  <a:pt x="3160370" y="340515"/>
                  <a:pt x="3160979" y="356974"/>
                  <a:pt x="3162605" y="375668"/>
                </a:cubicBezTo>
                <a:cubicBezTo>
                  <a:pt x="3165856" y="377294"/>
                  <a:pt x="3175203" y="378310"/>
                  <a:pt x="3190647" y="378716"/>
                </a:cubicBezTo>
                <a:cubicBezTo>
                  <a:pt x="3206090" y="379123"/>
                  <a:pt x="3222955" y="379326"/>
                  <a:pt x="3241243" y="379326"/>
                </a:cubicBezTo>
                <a:cubicBezTo>
                  <a:pt x="3259532" y="379326"/>
                  <a:pt x="3276397" y="379326"/>
                  <a:pt x="3291840" y="379326"/>
                </a:cubicBezTo>
                <a:cubicBezTo>
                  <a:pt x="3307284" y="379326"/>
                  <a:pt x="3316630" y="379732"/>
                  <a:pt x="3319882" y="380545"/>
                </a:cubicBezTo>
                <a:cubicBezTo>
                  <a:pt x="3325571" y="399240"/>
                  <a:pt x="3327807" y="419966"/>
                  <a:pt x="3326587" y="442724"/>
                </a:cubicBezTo>
                <a:cubicBezTo>
                  <a:pt x="3325368" y="465483"/>
                  <a:pt x="3323539" y="484584"/>
                  <a:pt x="3321101" y="500027"/>
                </a:cubicBezTo>
                <a:cubicBezTo>
                  <a:pt x="3286963" y="500840"/>
                  <a:pt x="3258109" y="501043"/>
                  <a:pt x="3234538" y="500636"/>
                </a:cubicBezTo>
                <a:cubicBezTo>
                  <a:pt x="3210967" y="500230"/>
                  <a:pt x="3186989" y="500840"/>
                  <a:pt x="3162605" y="502465"/>
                </a:cubicBezTo>
                <a:cubicBezTo>
                  <a:pt x="3161792" y="533352"/>
                  <a:pt x="3161589" y="558752"/>
                  <a:pt x="3161995" y="578665"/>
                </a:cubicBezTo>
                <a:cubicBezTo>
                  <a:pt x="3162402" y="598579"/>
                  <a:pt x="3162605" y="614632"/>
                  <a:pt x="3162605" y="626824"/>
                </a:cubicBezTo>
                <a:cubicBezTo>
                  <a:pt x="3178048" y="626824"/>
                  <a:pt x="3192069" y="626824"/>
                  <a:pt x="3204667" y="626824"/>
                </a:cubicBezTo>
                <a:cubicBezTo>
                  <a:pt x="3217266" y="626824"/>
                  <a:pt x="3230067" y="626824"/>
                  <a:pt x="3243072" y="626824"/>
                </a:cubicBezTo>
                <a:cubicBezTo>
                  <a:pt x="3256077" y="626824"/>
                  <a:pt x="3269285" y="627027"/>
                  <a:pt x="3282696" y="627433"/>
                </a:cubicBezTo>
                <a:cubicBezTo>
                  <a:pt x="3296108" y="627840"/>
                  <a:pt x="3311347" y="628043"/>
                  <a:pt x="3328416" y="628043"/>
                </a:cubicBezTo>
                <a:cubicBezTo>
                  <a:pt x="3332480" y="633732"/>
                  <a:pt x="3335325" y="642064"/>
                  <a:pt x="3336951" y="653036"/>
                </a:cubicBezTo>
                <a:cubicBezTo>
                  <a:pt x="3338576" y="664009"/>
                  <a:pt x="3339186" y="675388"/>
                  <a:pt x="3338779" y="687174"/>
                </a:cubicBezTo>
                <a:cubicBezTo>
                  <a:pt x="3338373" y="698960"/>
                  <a:pt x="3337357" y="710339"/>
                  <a:pt x="3335732" y="721312"/>
                </a:cubicBezTo>
                <a:cubicBezTo>
                  <a:pt x="3334106" y="732284"/>
                  <a:pt x="3331668" y="740616"/>
                  <a:pt x="3328416" y="746305"/>
                </a:cubicBezTo>
                <a:cubicBezTo>
                  <a:pt x="3305658" y="746305"/>
                  <a:pt x="3281883" y="746305"/>
                  <a:pt x="3257093" y="746305"/>
                </a:cubicBezTo>
                <a:cubicBezTo>
                  <a:pt x="3232303" y="746305"/>
                  <a:pt x="3207716" y="746305"/>
                  <a:pt x="3183332" y="746305"/>
                </a:cubicBezTo>
                <a:cubicBezTo>
                  <a:pt x="3158947" y="746305"/>
                  <a:pt x="3135376" y="746305"/>
                  <a:pt x="3112618" y="746305"/>
                </a:cubicBezTo>
                <a:cubicBezTo>
                  <a:pt x="3089859" y="746305"/>
                  <a:pt x="3068727" y="746305"/>
                  <a:pt x="3049219" y="746305"/>
                </a:cubicBezTo>
                <a:cubicBezTo>
                  <a:pt x="3049219" y="705665"/>
                  <a:pt x="3049016" y="659742"/>
                  <a:pt x="3048610" y="608536"/>
                </a:cubicBezTo>
                <a:cubicBezTo>
                  <a:pt x="3048203" y="557329"/>
                  <a:pt x="3048000" y="505310"/>
                  <a:pt x="3048000" y="452478"/>
                </a:cubicBezTo>
                <a:cubicBezTo>
                  <a:pt x="3048000" y="399646"/>
                  <a:pt x="3048203" y="347830"/>
                  <a:pt x="3048610" y="297030"/>
                </a:cubicBezTo>
                <a:cubicBezTo>
                  <a:pt x="3049016" y="246230"/>
                  <a:pt x="3049626" y="200916"/>
                  <a:pt x="3050439" y="161089"/>
                </a:cubicBezTo>
                <a:cubicBezTo>
                  <a:pt x="3064256" y="161089"/>
                  <a:pt x="3081935" y="161089"/>
                  <a:pt x="3103474" y="161089"/>
                </a:cubicBezTo>
                <a:cubicBezTo>
                  <a:pt x="3125013" y="161089"/>
                  <a:pt x="3148381" y="160886"/>
                  <a:pt x="3173578" y="160480"/>
                </a:cubicBezTo>
                <a:cubicBezTo>
                  <a:pt x="3198775" y="160073"/>
                  <a:pt x="3223971" y="159667"/>
                  <a:pt x="3249168" y="159260"/>
                </a:cubicBezTo>
                <a:cubicBezTo>
                  <a:pt x="3274365" y="158854"/>
                  <a:pt x="3297530" y="158651"/>
                  <a:pt x="3318663" y="158651"/>
                </a:cubicBezTo>
                <a:close/>
                <a:moveTo>
                  <a:pt x="708813" y="158651"/>
                </a:moveTo>
                <a:cubicBezTo>
                  <a:pt x="712064" y="164340"/>
                  <a:pt x="714502" y="172265"/>
                  <a:pt x="716128" y="182425"/>
                </a:cubicBezTo>
                <a:cubicBezTo>
                  <a:pt x="717753" y="192585"/>
                  <a:pt x="718769" y="203558"/>
                  <a:pt x="719176" y="215344"/>
                </a:cubicBezTo>
                <a:cubicBezTo>
                  <a:pt x="719582" y="227129"/>
                  <a:pt x="719379" y="238712"/>
                  <a:pt x="718566" y="250091"/>
                </a:cubicBezTo>
                <a:cubicBezTo>
                  <a:pt x="717753" y="261470"/>
                  <a:pt x="716128" y="270817"/>
                  <a:pt x="713690" y="278132"/>
                </a:cubicBezTo>
                <a:cubicBezTo>
                  <a:pt x="701498" y="278132"/>
                  <a:pt x="688086" y="277929"/>
                  <a:pt x="673456" y="277523"/>
                </a:cubicBezTo>
                <a:cubicBezTo>
                  <a:pt x="658825" y="277116"/>
                  <a:pt x="644195" y="276913"/>
                  <a:pt x="629565" y="276913"/>
                </a:cubicBezTo>
                <a:cubicBezTo>
                  <a:pt x="614934" y="276913"/>
                  <a:pt x="600913" y="276913"/>
                  <a:pt x="587502" y="276913"/>
                </a:cubicBezTo>
                <a:cubicBezTo>
                  <a:pt x="574091" y="276913"/>
                  <a:pt x="562508" y="277320"/>
                  <a:pt x="552755" y="278132"/>
                </a:cubicBezTo>
                <a:cubicBezTo>
                  <a:pt x="551942" y="296014"/>
                  <a:pt x="551333" y="312067"/>
                  <a:pt x="550926" y="326291"/>
                </a:cubicBezTo>
                <a:cubicBezTo>
                  <a:pt x="550520" y="340515"/>
                  <a:pt x="551129" y="356974"/>
                  <a:pt x="552755" y="375668"/>
                </a:cubicBezTo>
                <a:cubicBezTo>
                  <a:pt x="556006" y="377294"/>
                  <a:pt x="565353" y="378310"/>
                  <a:pt x="580797" y="378716"/>
                </a:cubicBezTo>
                <a:cubicBezTo>
                  <a:pt x="596240" y="379123"/>
                  <a:pt x="613105" y="379326"/>
                  <a:pt x="631393" y="379326"/>
                </a:cubicBezTo>
                <a:cubicBezTo>
                  <a:pt x="649681" y="379326"/>
                  <a:pt x="666547" y="379326"/>
                  <a:pt x="681990" y="379326"/>
                </a:cubicBezTo>
                <a:cubicBezTo>
                  <a:pt x="697433" y="379326"/>
                  <a:pt x="706780" y="379732"/>
                  <a:pt x="710032" y="380545"/>
                </a:cubicBezTo>
                <a:cubicBezTo>
                  <a:pt x="715722" y="399240"/>
                  <a:pt x="717957" y="419966"/>
                  <a:pt x="716737" y="442724"/>
                </a:cubicBezTo>
                <a:cubicBezTo>
                  <a:pt x="715518" y="465483"/>
                  <a:pt x="713690" y="484584"/>
                  <a:pt x="711251" y="500027"/>
                </a:cubicBezTo>
                <a:cubicBezTo>
                  <a:pt x="677113" y="500840"/>
                  <a:pt x="648259" y="501043"/>
                  <a:pt x="624688" y="500636"/>
                </a:cubicBezTo>
                <a:cubicBezTo>
                  <a:pt x="601117" y="500230"/>
                  <a:pt x="577139" y="500840"/>
                  <a:pt x="552755" y="502465"/>
                </a:cubicBezTo>
                <a:cubicBezTo>
                  <a:pt x="551942" y="533352"/>
                  <a:pt x="551739" y="558752"/>
                  <a:pt x="552145" y="578665"/>
                </a:cubicBezTo>
                <a:cubicBezTo>
                  <a:pt x="552552" y="598579"/>
                  <a:pt x="552755" y="614632"/>
                  <a:pt x="552755" y="626824"/>
                </a:cubicBezTo>
                <a:cubicBezTo>
                  <a:pt x="568198" y="626824"/>
                  <a:pt x="582219" y="626824"/>
                  <a:pt x="594817" y="626824"/>
                </a:cubicBezTo>
                <a:cubicBezTo>
                  <a:pt x="607416" y="626824"/>
                  <a:pt x="620217" y="626824"/>
                  <a:pt x="633222" y="626824"/>
                </a:cubicBezTo>
                <a:cubicBezTo>
                  <a:pt x="646227" y="626824"/>
                  <a:pt x="659435" y="627027"/>
                  <a:pt x="672846" y="627433"/>
                </a:cubicBezTo>
                <a:cubicBezTo>
                  <a:pt x="686257" y="627840"/>
                  <a:pt x="701498" y="628043"/>
                  <a:pt x="718566" y="628043"/>
                </a:cubicBezTo>
                <a:cubicBezTo>
                  <a:pt x="722630" y="633732"/>
                  <a:pt x="725475" y="642064"/>
                  <a:pt x="727100" y="653036"/>
                </a:cubicBezTo>
                <a:cubicBezTo>
                  <a:pt x="728726" y="664009"/>
                  <a:pt x="729336" y="675388"/>
                  <a:pt x="728929" y="687174"/>
                </a:cubicBezTo>
                <a:cubicBezTo>
                  <a:pt x="728523" y="698960"/>
                  <a:pt x="727507" y="710339"/>
                  <a:pt x="725881" y="721312"/>
                </a:cubicBezTo>
                <a:cubicBezTo>
                  <a:pt x="724256" y="732284"/>
                  <a:pt x="721817" y="740616"/>
                  <a:pt x="718566" y="746305"/>
                </a:cubicBezTo>
                <a:cubicBezTo>
                  <a:pt x="695808" y="746305"/>
                  <a:pt x="672033" y="746305"/>
                  <a:pt x="647243" y="746305"/>
                </a:cubicBezTo>
                <a:cubicBezTo>
                  <a:pt x="622453" y="746305"/>
                  <a:pt x="597865" y="746305"/>
                  <a:pt x="573481" y="746305"/>
                </a:cubicBezTo>
                <a:cubicBezTo>
                  <a:pt x="549097" y="746305"/>
                  <a:pt x="525526" y="746305"/>
                  <a:pt x="502768" y="746305"/>
                </a:cubicBezTo>
                <a:cubicBezTo>
                  <a:pt x="480009" y="746305"/>
                  <a:pt x="458876" y="746305"/>
                  <a:pt x="439369" y="746305"/>
                </a:cubicBezTo>
                <a:cubicBezTo>
                  <a:pt x="439369" y="705665"/>
                  <a:pt x="439166" y="659742"/>
                  <a:pt x="438760" y="608536"/>
                </a:cubicBezTo>
                <a:cubicBezTo>
                  <a:pt x="438353" y="557329"/>
                  <a:pt x="438150" y="505310"/>
                  <a:pt x="438150" y="452478"/>
                </a:cubicBezTo>
                <a:cubicBezTo>
                  <a:pt x="438150" y="399646"/>
                  <a:pt x="438353" y="347830"/>
                  <a:pt x="438760" y="297030"/>
                </a:cubicBezTo>
                <a:cubicBezTo>
                  <a:pt x="439166" y="246230"/>
                  <a:pt x="439776" y="200916"/>
                  <a:pt x="440589" y="161089"/>
                </a:cubicBezTo>
                <a:cubicBezTo>
                  <a:pt x="454406" y="161089"/>
                  <a:pt x="472085" y="161089"/>
                  <a:pt x="493624" y="161089"/>
                </a:cubicBezTo>
                <a:cubicBezTo>
                  <a:pt x="515163" y="161089"/>
                  <a:pt x="538531" y="160886"/>
                  <a:pt x="563728" y="160480"/>
                </a:cubicBezTo>
                <a:cubicBezTo>
                  <a:pt x="588925" y="160073"/>
                  <a:pt x="614121" y="159667"/>
                  <a:pt x="639318" y="159260"/>
                </a:cubicBezTo>
                <a:cubicBezTo>
                  <a:pt x="664515" y="158854"/>
                  <a:pt x="687680" y="158651"/>
                  <a:pt x="708813" y="158651"/>
                </a:cubicBezTo>
                <a:close/>
                <a:moveTo>
                  <a:pt x="1326566" y="150116"/>
                </a:moveTo>
                <a:cubicBezTo>
                  <a:pt x="1341196" y="150116"/>
                  <a:pt x="1354811" y="151742"/>
                  <a:pt x="1367409" y="154993"/>
                </a:cubicBezTo>
                <a:cubicBezTo>
                  <a:pt x="1380008" y="158244"/>
                  <a:pt x="1389964" y="161902"/>
                  <a:pt x="1397279" y="165966"/>
                </a:cubicBezTo>
                <a:cubicBezTo>
                  <a:pt x="1387526" y="213108"/>
                  <a:pt x="1377366" y="261673"/>
                  <a:pt x="1366799" y="311660"/>
                </a:cubicBezTo>
                <a:cubicBezTo>
                  <a:pt x="1356233" y="361648"/>
                  <a:pt x="1345260" y="411635"/>
                  <a:pt x="1333881" y="461622"/>
                </a:cubicBezTo>
                <a:cubicBezTo>
                  <a:pt x="1322502" y="511609"/>
                  <a:pt x="1311123" y="560784"/>
                  <a:pt x="1299744" y="609145"/>
                </a:cubicBezTo>
                <a:cubicBezTo>
                  <a:pt x="1288364" y="657507"/>
                  <a:pt x="1276985" y="703633"/>
                  <a:pt x="1265606" y="747524"/>
                </a:cubicBezTo>
                <a:cubicBezTo>
                  <a:pt x="1262355" y="749963"/>
                  <a:pt x="1253820" y="752401"/>
                  <a:pt x="1240003" y="754840"/>
                </a:cubicBezTo>
                <a:cubicBezTo>
                  <a:pt x="1226185" y="757278"/>
                  <a:pt x="1210742" y="758497"/>
                  <a:pt x="1193673" y="758497"/>
                </a:cubicBezTo>
                <a:cubicBezTo>
                  <a:pt x="1181481" y="758497"/>
                  <a:pt x="1169289" y="757481"/>
                  <a:pt x="1157097" y="755449"/>
                </a:cubicBezTo>
                <a:cubicBezTo>
                  <a:pt x="1144905" y="753417"/>
                  <a:pt x="1134745" y="749963"/>
                  <a:pt x="1126617" y="745086"/>
                </a:cubicBezTo>
                <a:cubicBezTo>
                  <a:pt x="1125804" y="743460"/>
                  <a:pt x="1123975" y="737364"/>
                  <a:pt x="1121131" y="726798"/>
                </a:cubicBezTo>
                <a:cubicBezTo>
                  <a:pt x="1118286" y="716232"/>
                  <a:pt x="1115035" y="703024"/>
                  <a:pt x="1111377" y="687174"/>
                </a:cubicBezTo>
                <a:cubicBezTo>
                  <a:pt x="1107720" y="671324"/>
                  <a:pt x="1103859" y="654459"/>
                  <a:pt x="1099795" y="636577"/>
                </a:cubicBezTo>
                <a:cubicBezTo>
                  <a:pt x="1095731" y="618696"/>
                  <a:pt x="1091870" y="601424"/>
                  <a:pt x="1088212" y="584761"/>
                </a:cubicBezTo>
                <a:cubicBezTo>
                  <a:pt x="1084555" y="568099"/>
                  <a:pt x="1081507" y="553468"/>
                  <a:pt x="1079069" y="540870"/>
                </a:cubicBezTo>
                <a:cubicBezTo>
                  <a:pt x="1076630" y="528272"/>
                  <a:pt x="1075004" y="519940"/>
                  <a:pt x="1074192" y="515876"/>
                </a:cubicBezTo>
                <a:cubicBezTo>
                  <a:pt x="1069315" y="544324"/>
                  <a:pt x="1064641" y="569115"/>
                  <a:pt x="1060171" y="590248"/>
                </a:cubicBezTo>
                <a:cubicBezTo>
                  <a:pt x="1055700" y="611380"/>
                  <a:pt x="1051433" y="630481"/>
                  <a:pt x="1047369" y="647550"/>
                </a:cubicBezTo>
                <a:cubicBezTo>
                  <a:pt x="1043305" y="664619"/>
                  <a:pt x="1039647" y="680875"/>
                  <a:pt x="1036396" y="696318"/>
                </a:cubicBezTo>
                <a:cubicBezTo>
                  <a:pt x="1033145" y="711761"/>
                  <a:pt x="1029487" y="728017"/>
                  <a:pt x="1025424" y="745086"/>
                </a:cubicBezTo>
                <a:cubicBezTo>
                  <a:pt x="1018108" y="749963"/>
                  <a:pt x="1007135" y="753417"/>
                  <a:pt x="992505" y="755449"/>
                </a:cubicBezTo>
                <a:cubicBezTo>
                  <a:pt x="977875" y="757481"/>
                  <a:pt x="962838" y="758497"/>
                  <a:pt x="947395" y="758497"/>
                </a:cubicBezTo>
                <a:cubicBezTo>
                  <a:pt x="932764" y="758497"/>
                  <a:pt x="919353" y="757481"/>
                  <a:pt x="907161" y="755449"/>
                </a:cubicBezTo>
                <a:cubicBezTo>
                  <a:pt x="894969" y="753417"/>
                  <a:pt x="887247" y="749963"/>
                  <a:pt x="883996" y="745086"/>
                </a:cubicBezTo>
                <a:cubicBezTo>
                  <a:pt x="869366" y="681688"/>
                  <a:pt x="852907" y="601830"/>
                  <a:pt x="834619" y="505513"/>
                </a:cubicBezTo>
                <a:cubicBezTo>
                  <a:pt x="816331" y="409196"/>
                  <a:pt x="797027" y="294388"/>
                  <a:pt x="776707" y="161089"/>
                </a:cubicBezTo>
                <a:cubicBezTo>
                  <a:pt x="793776" y="156212"/>
                  <a:pt x="814299" y="153164"/>
                  <a:pt x="838276" y="151945"/>
                </a:cubicBezTo>
                <a:cubicBezTo>
                  <a:pt x="862254" y="150726"/>
                  <a:pt x="883590" y="151742"/>
                  <a:pt x="902284" y="154993"/>
                </a:cubicBezTo>
                <a:cubicBezTo>
                  <a:pt x="911225" y="224894"/>
                  <a:pt x="921385" y="292560"/>
                  <a:pt x="932764" y="357990"/>
                </a:cubicBezTo>
                <a:cubicBezTo>
                  <a:pt x="944143" y="423420"/>
                  <a:pt x="953897" y="487835"/>
                  <a:pt x="962025" y="551233"/>
                </a:cubicBezTo>
                <a:cubicBezTo>
                  <a:pt x="962838" y="546356"/>
                  <a:pt x="965277" y="536400"/>
                  <a:pt x="969340" y="521363"/>
                </a:cubicBezTo>
                <a:cubicBezTo>
                  <a:pt x="973404" y="506326"/>
                  <a:pt x="978281" y="488851"/>
                  <a:pt x="983971" y="468937"/>
                </a:cubicBezTo>
                <a:cubicBezTo>
                  <a:pt x="989661" y="449024"/>
                  <a:pt x="995756" y="428297"/>
                  <a:pt x="1002259" y="406758"/>
                </a:cubicBezTo>
                <a:cubicBezTo>
                  <a:pt x="1008761" y="385219"/>
                  <a:pt x="1014857" y="365508"/>
                  <a:pt x="1020547" y="347627"/>
                </a:cubicBezTo>
                <a:cubicBezTo>
                  <a:pt x="1020547" y="346814"/>
                  <a:pt x="1025830" y="345595"/>
                  <a:pt x="1036396" y="343969"/>
                </a:cubicBezTo>
                <a:cubicBezTo>
                  <a:pt x="1046963" y="342344"/>
                  <a:pt x="1060374" y="341531"/>
                  <a:pt x="1076630" y="341531"/>
                </a:cubicBezTo>
                <a:cubicBezTo>
                  <a:pt x="1085571" y="341531"/>
                  <a:pt x="1094918" y="341937"/>
                  <a:pt x="1104671" y="342750"/>
                </a:cubicBezTo>
                <a:cubicBezTo>
                  <a:pt x="1114425" y="343563"/>
                  <a:pt x="1124179" y="345188"/>
                  <a:pt x="1133932" y="347627"/>
                </a:cubicBezTo>
                <a:cubicBezTo>
                  <a:pt x="1137996" y="366321"/>
                  <a:pt x="1142670" y="383390"/>
                  <a:pt x="1147953" y="398833"/>
                </a:cubicBezTo>
                <a:cubicBezTo>
                  <a:pt x="1153236" y="414276"/>
                  <a:pt x="1158520" y="429923"/>
                  <a:pt x="1163803" y="445772"/>
                </a:cubicBezTo>
                <a:cubicBezTo>
                  <a:pt x="1169086" y="461622"/>
                  <a:pt x="1174776" y="477878"/>
                  <a:pt x="1180871" y="494540"/>
                </a:cubicBezTo>
                <a:cubicBezTo>
                  <a:pt x="1186968" y="511203"/>
                  <a:pt x="1192860" y="530100"/>
                  <a:pt x="1198550" y="551233"/>
                </a:cubicBezTo>
                <a:cubicBezTo>
                  <a:pt x="1205865" y="512219"/>
                  <a:pt x="1211961" y="475846"/>
                  <a:pt x="1216838" y="442115"/>
                </a:cubicBezTo>
                <a:cubicBezTo>
                  <a:pt x="1221715" y="408384"/>
                  <a:pt x="1226389" y="375872"/>
                  <a:pt x="1230859" y="344579"/>
                </a:cubicBezTo>
                <a:cubicBezTo>
                  <a:pt x="1235329" y="313286"/>
                  <a:pt x="1239596" y="282806"/>
                  <a:pt x="1243660" y="253139"/>
                </a:cubicBezTo>
                <a:cubicBezTo>
                  <a:pt x="1247725" y="223472"/>
                  <a:pt x="1252601" y="193195"/>
                  <a:pt x="1258291" y="162308"/>
                </a:cubicBezTo>
                <a:cubicBezTo>
                  <a:pt x="1269670" y="158244"/>
                  <a:pt x="1281049" y="155196"/>
                  <a:pt x="1292428" y="153164"/>
                </a:cubicBezTo>
                <a:cubicBezTo>
                  <a:pt x="1303808" y="151132"/>
                  <a:pt x="1315186" y="150116"/>
                  <a:pt x="1326566" y="150116"/>
                </a:cubicBezTo>
                <a:close/>
                <a:moveTo>
                  <a:pt x="2894305" y="147678"/>
                </a:moveTo>
                <a:cubicBezTo>
                  <a:pt x="2903245" y="147678"/>
                  <a:pt x="2911780" y="148288"/>
                  <a:pt x="2919908" y="149507"/>
                </a:cubicBezTo>
                <a:cubicBezTo>
                  <a:pt x="2928036" y="150726"/>
                  <a:pt x="2934132" y="152148"/>
                  <a:pt x="2938196" y="153774"/>
                </a:cubicBezTo>
                <a:cubicBezTo>
                  <a:pt x="2939009" y="193601"/>
                  <a:pt x="2940025" y="240744"/>
                  <a:pt x="2941244" y="295201"/>
                </a:cubicBezTo>
                <a:cubicBezTo>
                  <a:pt x="2942463" y="349659"/>
                  <a:pt x="2943276" y="404523"/>
                  <a:pt x="2943683" y="459793"/>
                </a:cubicBezTo>
                <a:cubicBezTo>
                  <a:pt x="2944089" y="515064"/>
                  <a:pt x="2944495" y="567896"/>
                  <a:pt x="2944902" y="618289"/>
                </a:cubicBezTo>
                <a:cubicBezTo>
                  <a:pt x="2945308" y="668683"/>
                  <a:pt x="2945105" y="710542"/>
                  <a:pt x="2944292" y="743867"/>
                </a:cubicBezTo>
                <a:cubicBezTo>
                  <a:pt x="2938602" y="746305"/>
                  <a:pt x="2929662" y="749150"/>
                  <a:pt x="2917470" y="752401"/>
                </a:cubicBezTo>
                <a:cubicBezTo>
                  <a:pt x="2905278" y="755652"/>
                  <a:pt x="2891867" y="757278"/>
                  <a:pt x="2877236" y="757278"/>
                </a:cubicBezTo>
                <a:cubicBezTo>
                  <a:pt x="2857729" y="757278"/>
                  <a:pt x="2839847" y="753214"/>
                  <a:pt x="2823591" y="745086"/>
                </a:cubicBezTo>
                <a:cubicBezTo>
                  <a:pt x="2823591" y="710948"/>
                  <a:pt x="2823388" y="682297"/>
                  <a:pt x="2822982" y="659132"/>
                </a:cubicBezTo>
                <a:cubicBezTo>
                  <a:pt x="2822575" y="635968"/>
                  <a:pt x="2822169" y="613412"/>
                  <a:pt x="2821762" y="591467"/>
                </a:cubicBezTo>
                <a:cubicBezTo>
                  <a:pt x="2821356" y="569521"/>
                  <a:pt x="2821153" y="545747"/>
                  <a:pt x="2821153" y="520144"/>
                </a:cubicBezTo>
                <a:cubicBezTo>
                  <a:pt x="2821153" y="494540"/>
                  <a:pt x="2821153" y="462232"/>
                  <a:pt x="2821153" y="423217"/>
                </a:cubicBezTo>
                <a:cubicBezTo>
                  <a:pt x="2817089" y="426468"/>
                  <a:pt x="2812212" y="431955"/>
                  <a:pt x="2806522" y="439676"/>
                </a:cubicBezTo>
                <a:cubicBezTo>
                  <a:pt x="2800833" y="447398"/>
                  <a:pt x="2795143" y="455729"/>
                  <a:pt x="2789453" y="464670"/>
                </a:cubicBezTo>
                <a:cubicBezTo>
                  <a:pt x="2783764" y="473611"/>
                  <a:pt x="2778075" y="482552"/>
                  <a:pt x="2772385" y="491492"/>
                </a:cubicBezTo>
                <a:cubicBezTo>
                  <a:pt x="2766695" y="500433"/>
                  <a:pt x="2761818" y="507342"/>
                  <a:pt x="2757754" y="512219"/>
                </a:cubicBezTo>
                <a:lnTo>
                  <a:pt x="2739466" y="512219"/>
                </a:lnTo>
                <a:cubicBezTo>
                  <a:pt x="2735402" y="507342"/>
                  <a:pt x="2730322" y="500230"/>
                  <a:pt x="2724226" y="490883"/>
                </a:cubicBezTo>
                <a:cubicBezTo>
                  <a:pt x="2718130" y="481536"/>
                  <a:pt x="2711831" y="471985"/>
                  <a:pt x="2705329" y="462232"/>
                </a:cubicBezTo>
                <a:cubicBezTo>
                  <a:pt x="2698826" y="452478"/>
                  <a:pt x="2692527" y="443537"/>
                  <a:pt x="2686431" y="435409"/>
                </a:cubicBezTo>
                <a:cubicBezTo>
                  <a:pt x="2680335" y="427281"/>
                  <a:pt x="2675255" y="421592"/>
                  <a:pt x="2671191" y="418340"/>
                </a:cubicBezTo>
                <a:cubicBezTo>
                  <a:pt x="2670378" y="453291"/>
                  <a:pt x="2671191" y="497182"/>
                  <a:pt x="2673629" y="550014"/>
                </a:cubicBezTo>
                <a:cubicBezTo>
                  <a:pt x="2676068" y="602846"/>
                  <a:pt x="2674442" y="667464"/>
                  <a:pt x="2668753" y="743867"/>
                </a:cubicBezTo>
                <a:cubicBezTo>
                  <a:pt x="2659812" y="747931"/>
                  <a:pt x="2650261" y="750776"/>
                  <a:pt x="2640102" y="752401"/>
                </a:cubicBezTo>
                <a:cubicBezTo>
                  <a:pt x="2629942" y="754027"/>
                  <a:pt x="2619578" y="754840"/>
                  <a:pt x="2609012" y="754840"/>
                </a:cubicBezTo>
                <a:cubicBezTo>
                  <a:pt x="2582189" y="754840"/>
                  <a:pt x="2561057" y="751588"/>
                  <a:pt x="2545613" y="745086"/>
                </a:cubicBezTo>
                <a:cubicBezTo>
                  <a:pt x="2544801" y="699569"/>
                  <a:pt x="2544394" y="650192"/>
                  <a:pt x="2544394" y="596953"/>
                </a:cubicBezTo>
                <a:cubicBezTo>
                  <a:pt x="2544394" y="543715"/>
                  <a:pt x="2544597" y="490680"/>
                  <a:pt x="2545004" y="437848"/>
                </a:cubicBezTo>
                <a:cubicBezTo>
                  <a:pt x="2545410" y="385016"/>
                  <a:pt x="2545817" y="334216"/>
                  <a:pt x="2546223" y="285448"/>
                </a:cubicBezTo>
                <a:cubicBezTo>
                  <a:pt x="2546629" y="236680"/>
                  <a:pt x="2546833" y="194008"/>
                  <a:pt x="2546833" y="157432"/>
                </a:cubicBezTo>
                <a:cubicBezTo>
                  <a:pt x="2550084" y="154993"/>
                  <a:pt x="2556993" y="152961"/>
                  <a:pt x="2567559" y="151336"/>
                </a:cubicBezTo>
                <a:cubicBezTo>
                  <a:pt x="2578126" y="149710"/>
                  <a:pt x="2589505" y="148897"/>
                  <a:pt x="2601697" y="148897"/>
                </a:cubicBezTo>
                <a:cubicBezTo>
                  <a:pt x="2613889" y="148897"/>
                  <a:pt x="2625471" y="149710"/>
                  <a:pt x="2636444" y="151336"/>
                </a:cubicBezTo>
                <a:cubicBezTo>
                  <a:pt x="2647417" y="152961"/>
                  <a:pt x="2655342" y="155400"/>
                  <a:pt x="2660218" y="158651"/>
                </a:cubicBezTo>
                <a:cubicBezTo>
                  <a:pt x="2665095" y="170843"/>
                  <a:pt x="2671191" y="185270"/>
                  <a:pt x="2678506" y="201932"/>
                </a:cubicBezTo>
                <a:cubicBezTo>
                  <a:pt x="2685821" y="218595"/>
                  <a:pt x="2693340" y="235460"/>
                  <a:pt x="2701061" y="252529"/>
                </a:cubicBezTo>
                <a:cubicBezTo>
                  <a:pt x="2708783" y="269598"/>
                  <a:pt x="2716302" y="286057"/>
                  <a:pt x="2723617" y="301907"/>
                </a:cubicBezTo>
                <a:cubicBezTo>
                  <a:pt x="2730932" y="317756"/>
                  <a:pt x="2737434" y="331371"/>
                  <a:pt x="2743124" y="342750"/>
                </a:cubicBezTo>
                <a:cubicBezTo>
                  <a:pt x="2746375" y="344376"/>
                  <a:pt x="2749829" y="345392"/>
                  <a:pt x="2753487" y="345798"/>
                </a:cubicBezTo>
                <a:cubicBezTo>
                  <a:pt x="2757145" y="346204"/>
                  <a:pt x="2760193" y="345188"/>
                  <a:pt x="2762631" y="342750"/>
                </a:cubicBezTo>
                <a:cubicBezTo>
                  <a:pt x="2769946" y="326494"/>
                  <a:pt x="2776246" y="311457"/>
                  <a:pt x="2781529" y="297640"/>
                </a:cubicBezTo>
                <a:cubicBezTo>
                  <a:pt x="2786812" y="283822"/>
                  <a:pt x="2791892" y="269801"/>
                  <a:pt x="2796769" y="255577"/>
                </a:cubicBezTo>
                <a:cubicBezTo>
                  <a:pt x="2801645" y="241353"/>
                  <a:pt x="2806929" y="226520"/>
                  <a:pt x="2812618" y="211076"/>
                </a:cubicBezTo>
                <a:cubicBezTo>
                  <a:pt x="2818308" y="195633"/>
                  <a:pt x="2824810" y="178158"/>
                  <a:pt x="2832126" y="158651"/>
                </a:cubicBezTo>
                <a:cubicBezTo>
                  <a:pt x="2836189" y="154587"/>
                  <a:pt x="2844318" y="151742"/>
                  <a:pt x="2856510" y="150116"/>
                </a:cubicBezTo>
                <a:cubicBezTo>
                  <a:pt x="2868702" y="148491"/>
                  <a:pt x="2881300" y="147678"/>
                  <a:pt x="2894305" y="147678"/>
                </a:cubicBezTo>
                <a:close/>
                <a:moveTo>
                  <a:pt x="2272055" y="147678"/>
                </a:moveTo>
                <a:cubicBezTo>
                  <a:pt x="2282622" y="147678"/>
                  <a:pt x="2293188" y="148491"/>
                  <a:pt x="2303755" y="150116"/>
                </a:cubicBezTo>
                <a:cubicBezTo>
                  <a:pt x="2314321" y="151742"/>
                  <a:pt x="2324075" y="154993"/>
                  <a:pt x="2333015" y="159870"/>
                </a:cubicBezTo>
                <a:cubicBezTo>
                  <a:pt x="2354961" y="250904"/>
                  <a:pt x="2378532" y="345392"/>
                  <a:pt x="2403729" y="443334"/>
                </a:cubicBezTo>
                <a:cubicBezTo>
                  <a:pt x="2428926" y="541276"/>
                  <a:pt x="2453310" y="641860"/>
                  <a:pt x="2476881" y="745086"/>
                </a:cubicBezTo>
                <a:cubicBezTo>
                  <a:pt x="2469566" y="748337"/>
                  <a:pt x="2459609" y="750572"/>
                  <a:pt x="2447011" y="751792"/>
                </a:cubicBezTo>
                <a:cubicBezTo>
                  <a:pt x="2434412" y="753011"/>
                  <a:pt x="2421611" y="753620"/>
                  <a:pt x="2408606" y="753620"/>
                </a:cubicBezTo>
                <a:cubicBezTo>
                  <a:pt x="2394788" y="753620"/>
                  <a:pt x="2382596" y="753011"/>
                  <a:pt x="2372030" y="751792"/>
                </a:cubicBezTo>
                <a:cubicBezTo>
                  <a:pt x="2361464" y="750572"/>
                  <a:pt x="2355367" y="747931"/>
                  <a:pt x="2353742" y="743867"/>
                </a:cubicBezTo>
                <a:cubicBezTo>
                  <a:pt x="2347239" y="721108"/>
                  <a:pt x="2341753" y="700788"/>
                  <a:pt x="2337283" y="682907"/>
                </a:cubicBezTo>
                <a:cubicBezTo>
                  <a:pt x="2332812" y="665025"/>
                  <a:pt x="2327326" y="647144"/>
                  <a:pt x="2320823" y="629262"/>
                </a:cubicBezTo>
                <a:cubicBezTo>
                  <a:pt x="2311883" y="628449"/>
                  <a:pt x="2303755" y="627840"/>
                  <a:pt x="2296439" y="627433"/>
                </a:cubicBezTo>
                <a:cubicBezTo>
                  <a:pt x="2289124" y="627027"/>
                  <a:pt x="2281402" y="626824"/>
                  <a:pt x="2273275" y="626824"/>
                </a:cubicBezTo>
                <a:cubicBezTo>
                  <a:pt x="2265147" y="626824"/>
                  <a:pt x="2256206" y="626824"/>
                  <a:pt x="2246452" y="626824"/>
                </a:cubicBezTo>
                <a:cubicBezTo>
                  <a:pt x="2236699" y="626824"/>
                  <a:pt x="2224913" y="627230"/>
                  <a:pt x="2211095" y="628043"/>
                </a:cubicBezTo>
                <a:cubicBezTo>
                  <a:pt x="2204593" y="650801"/>
                  <a:pt x="2199513" y="672137"/>
                  <a:pt x="2195855" y="692051"/>
                </a:cubicBezTo>
                <a:cubicBezTo>
                  <a:pt x="2192198" y="711964"/>
                  <a:pt x="2189150" y="728830"/>
                  <a:pt x="2186711" y="742648"/>
                </a:cubicBezTo>
                <a:cubicBezTo>
                  <a:pt x="2184273" y="744273"/>
                  <a:pt x="2177770" y="746712"/>
                  <a:pt x="2167204" y="749963"/>
                </a:cubicBezTo>
                <a:cubicBezTo>
                  <a:pt x="2156638" y="753214"/>
                  <a:pt x="2144039" y="754840"/>
                  <a:pt x="2129409" y="754840"/>
                </a:cubicBezTo>
                <a:cubicBezTo>
                  <a:pt x="2119655" y="754840"/>
                  <a:pt x="2109699" y="753824"/>
                  <a:pt x="2099539" y="751792"/>
                </a:cubicBezTo>
                <a:cubicBezTo>
                  <a:pt x="2089378" y="749760"/>
                  <a:pt x="2079015" y="745492"/>
                  <a:pt x="2068449" y="738990"/>
                </a:cubicBezTo>
                <a:cubicBezTo>
                  <a:pt x="2077390" y="696724"/>
                  <a:pt x="2085721" y="658726"/>
                  <a:pt x="2093443" y="624995"/>
                </a:cubicBezTo>
                <a:cubicBezTo>
                  <a:pt x="2101164" y="591264"/>
                  <a:pt x="2108480" y="559768"/>
                  <a:pt x="2115388" y="530507"/>
                </a:cubicBezTo>
                <a:cubicBezTo>
                  <a:pt x="2122297" y="501246"/>
                  <a:pt x="2129002" y="473001"/>
                  <a:pt x="2135505" y="445772"/>
                </a:cubicBezTo>
                <a:cubicBezTo>
                  <a:pt x="2142008" y="418544"/>
                  <a:pt x="2148713" y="390502"/>
                  <a:pt x="2155622" y="361648"/>
                </a:cubicBezTo>
                <a:cubicBezTo>
                  <a:pt x="2162531" y="332793"/>
                  <a:pt x="2169846" y="301704"/>
                  <a:pt x="2177568" y="268379"/>
                </a:cubicBezTo>
                <a:cubicBezTo>
                  <a:pt x="2185289" y="235054"/>
                  <a:pt x="2194027" y="198072"/>
                  <a:pt x="2203780" y="157432"/>
                </a:cubicBezTo>
                <a:cubicBezTo>
                  <a:pt x="2210283" y="154993"/>
                  <a:pt x="2219833" y="152758"/>
                  <a:pt x="2232431" y="150726"/>
                </a:cubicBezTo>
                <a:cubicBezTo>
                  <a:pt x="2245030" y="148694"/>
                  <a:pt x="2258238" y="147678"/>
                  <a:pt x="2272055" y="147678"/>
                </a:cubicBezTo>
                <a:close/>
                <a:moveTo>
                  <a:pt x="276758" y="1374"/>
                </a:moveTo>
                <a:cubicBezTo>
                  <a:pt x="288951" y="1374"/>
                  <a:pt x="300736" y="2390"/>
                  <a:pt x="312115" y="4422"/>
                </a:cubicBezTo>
                <a:cubicBezTo>
                  <a:pt x="323495" y="6454"/>
                  <a:pt x="332842" y="9502"/>
                  <a:pt x="340157" y="13566"/>
                </a:cubicBezTo>
                <a:cubicBezTo>
                  <a:pt x="340157" y="35512"/>
                  <a:pt x="340157" y="68430"/>
                  <a:pt x="340157" y="112321"/>
                </a:cubicBezTo>
                <a:cubicBezTo>
                  <a:pt x="340157" y="156212"/>
                  <a:pt x="340157" y="204574"/>
                  <a:pt x="340157" y="257406"/>
                </a:cubicBezTo>
                <a:cubicBezTo>
                  <a:pt x="340157" y="310238"/>
                  <a:pt x="339954" y="364492"/>
                  <a:pt x="339547" y="420169"/>
                </a:cubicBezTo>
                <a:cubicBezTo>
                  <a:pt x="339141" y="475846"/>
                  <a:pt x="338735" y="526849"/>
                  <a:pt x="338328" y="573179"/>
                </a:cubicBezTo>
                <a:cubicBezTo>
                  <a:pt x="337922" y="619508"/>
                  <a:pt x="337719" y="658320"/>
                  <a:pt x="337719" y="689612"/>
                </a:cubicBezTo>
                <a:cubicBezTo>
                  <a:pt x="337719" y="720905"/>
                  <a:pt x="337719" y="738177"/>
                  <a:pt x="337719" y="741428"/>
                </a:cubicBezTo>
                <a:cubicBezTo>
                  <a:pt x="332842" y="745492"/>
                  <a:pt x="324917" y="748540"/>
                  <a:pt x="313944" y="750572"/>
                </a:cubicBezTo>
                <a:cubicBezTo>
                  <a:pt x="302971" y="752604"/>
                  <a:pt x="291795" y="753620"/>
                  <a:pt x="280416" y="753620"/>
                </a:cubicBezTo>
                <a:cubicBezTo>
                  <a:pt x="268224" y="753620"/>
                  <a:pt x="256642" y="752808"/>
                  <a:pt x="245669" y="751182"/>
                </a:cubicBezTo>
                <a:cubicBezTo>
                  <a:pt x="234696" y="749556"/>
                  <a:pt x="226771" y="746712"/>
                  <a:pt x="221895" y="742648"/>
                </a:cubicBezTo>
                <a:cubicBezTo>
                  <a:pt x="222707" y="736958"/>
                  <a:pt x="223114" y="724766"/>
                  <a:pt x="223114" y="706072"/>
                </a:cubicBezTo>
                <a:cubicBezTo>
                  <a:pt x="223114" y="687377"/>
                  <a:pt x="223114" y="665432"/>
                  <a:pt x="223114" y="640235"/>
                </a:cubicBezTo>
                <a:cubicBezTo>
                  <a:pt x="223114" y="615038"/>
                  <a:pt x="222910" y="588012"/>
                  <a:pt x="222504" y="559158"/>
                </a:cubicBezTo>
                <a:cubicBezTo>
                  <a:pt x="222098" y="530304"/>
                  <a:pt x="221895" y="503481"/>
                  <a:pt x="221895" y="478691"/>
                </a:cubicBezTo>
                <a:cubicBezTo>
                  <a:pt x="221895" y="453900"/>
                  <a:pt x="221895" y="432361"/>
                  <a:pt x="221895" y="414073"/>
                </a:cubicBezTo>
                <a:cubicBezTo>
                  <a:pt x="221895" y="395785"/>
                  <a:pt x="221895" y="384609"/>
                  <a:pt x="221895" y="380545"/>
                </a:cubicBezTo>
                <a:cubicBezTo>
                  <a:pt x="205639" y="356161"/>
                  <a:pt x="189789" y="334012"/>
                  <a:pt x="174346" y="314099"/>
                </a:cubicBezTo>
                <a:cubicBezTo>
                  <a:pt x="158903" y="294185"/>
                  <a:pt x="143053" y="275288"/>
                  <a:pt x="126797" y="257406"/>
                </a:cubicBezTo>
                <a:cubicBezTo>
                  <a:pt x="126797" y="292356"/>
                  <a:pt x="126797" y="331980"/>
                  <a:pt x="126797" y="376278"/>
                </a:cubicBezTo>
                <a:cubicBezTo>
                  <a:pt x="126797" y="420576"/>
                  <a:pt x="127000" y="464873"/>
                  <a:pt x="127407" y="509171"/>
                </a:cubicBezTo>
                <a:cubicBezTo>
                  <a:pt x="127813" y="553468"/>
                  <a:pt x="128016" y="596344"/>
                  <a:pt x="128016" y="637796"/>
                </a:cubicBezTo>
                <a:cubicBezTo>
                  <a:pt x="128016" y="679249"/>
                  <a:pt x="127610" y="715012"/>
                  <a:pt x="126797" y="745086"/>
                </a:cubicBezTo>
                <a:cubicBezTo>
                  <a:pt x="120294" y="748337"/>
                  <a:pt x="111354" y="750776"/>
                  <a:pt x="99974" y="752401"/>
                </a:cubicBezTo>
                <a:cubicBezTo>
                  <a:pt x="88595" y="754027"/>
                  <a:pt x="76810" y="754840"/>
                  <a:pt x="64618" y="754840"/>
                </a:cubicBezTo>
                <a:cubicBezTo>
                  <a:pt x="51613" y="754840"/>
                  <a:pt x="39624" y="754027"/>
                  <a:pt x="28651" y="752401"/>
                </a:cubicBezTo>
                <a:cubicBezTo>
                  <a:pt x="17678" y="750776"/>
                  <a:pt x="9347" y="747931"/>
                  <a:pt x="3658" y="743867"/>
                </a:cubicBezTo>
                <a:cubicBezTo>
                  <a:pt x="3658" y="731675"/>
                  <a:pt x="3455" y="706275"/>
                  <a:pt x="3048" y="667667"/>
                </a:cubicBezTo>
                <a:cubicBezTo>
                  <a:pt x="2642" y="629059"/>
                  <a:pt x="2235" y="583745"/>
                  <a:pt x="1829" y="531726"/>
                </a:cubicBezTo>
                <a:cubicBezTo>
                  <a:pt x="1423" y="479707"/>
                  <a:pt x="1016" y="424640"/>
                  <a:pt x="610" y="366524"/>
                </a:cubicBezTo>
                <a:cubicBezTo>
                  <a:pt x="203" y="308409"/>
                  <a:pt x="0" y="254358"/>
                  <a:pt x="0" y="204371"/>
                </a:cubicBezTo>
                <a:cubicBezTo>
                  <a:pt x="0" y="154384"/>
                  <a:pt x="0" y="111508"/>
                  <a:pt x="0" y="75745"/>
                </a:cubicBezTo>
                <a:cubicBezTo>
                  <a:pt x="0" y="39982"/>
                  <a:pt x="0" y="18849"/>
                  <a:pt x="0" y="12347"/>
                </a:cubicBezTo>
                <a:cubicBezTo>
                  <a:pt x="2439" y="9908"/>
                  <a:pt x="7112" y="8283"/>
                  <a:pt x="14021" y="7470"/>
                </a:cubicBezTo>
                <a:cubicBezTo>
                  <a:pt x="20930" y="6657"/>
                  <a:pt x="28448" y="6251"/>
                  <a:pt x="36576" y="6251"/>
                </a:cubicBezTo>
                <a:cubicBezTo>
                  <a:pt x="44704" y="6251"/>
                  <a:pt x="52222" y="6657"/>
                  <a:pt x="59131" y="7470"/>
                </a:cubicBezTo>
                <a:cubicBezTo>
                  <a:pt x="66040" y="8283"/>
                  <a:pt x="70307" y="9908"/>
                  <a:pt x="71933" y="12347"/>
                </a:cubicBezTo>
                <a:cubicBezTo>
                  <a:pt x="101194" y="39169"/>
                  <a:pt x="127203" y="67008"/>
                  <a:pt x="149962" y="95862"/>
                </a:cubicBezTo>
                <a:cubicBezTo>
                  <a:pt x="172720" y="124716"/>
                  <a:pt x="194666" y="153774"/>
                  <a:pt x="215799" y="183035"/>
                </a:cubicBezTo>
                <a:cubicBezTo>
                  <a:pt x="215799" y="181409"/>
                  <a:pt x="215595" y="171656"/>
                  <a:pt x="215189" y="153774"/>
                </a:cubicBezTo>
                <a:cubicBezTo>
                  <a:pt x="214783" y="135892"/>
                  <a:pt x="214579" y="116792"/>
                  <a:pt x="214579" y="96472"/>
                </a:cubicBezTo>
                <a:cubicBezTo>
                  <a:pt x="214579" y="76152"/>
                  <a:pt x="214579" y="57457"/>
                  <a:pt x="214579" y="40388"/>
                </a:cubicBezTo>
                <a:cubicBezTo>
                  <a:pt x="214579" y="23320"/>
                  <a:pt x="214579" y="14785"/>
                  <a:pt x="214579" y="14785"/>
                </a:cubicBezTo>
                <a:cubicBezTo>
                  <a:pt x="219456" y="10721"/>
                  <a:pt x="227584" y="7470"/>
                  <a:pt x="238963" y="5032"/>
                </a:cubicBezTo>
                <a:cubicBezTo>
                  <a:pt x="250343" y="2593"/>
                  <a:pt x="262941" y="1374"/>
                  <a:pt x="276758" y="1374"/>
                </a:cubicBezTo>
                <a:close/>
                <a:moveTo>
                  <a:pt x="1816989" y="155"/>
                </a:moveTo>
                <a:cubicBezTo>
                  <a:pt x="1836496" y="1780"/>
                  <a:pt x="1855191" y="5032"/>
                  <a:pt x="1873072" y="9908"/>
                </a:cubicBezTo>
                <a:cubicBezTo>
                  <a:pt x="1890954" y="14785"/>
                  <a:pt x="1904365" y="21288"/>
                  <a:pt x="1913306" y="29416"/>
                </a:cubicBezTo>
                <a:cubicBezTo>
                  <a:pt x="1976704" y="81435"/>
                  <a:pt x="2005965" y="167185"/>
                  <a:pt x="2001088" y="286667"/>
                </a:cubicBezTo>
                <a:cubicBezTo>
                  <a:pt x="1993773" y="289105"/>
                  <a:pt x="1985035" y="291137"/>
                  <a:pt x="1974876" y="292763"/>
                </a:cubicBezTo>
                <a:cubicBezTo>
                  <a:pt x="1964715" y="294388"/>
                  <a:pt x="1953946" y="295201"/>
                  <a:pt x="1942567" y="295201"/>
                </a:cubicBezTo>
                <a:cubicBezTo>
                  <a:pt x="1919809" y="295201"/>
                  <a:pt x="1901114" y="292356"/>
                  <a:pt x="1886484" y="286667"/>
                </a:cubicBezTo>
                <a:cubicBezTo>
                  <a:pt x="1888109" y="264721"/>
                  <a:pt x="1887500" y="244604"/>
                  <a:pt x="1884655" y="226316"/>
                </a:cubicBezTo>
                <a:cubicBezTo>
                  <a:pt x="1881810" y="208028"/>
                  <a:pt x="1877339" y="192179"/>
                  <a:pt x="1871244" y="178768"/>
                </a:cubicBezTo>
                <a:cubicBezTo>
                  <a:pt x="1865147" y="165356"/>
                  <a:pt x="1857629" y="154993"/>
                  <a:pt x="1848688" y="147678"/>
                </a:cubicBezTo>
                <a:cubicBezTo>
                  <a:pt x="1839748" y="140363"/>
                  <a:pt x="1829994" y="137518"/>
                  <a:pt x="1819427" y="139144"/>
                </a:cubicBezTo>
                <a:cubicBezTo>
                  <a:pt x="1794231" y="143208"/>
                  <a:pt x="1773504" y="162715"/>
                  <a:pt x="1757248" y="197665"/>
                </a:cubicBezTo>
                <a:cubicBezTo>
                  <a:pt x="1747495" y="218798"/>
                  <a:pt x="1739367" y="246840"/>
                  <a:pt x="1732864" y="281790"/>
                </a:cubicBezTo>
                <a:cubicBezTo>
                  <a:pt x="1726362" y="316740"/>
                  <a:pt x="1722501" y="353113"/>
                  <a:pt x="1721282" y="390908"/>
                </a:cubicBezTo>
                <a:cubicBezTo>
                  <a:pt x="1720063" y="428704"/>
                  <a:pt x="1722094" y="465076"/>
                  <a:pt x="1727378" y="500027"/>
                </a:cubicBezTo>
                <a:cubicBezTo>
                  <a:pt x="1732661" y="534977"/>
                  <a:pt x="1741805" y="563019"/>
                  <a:pt x="1754810" y="584152"/>
                </a:cubicBezTo>
                <a:cubicBezTo>
                  <a:pt x="1774317" y="615851"/>
                  <a:pt x="1802765" y="634139"/>
                  <a:pt x="1840154" y="639016"/>
                </a:cubicBezTo>
                <a:cubicBezTo>
                  <a:pt x="1858035" y="641454"/>
                  <a:pt x="1874291" y="639016"/>
                  <a:pt x="1888922" y="631700"/>
                </a:cubicBezTo>
                <a:cubicBezTo>
                  <a:pt x="1891360" y="587809"/>
                  <a:pt x="1891360" y="538228"/>
                  <a:pt x="1888922" y="482958"/>
                </a:cubicBezTo>
                <a:lnTo>
                  <a:pt x="1823085" y="482958"/>
                </a:lnTo>
                <a:cubicBezTo>
                  <a:pt x="1818209" y="461825"/>
                  <a:pt x="1815770" y="441912"/>
                  <a:pt x="1815770" y="423217"/>
                </a:cubicBezTo>
                <a:cubicBezTo>
                  <a:pt x="1815770" y="404523"/>
                  <a:pt x="1818209" y="387454"/>
                  <a:pt x="1823085" y="372011"/>
                </a:cubicBezTo>
                <a:lnTo>
                  <a:pt x="2004746" y="372011"/>
                </a:lnTo>
                <a:cubicBezTo>
                  <a:pt x="2004746" y="405336"/>
                  <a:pt x="2004543" y="436019"/>
                  <a:pt x="2004136" y="464060"/>
                </a:cubicBezTo>
                <a:cubicBezTo>
                  <a:pt x="2003730" y="492102"/>
                  <a:pt x="2003527" y="520144"/>
                  <a:pt x="2003527" y="548185"/>
                </a:cubicBezTo>
                <a:cubicBezTo>
                  <a:pt x="2003527" y="576227"/>
                  <a:pt x="2003527" y="605284"/>
                  <a:pt x="2003527" y="635358"/>
                </a:cubicBezTo>
                <a:cubicBezTo>
                  <a:pt x="2003527" y="665432"/>
                  <a:pt x="2003527" y="699569"/>
                  <a:pt x="2003527" y="737771"/>
                </a:cubicBezTo>
                <a:cubicBezTo>
                  <a:pt x="1975078" y="746712"/>
                  <a:pt x="1946631" y="753214"/>
                  <a:pt x="1918183" y="757278"/>
                </a:cubicBezTo>
                <a:cubicBezTo>
                  <a:pt x="1889735" y="761342"/>
                  <a:pt x="1863319" y="763374"/>
                  <a:pt x="1838935" y="763374"/>
                </a:cubicBezTo>
                <a:cubicBezTo>
                  <a:pt x="1801546" y="763374"/>
                  <a:pt x="1767205" y="754840"/>
                  <a:pt x="1735912" y="737771"/>
                </a:cubicBezTo>
                <a:cubicBezTo>
                  <a:pt x="1704620" y="720702"/>
                  <a:pt x="1677594" y="696724"/>
                  <a:pt x="1654836" y="665838"/>
                </a:cubicBezTo>
                <a:cubicBezTo>
                  <a:pt x="1630452" y="631700"/>
                  <a:pt x="1612773" y="592076"/>
                  <a:pt x="1601800" y="546966"/>
                </a:cubicBezTo>
                <a:cubicBezTo>
                  <a:pt x="1590828" y="501856"/>
                  <a:pt x="1585341" y="455120"/>
                  <a:pt x="1585341" y="406758"/>
                </a:cubicBezTo>
                <a:cubicBezTo>
                  <a:pt x="1585341" y="358396"/>
                  <a:pt x="1590015" y="310848"/>
                  <a:pt x="1599362" y="264112"/>
                </a:cubicBezTo>
                <a:cubicBezTo>
                  <a:pt x="1608709" y="217376"/>
                  <a:pt x="1621511" y="175720"/>
                  <a:pt x="1637767" y="139144"/>
                </a:cubicBezTo>
                <a:cubicBezTo>
                  <a:pt x="1658900" y="92814"/>
                  <a:pt x="1684503" y="57660"/>
                  <a:pt x="1714576" y="33683"/>
                </a:cubicBezTo>
                <a:cubicBezTo>
                  <a:pt x="1744650" y="9705"/>
                  <a:pt x="1778788" y="-1471"/>
                  <a:pt x="1816989" y="155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he fountain of wish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32F1A-2987-B465-8CFB-1B02D550E41B}"/>
              </a:ext>
            </a:extLst>
          </p:cNvPr>
          <p:cNvSpPr txBox="1"/>
          <p:nvPr/>
        </p:nvSpPr>
        <p:spPr>
          <a:xfrm>
            <a:off x="393773" y="239722"/>
            <a:ext cx="2430682" cy="554640"/>
          </a:xfrm>
          <a:custGeom>
            <a:avLst/>
            <a:gdLst/>
            <a:ahLst/>
            <a:cxnLst/>
            <a:rect l="l" t="t" r="r" b="b"/>
            <a:pathLst>
              <a:path w="2430682" h="554640">
                <a:moveTo>
                  <a:pt x="1652225" y="236629"/>
                </a:moveTo>
                <a:cubicBezTo>
                  <a:pt x="1648682" y="252573"/>
                  <a:pt x="1645729" y="266156"/>
                  <a:pt x="1643367" y="277376"/>
                </a:cubicBezTo>
                <a:cubicBezTo>
                  <a:pt x="1641005" y="288597"/>
                  <a:pt x="1638643" y="299374"/>
                  <a:pt x="1636281" y="309709"/>
                </a:cubicBezTo>
                <a:cubicBezTo>
                  <a:pt x="1633918" y="320044"/>
                  <a:pt x="1631851" y="330969"/>
                  <a:pt x="1630080" y="342485"/>
                </a:cubicBezTo>
                <a:cubicBezTo>
                  <a:pt x="1628308" y="354000"/>
                  <a:pt x="1625946" y="367731"/>
                  <a:pt x="1622993" y="383675"/>
                </a:cubicBezTo>
                <a:cubicBezTo>
                  <a:pt x="1634214" y="383675"/>
                  <a:pt x="1643958" y="383675"/>
                  <a:pt x="1652225" y="383675"/>
                </a:cubicBezTo>
                <a:cubicBezTo>
                  <a:pt x="1659903" y="383675"/>
                  <a:pt x="1666842" y="383528"/>
                  <a:pt x="1673042" y="383233"/>
                </a:cubicBezTo>
                <a:cubicBezTo>
                  <a:pt x="1679243" y="382937"/>
                  <a:pt x="1682639" y="382790"/>
                  <a:pt x="1683229" y="382790"/>
                </a:cubicBezTo>
                <a:cubicBezTo>
                  <a:pt x="1679686" y="358577"/>
                  <a:pt x="1675257" y="335398"/>
                  <a:pt x="1669942" y="313252"/>
                </a:cubicBezTo>
                <a:cubicBezTo>
                  <a:pt x="1664627" y="291107"/>
                  <a:pt x="1658722" y="265565"/>
                  <a:pt x="1652225" y="236629"/>
                </a:cubicBezTo>
                <a:close/>
                <a:moveTo>
                  <a:pt x="2415978" y="115270"/>
                </a:moveTo>
                <a:cubicBezTo>
                  <a:pt x="2418340" y="119404"/>
                  <a:pt x="2420112" y="125162"/>
                  <a:pt x="2421293" y="132544"/>
                </a:cubicBezTo>
                <a:cubicBezTo>
                  <a:pt x="2422474" y="139926"/>
                  <a:pt x="2423212" y="147898"/>
                  <a:pt x="2423507" y="156461"/>
                </a:cubicBezTo>
                <a:cubicBezTo>
                  <a:pt x="2423803" y="165024"/>
                  <a:pt x="2423655" y="173440"/>
                  <a:pt x="2423065" y="181707"/>
                </a:cubicBezTo>
                <a:cubicBezTo>
                  <a:pt x="2422474" y="189975"/>
                  <a:pt x="2421293" y="196766"/>
                  <a:pt x="2419521" y="202081"/>
                </a:cubicBezTo>
                <a:cubicBezTo>
                  <a:pt x="2410663" y="202081"/>
                  <a:pt x="2400919" y="201934"/>
                  <a:pt x="2390289" y="201638"/>
                </a:cubicBezTo>
                <a:cubicBezTo>
                  <a:pt x="2379659" y="201343"/>
                  <a:pt x="2369029" y="201196"/>
                  <a:pt x="2358399" y="201196"/>
                </a:cubicBezTo>
                <a:cubicBezTo>
                  <a:pt x="2347769" y="201196"/>
                  <a:pt x="2337582" y="201196"/>
                  <a:pt x="2327838" y="201196"/>
                </a:cubicBezTo>
                <a:cubicBezTo>
                  <a:pt x="2318094" y="201196"/>
                  <a:pt x="2309679" y="201491"/>
                  <a:pt x="2302592" y="202081"/>
                </a:cubicBezTo>
                <a:cubicBezTo>
                  <a:pt x="2302002" y="215073"/>
                  <a:pt x="2301559" y="226737"/>
                  <a:pt x="2301264" y="237071"/>
                </a:cubicBezTo>
                <a:cubicBezTo>
                  <a:pt x="2300968" y="247406"/>
                  <a:pt x="2301411" y="259365"/>
                  <a:pt x="2302592" y="272947"/>
                </a:cubicBezTo>
                <a:cubicBezTo>
                  <a:pt x="2304955" y="274128"/>
                  <a:pt x="2311746" y="274867"/>
                  <a:pt x="2322967" y="275162"/>
                </a:cubicBezTo>
                <a:cubicBezTo>
                  <a:pt x="2334187" y="275457"/>
                  <a:pt x="2346441" y="275605"/>
                  <a:pt x="2359728" y="275605"/>
                </a:cubicBezTo>
                <a:cubicBezTo>
                  <a:pt x="2373016" y="275605"/>
                  <a:pt x="2385269" y="275605"/>
                  <a:pt x="2396490" y="275605"/>
                </a:cubicBezTo>
                <a:cubicBezTo>
                  <a:pt x="2407710" y="275605"/>
                  <a:pt x="2414502" y="275900"/>
                  <a:pt x="2416864" y="276491"/>
                </a:cubicBezTo>
                <a:cubicBezTo>
                  <a:pt x="2420998" y="290073"/>
                  <a:pt x="2422622" y="305132"/>
                  <a:pt x="2421736" y="321668"/>
                </a:cubicBezTo>
                <a:cubicBezTo>
                  <a:pt x="2420850" y="338203"/>
                  <a:pt x="2419521" y="352081"/>
                  <a:pt x="2417750" y="363302"/>
                </a:cubicBezTo>
                <a:cubicBezTo>
                  <a:pt x="2392947" y="363892"/>
                  <a:pt x="2371982" y="364040"/>
                  <a:pt x="2354856" y="363744"/>
                </a:cubicBezTo>
                <a:cubicBezTo>
                  <a:pt x="2337730" y="363449"/>
                  <a:pt x="2320309" y="363892"/>
                  <a:pt x="2302592" y="365073"/>
                </a:cubicBezTo>
                <a:cubicBezTo>
                  <a:pt x="2302002" y="387514"/>
                  <a:pt x="2301854" y="405969"/>
                  <a:pt x="2302150" y="420437"/>
                </a:cubicBezTo>
                <a:cubicBezTo>
                  <a:pt x="2302445" y="434906"/>
                  <a:pt x="2302592" y="446569"/>
                  <a:pt x="2302592" y="455427"/>
                </a:cubicBezTo>
                <a:cubicBezTo>
                  <a:pt x="2313813" y="455427"/>
                  <a:pt x="2324000" y="455427"/>
                  <a:pt x="2333153" y="455427"/>
                </a:cubicBezTo>
                <a:cubicBezTo>
                  <a:pt x="2342307" y="455427"/>
                  <a:pt x="2351608" y="455427"/>
                  <a:pt x="2361057" y="455427"/>
                </a:cubicBezTo>
                <a:cubicBezTo>
                  <a:pt x="2370505" y="455427"/>
                  <a:pt x="2380102" y="455575"/>
                  <a:pt x="2389846" y="455870"/>
                </a:cubicBezTo>
                <a:cubicBezTo>
                  <a:pt x="2399590" y="456165"/>
                  <a:pt x="2410663" y="456313"/>
                  <a:pt x="2423065" y="456313"/>
                </a:cubicBezTo>
                <a:cubicBezTo>
                  <a:pt x="2426018" y="460447"/>
                  <a:pt x="2428084" y="466500"/>
                  <a:pt x="2429266" y="474473"/>
                </a:cubicBezTo>
                <a:cubicBezTo>
                  <a:pt x="2430447" y="482445"/>
                  <a:pt x="2430889" y="490713"/>
                  <a:pt x="2430594" y="499276"/>
                </a:cubicBezTo>
                <a:cubicBezTo>
                  <a:pt x="2430299" y="507839"/>
                  <a:pt x="2429561" y="516106"/>
                  <a:pt x="2428380" y="524079"/>
                </a:cubicBezTo>
                <a:cubicBezTo>
                  <a:pt x="2427199" y="532051"/>
                  <a:pt x="2425427" y="538104"/>
                  <a:pt x="2423065" y="542238"/>
                </a:cubicBezTo>
                <a:cubicBezTo>
                  <a:pt x="2406529" y="542238"/>
                  <a:pt x="2389256" y="542238"/>
                  <a:pt x="2371244" y="542238"/>
                </a:cubicBezTo>
                <a:cubicBezTo>
                  <a:pt x="2353232" y="542238"/>
                  <a:pt x="2335368" y="542238"/>
                  <a:pt x="2317651" y="542238"/>
                </a:cubicBezTo>
                <a:cubicBezTo>
                  <a:pt x="2299935" y="542238"/>
                  <a:pt x="2282809" y="542238"/>
                  <a:pt x="2266274" y="542238"/>
                </a:cubicBezTo>
                <a:cubicBezTo>
                  <a:pt x="2249738" y="542238"/>
                  <a:pt x="2234384" y="542238"/>
                  <a:pt x="2220211" y="542238"/>
                </a:cubicBezTo>
                <a:cubicBezTo>
                  <a:pt x="2220211" y="512711"/>
                  <a:pt x="2220063" y="479345"/>
                  <a:pt x="2219768" y="442140"/>
                </a:cubicBezTo>
                <a:cubicBezTo>
                  <a:pt x="2219472" y="404935"/>
                  <a:pt x="2219325" y="367140"/>
                  <a:pt x="2219325" y="328754"/>
                </a:cubicBezTo>
                <a:cubicBezTo>
                  <a:pt x="2219325" y="290369"/>
                  <a:pt x="2219472" y="252721"/>
                  <a:pt x="2219768" y="215812"/>
                </a:cubicBezTo>
                <a:cubicBezTo>
                  <a:pt x="2220063" y="178902"/>
                  <a:pt x="2220506" y="145979"/>
                  <a:pt x="2221097" y="117042"/>
                </a:cubicBezTo>
                <a:cubicBezTo>
                  <a:pt x="2231136" y="117042"/>
                  <a:pt x="2243980" y="117042"/>
                  <a:pt x="2259630" y="117042"/>
                </a:cubicBezTo>
                <a:cubicBezTo>
                  <a:pt x="2275279" y="117042"/>
                  <a:pt x="2292258" y="116895"/>
                  <a:pt x="2310565" y="116599"/>
                </a:cubicBezTo>
                <a:cubicBezTo>
                  <a:pt x="2328872" y="116304"/>
                  <a:pt x="2347179" y="116009"/>
                  <a:pt x="2365486" y="115713"/>
                </a:cubicBezTo>
                <a:cubicBezTo>
                  <a:pt x="2383793" y="115418"/>
                  <a:pt x="2400624" y="115270"/>
                  <a:pt x="2415978" y="115270"/>
                </a:cubicBezTo>
                <a:close/>
                <a:moveTo>
                  <a:pt x="520503" y="115270"/>
                </a:moveTo>
                <a:cubicBezTo>
                  <a:pt x="522865" y="119404"/>
                  <a:pt x="524637" y="125162"/>
                  <a:pt x="525818" y="132544"/>
                </a:cubicBezTo>
                <a:cubicBezTo>
                  <a:pt x="526999" y="139926"/>
                  <a:pt x="527737" y="147898"/>
                  <a:pt x="528033" y="156461"/>
                </a:cubicBezTo>
                <a:cubicBezTo>
                  <a:pt x="528328" y="165024"/>
                  <a:pt x="528180" y="173440"/>
                  <a:pt x="527590" y="181707"/>
                </a:cubicBezTo>
                <a:cubicBezTo>
                  <a:pt x="526999" y="189975"/>
                  <a:pt x="525818" y="196766"/>
                  <a:pt x="524046" y="202081"/>
                </a:cubicBezTo>
                <a:cubicBezTo>
                  <a:pt x="515188" y="202081"/>
                  <a:pt x="505444" y="201934"/>
                  <a:pt x="494814" y="201638"/>
                </a:cubicBezTo>
                <a:cubicBezTo>
                  <a:pt x="484184" y="201343"/>
                  <a:pt x="473554" y="201196"/>
                  <a:pt x="462924" y="201196"/>
                </a:cubicBezTo>
                <a:cubicBezTo>
                  <a:pt x="452295" y="201196"/>
                  <a:pt x="442108" y="201196"/>
                  <a:pt x="432363" y="201196"/>
                </a:cubicBezTo>
                <a:cubicBezTo>
                  <a:pt x="422619" y="201196"/>
                  <a:pt x="414204" y="201491"/>
                  <a:pt x="407117" y="202081"/>
                </a:cubicBezTo>
                <a:cubicBezTo>
                  <a:pt x="406527" y="215073"/>
                  <a:pt x="406084" y="226737"/>
                  <a:pt x="405789" y="237071"/>
                </a:cubicBezTo>
                <a:cubicBezTo>
                  <a:pt x="405493" y="247406"/>
                  <a:pt x="405936" y="259365"/>
                  <a:pt x="407117" y="272947"/>
                </a:cubicBezTo>
                <a:cubicBezTo>
                  <a:pt x="409480" y="274128"/>
                  <a:pt x="416271" y="274867"/>
                  <a:pt x="427491" y="275162"/>
                </a:cubicBezTo>
                <a:cubicBezTo>
                  <a:pt x="438712" y="275457"/>
                  <a:pt x="450966" y="275605"/>
                  <a:pt x="464253" y="275605"/>
                </a:cubicBezTo>
                <a:cubicBezTo>
                  <a:pt x="477540" y="275605"/>
                  <a:pt x="489795" y="275605"/>
                  <a:pt x="501015" y="275605"/>
                </a:cubicBezTo>
                <a:cubicBezTo>
                  <a:pt x="512235" y="275605"/>
                  <a:pt x="519027" y="275900"/>
                  <a:pt x="521389" y="276491"/>
                </a:cubicBezTo>
                <a:cubicBezTo>
                  <a:pt x="525523" y="290073"/>
                  <a:pt x="527147" y="305132"/>
                  <a:pt x="526261" y="321668"/>
                </a:cubicBezTo>
                <a:cubicBezTo>
                  <a:pt x="525375" y="338203"/>
                  <a:pt x="524046" y="352081"/>
                  <a:pt x="522275" y="363302"/>
                </a:cubicBezTo>
                <a:cubicBezTo>
                  <a:pt x="497472" y="363892"/>
                  <a:pt x="476507" y="364040"/>
                  <a:pt x="459381" y="363744"/>
                </a:cubicBezTo>
                <a:cubicBezTo>
                  <a:pt x="442255" y="363449"/>
                  <a:pt x="424834" y="363892"/>
                  <a:pt x="407117" y="365073"/>
                </a:cubicBezTo>
                <a:cubicBezTo>
                  <a:pt x="406527" y="387514"/>
                  <a:pt x="406379" y="405969"/>
                  <a:pt x="406675" y="420437"/>
                </a:cubicBezTo>
                <a:cubicBezTo>
                  <a:pt x="406970" y="434906"/>
                  <a:pt x="407117" y="446569"/>
                  <a:pt x="407117" y="455427"/>
                </a:cubicBezTo>
                <a:cubicBezTo>
                  <a:pt x="418338" y="455427"/>
                  <a:pt x="428525" y="455427"/>
                  <a:pt x="437678" y="455427"/>
                </a:cubicBezTo>
                <a:cubicBezTo>
                  <a:pt x="446832" y="455427"/>
                  <a:pt x="456133" y="455427"/>
                  <a:pt x="465582" y="455427"/>
                </a:cubicBezTo>
                <a:cubicBezTo>
                  <a:pt x="475031" y="455427"/>
                  <a:pt x="484627" y="455575"/>
                  <a:pt x="494371" y="455870"/>
                </a:cubicBezTo>
                <a:cubicBezTo>
                  <a:pt x="504115" y="456165"/>
                  <a:pt x="515188" y="456313"/>
                  <a:pt x="527590" y="456313"/>
                </a:cubicBezTo>
                <a:cubicBezTo>
                  <a:pt x="530542" y="460447"/>
                  <a:pt x="532609" y="466500"/>
                  <a:pt x="533790" y="474473"/>
                </a:cubicBezTo>
                <a:cubicBezTo>
                  <a:pt x="534972" y="482445"/>
                  <a:pt x="535414" y="490713"/>
                  <a:pt x="535119" y="499276"/>
                </a:cubicBezTo>
                <a:cubicBezTo>
                  <a:pt x="534824" y="507839"/>
                  <a:pt x="534086" y="516106"/>
                  <a:pt x="532905" y="524079"/>
                </a:cubicBezTo>
                <a:cubicBezTo>
                  <a:pt x="531723" y="532051"/>
                  <a:pt x="529952" y="538104"/>
                  <a:pt x="527590" y="542238"/>
                </a:cubicBezTo>
                <a:cubicBezTo>
                  <a:pt x="511054" y="542238"/>
                  <a:pt x="493781" y="542238"/>
                  <a:pt x="475769" y="542238"/>
                </a:cubicBezTo>
                <a:cubicBezTo>
                  <a:pt x="457757" y="542238"/>
                  <a:pt x="439893" y="542238"/>
                  <a:pt x="422176" y="542238"/>
                </a:cubicBezTo>
                <a:cubicBezTo>
                  <a:pt x="404460" y="542238"/>
                  <a:pt x="387334" y="542238"/>
                  <a:pt x="370799" y="542238"/>
                </a:cubicBezTo>
                <a:cubicBezTo>
                  <a:pt x="354263" y="542238"/>
                  <a:pt x="338909" y="542238"/>
                  <a:pt x="324736" y="542238"/>
                </a:cubicBezTo>
                <a:cubicBezTo>
                  <a:pt x="324736" y="512711"/>
                  <a:pt x="324588" y="479345"/>
                  <a:pt x="324293" y="442140"/>
                </a:cubicBezTo>
                <a:cubicBezTo>
                  <a:pt x="323998" y="404935"/>
                  <a:pt x="323850" y="367140"/>
                  <a:pt x="323850" y="328754"/>
                </a:cubicBezTo>
                <a:cubicBezTo>
                  <a:pt x="323850" y="290369"/>
                  <a:pt x="323998" y="252721"/>
                  <a:pt x="324293" y="215812"/>
                </a:cubicBezTo>
                <a:cubicBezTo>
                  <a:pt x="324588" y="178902"/>
                  <a:pt x="325031" y="145979"/>
                  <a:pt x="325622" y="117042"/>
                </a:cubicBezTo>
                <a:cubicBezTo>
                  <a:pt x="335661" y="117042"/>
                  <a:pt x="348505" y="117042"/>
                  <a:pt x="364155" y="117042"/>
                </a:cubicBezTo>
                <a:cubicBezTo>
                  <a:pt x="379805" y="117042"/>
                  <a:pt x="396783" y="116895"/>
                  <a:pt x="415090" y="116599"/>
                </a:cubicBezTo>
                <a:cubicBezTo>
                  <a:pt x="433397" y="116304"/>
                  <a:pt x="451704" y="116009"/>
                  <a:pt x="470011" y="115713"/>
                </a:cubicBezTo>
                <a:cubicBezTo>
                  <a:pt x="488318" y="115418"/>
                  <a:pt x="505149" y="115270"/>
                  <a:pt x="520503" y="115270"/>
                </a:cubicBezTo>
                <a:close/>
                <a:moveTo>
                  <a:pt x="966140" y="109070"/>
                </a:moveTo>
                <a:cubicBezTo>
                  <a:pt x="976770" y="109070"/>
                  <a:pt x="986661" y="110251"/>
                  <a:pt x="995815" y="112613"/>
                </a:cubicBezTo>
                <a:cubicBezTo>
                  <a:pt x="1004968" y="114975"/>
                  <a:pt x="1012203" y="117633"/>
                  <a:pt x="1017517" y="120585"/>
                </a:cubicBezTo>
                <a:cubicBezTo>
                  <a:pt x="1010431" y="154837"/>
                  <a:pt x="1003049" y="190123"/>
                  <a:pt x="995372" y="226442"/>
                </a:cubicBezTo>
                <a:cubicBezTo>
                  <a:pt x="987695" y="262760"/>
                  <a:pt x="979722" y="299079"/>
                  <a:pt x="971455" y="335398"/>
                </a:cubicBezTo>
                <a:cubicBezTo>
                  <a:pt x="963187" y="371717"/>
                  <a:pt x="954919" y="407445"/>
                  <a:pt x="946652" y="442583"/>
                </a:cubicBezTo>
                <a:cubicBezTo>
                  <a:pt x="938384" y="477721"/>
                  <a:pt x="930116" y="511234"/>
                  <a:pt x="921848" y="543124"/>
                </a:cubicBezTo>
                <a:cubicBezTo>
                  <a:pt x="919486" y="544896"/>
                  <a:pt x="913285" y="546667"/>
                  <a:pt x="903246" y="548439"/>
                </a:cubicBezTo>
                <a:cubicBezTo>
                  <a:pt x="893207" y="550211"/>
                  <a:pt x="881986" y="551096"/>
                  <a:pt x="869585" y="551096"/>
                </a:cubicBezTo>
                <a:cubicBezTo>
                  <a:pt x="860727" y="551096"/>
                  <a:pt x="851868" y="550358"/>
                  <a:pt x="843010" y="548882"/>
                </a:cubicBezTo>
                <a:cubicBezTo>
                  <a:pt x="834152" y="547405"/>
                  <a:pt x="826770" y="544896"/>
                  <a:pt x="820864" y="541352"/>
                </a:cubicBezTo>
                <a:cubicBezTo>
                  <a:pt x="820274" y="540171"/>
                  <a:pt x="818945" y="535742"/>
                  <a:pt x="816878" y="528065"/>
                </a:cubicBezTo>
                <a:cubicBezTo>
                  <a:pt x="814811" y="520388"/>
                  <a:pt x="812449" y="510791"/>
                  <a:pt x="809792" y="499276"/>
                </a:cubicBezTo>
                <a:cubicBezTo>
                  <a:pt x="807134" y="487760"/>
                  <a:pt x="804329" y="475506"/>
                  <a:pt x="801376" y="462514"/>
                </a:cubicBezTo>
                <a:cubicBezTo>
                  <a:pt x="798423" y="449522"/>
                  <a:pt x="795618" y="436973"/>
                  <a:pt x="792961" y="424866"/>
                </a:cubicBezTo>
                <a:cubicBezTo>
                  <a:pt x="790303" y="412760"/>
                  <a:pt x="788089" y="402130"/>
                  <a:pt x="786317" y="392977"/>
                </a:cubicBezTo>
                <a:cubicBezTo>
                  <a:pt x="784546" y="383823"/>
                  <a:pt x="783364" y="377770"/>
                  <a:pt x="782774" y="374817"/>
                </a:cubicBezTo>
                <a:cubicBezTo>
                  <a:pt x="779231" y="395486"/>
                  <a:pt x="775835" y="413498"/>
                  <a:pt x="772587" y="428853"/>
                </a:cubicBezTo>
                <a:cubicBezTo>
                  <a:pt x="769339" y="444207"/>
                  <a:pt x="766239" y="458085"/>
                  <a:pt x="763286" y="470486"/>
                </a:cubicBezTo>
                <a:cubicBezTo>
                  <a:pt x="760333" y="482888"/>
                  <a:pt x="757676" y="494699"/>
                  <a:pt x="755313" y="505919"/>
                </a:cubicBezTo>
                <a:cubicBezTo>
                  <a:pt x="752951" y="517140"/>
                  <a:pt x="750294" y="528951"/>
                  <a:pt x="747341" y="541352"/>
                </a:cubicBezTo>
                <a:cubicBezTo>
                  <a:pt x="742026" y="544896"/>
                  <a:pt x="734054" y="547405"/>
                  <a:pt x="723424" y="548882"/>
                </a:cubicBezTo>
                <a:cubicBezTo>
                  <a:pt x="712794" y="550358"/>
                  <a:pt x="701868" y="551096"/>
                  <a:pt x="690648" y="551096"/>
                </a:cubicBezTo>
                <a:cubicBezTo>
                  <a:pt x="680018" y="551096"/>
                  <a:pt x="670274" y="550358"/>
                  <a:pt x="661416" y="548882"/>
                </a:cubicBezTo>
                <a:cubicBezTo>
                  <a:pt x="652558" y="547405"/>
                  <a:pt x="646947" y="544896"/>
                  <a:pt x="644585" y="541352"/>
                </a:cubicBezTo>
                <a:cubicBezTo>
                  <a:pt x="633955" y="495289"/>
                  <a:pt x="621997" y="437268"/>
                  <a:pt x="608709" y="367288"/>
                </a:cubicBezTo>
                <a:cubicBezTo>
                  <a:pt x="595422" y="297308"/>
                  <a:pt x="581396" y="213892"/>
                  <a:pt x="566633" y="117042"/>
                </a:cubicBezTo>
                <a:cubicBezTo>
                  <a:pt x="579034" y="113499"/>
                  <a:pt x="593945" y="111284"/>
                  <a:pt x="611367" y="110398"/>
                </a:cubicBezTo>
                <a:cubicBezTo>
                  <a:pt x="628788" y="109513"/>
                  <a:pt x="644290" y="110251"/>
                  <a:pt x="657873" y="112613"/>
                </a:cubicBezTo>
                <a:cubicBezTo>
                  <a:pt x="664369" y="163400"/>
                  <a:pt x="671751" y="212564"/>
                  <a:pt x="680018" y="260103"/>
                </a:cubicBezTo>
                <a:cubicBezTo>
                  <a:pt x="688286" y="307642"/>
                  <a:pt x="695373" y="354443"/>
                  <a:pt x="701278" y="400506"/>
                </a:cubicBezTo>
                <a:cubicBezTo>
                  <a:pt x="701868" y="396963"/>
                  <a:pt x="703640" y="389729"/>
                  <a:pt x="706593" y="378803"/>
                </a:cubicBezTo>
                <a:cubicBezTo>
                  <a:pt x="709546" y="367878"/>
                  <a:pt x="713089" y="355181"/>
                  <a:pt x="717223" y="340713"/>
                </a:cubicBezTo>
                <a:cubicBezTo>
                  <a:pt x="721357" y="326244"/>
                  <a:pt x="725786" y="311185"/>
                  <a:pt x="730510" y="295536"/>
                </a:cubicBezTo>
                <a:cubicBezTo>
                  <a:pt x="735235" y="279886"/>
                  <a:pt x="739664" y="265565"/>
                  <a:pt x="743798" y="252573"/>
                </a:cubicBezTo>
                <a:cubicBezTo>
                  <a:pt x="743798" y="251983"/>
                  <a:pt x="747636" y="251097"/>
                  <a:pt x="755313" y="249916"/>
                </a:cubicBezTo>
                <a:cubicBezTo>
                  <a:pt x="762990" y="248735"/>
                  <a:pt x="772735" y="248144"/>
                  <a:pt x="784546" y="248144"/>
                </a:cubicBezTo>
                <a:cubicBezTo>
                  <a:pt x="791042" y="248144"/>
                  <a:pt x="797833" y="248440"/>
                  <a:pt x="804920" y="249030"/>
                </a:cubicBezTo>
                <a:cubicBezTo>
                  <a:pt x="812006" y="249621"/>
                  <a:pt x="819093" y="250802"/>
                  <a:pt x="826179" y="252573"/>
                </a:cubicBezTo>
                <a:cubicBezTo>
                  <a:pt x="829132" y="266156"/>
                  <a:pt x="832528" y="278558"/>
                  <a:pt x="836366" y="289778"/>
                </a:cubicBezTo>
                <a:cubicBezTo>
                  <a:pt x="840205" y="300998"/>
                  <a:pt x="844043" y="312367"/>
                  <a:pt x="847882" y="323882"/>
                </a:cubicBezTo>
                <a:cubicBezTo>
                  <a:pt x="851721" y="335398"/>
                  <a:pt x="855854" y="347209"/>
                  <a:pt x="860284" y="359315"/>
                </a:cubicBezTo>
                <a:cubicBezTo>
                  <a:pt x="864713" y="371422"/>
                  <a:pt x="868994" y="385152"/>
                  <a:pt x="873128" y="400506"/>
                </a:cubicBezTo>
                <a:cubicBezTo>
                  <a:pt x="878443" y="372160"/>
                  <a:pt x="882872" y="345733"/>
                  <a:pt x="886415" y="321225"/>
                </a:cubicBezTo>
                <a:cubicBezTo>
                  <a:pt x="889959" y="296717"/>
                  <a:pt x="893354" y="273095"/>
                  <a:pt x="896602" y="250359"/>
                </a:cubicBezTo>
                <a:cubicBezTo>
                  <a:pt x="899851" y="227623"/>
                  <a:pt x="902951" y="205477"/>
                  <a:pt x="905904" y="183922"/>
                </a:cubicBezTo>
                <a:cubicBezTo>
                  <a:pt x="908856" y="162367"/>
                  <a:pt x="912400" y="140369"/>
                  <a:pt x="916533" y="117928"/>
                </a:cubicBezTo>
                <a:cubicBezTo>
                  <a:pt x="924801" y="114975"/>
                  <a:pt x="933069" y="112761"/>
                  <a:pt x="941337" y="111284"/>
                </a:cubicBezTo>
                <a:cubicBezTo>
                  <a:pt x="949604" y="109808"/>
                  <a:pt x="957872" y="109070"/>
                  <a:pt x="966140" y="109070"/>
                </a:cubicBezTo>
                <a:close/>
                <a:moveTo>
                  <a:pt x="2102967" y="107298"/>
                </a:moveTo>
                <a:cubicBezTo>
                  <a:pt x="2109463" y="107298"/>
                  <a:pt x="2115664" y="107741"/>
                  <a:pt x="2121570" y="108627"/>
                </a:cubicBezTo>
                <a:cubicBezTo>
                  <a:pt x="2127475" y="109513"/>
                  <a:pt x="2131904" y="110546"/>
                  <a:pt x="2134857" y="111727"/>
                </a:cubicBezTo>
                <a:cubicBezTo>
                  <a:pt x="2135448" y="140664"/>
                  <a:pt x="2136186" y="174916"/>
                  <a:pt x="2137072" y="214483"/>
                </a:cubicBezTo>
                <a:cubicBezTo>
                  <a:pt x="2137957" y="254050"/>
                  <a:pt x="2138548" y="293912"/>
                  <a:pt x="2138843" y="334069"/>
                </a:cubicBezTo>
                <a:cubicBezTo>
                  <a:pt x="2139139" y="374227"/>
                  <a:pt x="2139434" y="412612"/>
                  <a:pt x="2139729" y="449226"/>
                </a:cubicBezTo>
                <a:cubicBezTo>
                  <a:pt x="2140024" y="485841"/>
                  <a:pt x="2139877" y="516254"/>
                  <a:pt x="2139286" y="540466"/>
                </a:cubicBezTo>
                <a:cubicBezTo>
                  <a:pt x="2135152" y="542238"/>
                  <a:pt x="2128656" y="544305"/>
                  <a:pt x="2119798" y="546667"/>
                </a:cubicBezTo>
                <a:cubicBezTo>
                  <a:pt x="2110940" y="549029"/>
                  <a:pt x="2101196" y="550211"/>
                  <a:pt x="2090566" y="550211"/>
                </a:cubicBezTo>
                <a:cubicBezTo>
                  <a:pt x="2076393" y="550211"/>
                  <a:pt x="2063401" y="547258"/>
                  <a:pt x="2051590" y="541352"/>
                </a:cubicBezTo>
                <a:cubicBezTo>
                  <a:pt x="2051590" y="516549"/>
                  <a:pt x="2051442" y="495732"/>
                  <a:pt x="2051147" y="478902"/>
                </a:cubicBezTo>
                <a:cubicBezTo>
                  <a:pt x="2050851" y="462071"/>
                  <a:pt x="2050556" y="445683"/>
                  <a:pt x="2050261" y="429738"/>
                </a:cubicBezTo>
                <a:cubicBezTo>
                  <a:pt x="2049966" y="413794"/>
                  <a:pt x="2049818" y="396520"/>
                  <a:pt x="2049818" y="377918"/>
                </a:cubicBezTo>
                <a:cubicBezTo>
                  <a:pt x="2049818" y="359315"/>
                  <a:pt x="2049818" y="335841"/>
                  <a:pt x="2049818" y="307495"/>
                </a:cubicBezTo>
                <a:cubicBezTo>
                  <a:pt x="2046865" y="309857"/>
                  <a:pt x="2043322" y="313843"/>
                  <a:pt x="2039188" y="319453"/>
                </a:cubicBezTo>
                <a:cubicBezTo>
                  <a:pt x="2035054" y="325063"/>
                  <a:pt x="2030920" y="331117"/>
                  <a:pt x="2026786" y="337613"/>
                </a:cubicBezTo>
                <a:cubicBezTo>
                  <a:pt x="2022653" y="344109"/>
                  <a:pt x="2018519" y="350605"/>
                  <a:pt x="2014385" y="357101"/>
                </a:cubicBezTo>
                <a:cubicBezTo>
                  <a:pt x="2010251" y="363597"/>
                  <a:pt x="2006708" y="368616"/>
                  <a:pt x="2003755" y="372160"/>
                </a:cubicBezTo>
                <a:lnTo>
                  <a:pt x="1990468" y="372160"/>
                </a:lnTo>
                <a:cubicBezTo>
                  <a:pt x="1987515" y="368616"/>
                  <a:pt x="1983824" y="363449"/>
                  <a:pt x="1979395" y="356658"/>
                </a:cubicBezTo>
                <a:cubicBezTo>
                  <a:pt x="1974966" y="349866"/>
                  <a:pt x="1970389" y="342928"/>
                  <a:pt x="1965665" y="335841"/>
                </a:cubicBezTo>
                <a:cubicBezTo>
                  <a:pt x="1960940" y="328754"/>
                  <a:pt x="1956363" y="322258"/>
                  <a:pt x="1951934" y="316353"/>
                </a:cubicBezTo>
                <a:cubicBezTo>
                  <a:pt x="1947505" y="310447"/>
                  <a:pt x="1943814" y="306313"/>
                  <a:pt x="1940862" y="303951"/>
                </a:cubicBezTo>
                <a:cubicBezTo>
                  <a:pt x="1940271" y="329345"/>
                  <a:pt x="1940862" y="361235"/>
                  <a:pt x="1942633" y="399620"/>
                </a:cubicBezTo>
                <a:cubicBezTo>
                  <a:pt x="1944405" y="438006"/>
                  <a:pt x="1943224" y="484955"/>
                  <a:pt x="1939090" y="540466"/>
                </a:cubicBezTo>
                <a:cubicBezTo>
                  <a:pt x="1932594" y="543419"/>
                  <a:pt x="1925655" y="545486"/>
                  <a:pt x="1918273" y="546667"/>
                </a:cubicBezTo>
                <a:cubicBezTo>
                  <a:pt x="1910891" y="547848"/>
                  <a:pt x="1903362" y="548439"/>
                  <a:pt x="1895684" y="548439"/>
                </a:cubicBezTo>
                <a:cubicBezTo>
                  <a:pt x="1876196" y="548439"/>
                  <a:pt x="1860842" y="546077"/>
                  <a:pt x="1849622" y="541352"/>
                </a:cubicBezTo>
                <a:cubicBezTo>
                  <a:pt x="1849031" y="508282"/>
                  <a:pt x="1848736" y="472406"/>
                  <a:pt x="1848736" y="433725"/>
                </a:cubicBezTo>
                <a:cubicBezTo>
                  <a:pt x="1848736" y="395044"/>
                  <a:pt x="1848883" y="356510"/>
                  <a:pt x="1849179" y="318124"/>
                </a:cubicBezTo>
                <a:cubicBezTo>
                  <a:pt x="1849474" y="279739"/>
                  <a:pt x="1849769" y="242829"/>
                  <a:pt x="1850064" y="207396"/>
                </a:cubicBezTo>
                <a:cubicBezTo>
                  <a:pt x="1850360" y="171963"/>
                  <a:pt x="1850507" y="140959"/>
                  <a:pt x="1850507" y="114385"/>
                </a:cubicBezTo>
                <a:cubicBezTo>
                  <a:pt x="1852870" y="112613"/>
                  <a:pt x="1857889" y="111137"/>
                  <a:pt x="1865566" y="109956"/>
                </a:cubicBezTo>
                <a:cubicBezTo>
                  <a:pt x="1873244" y="108774"/>
                  <a:pt x="1881511" y="108184"/>
                  <a:pt x="1890369" y="108184"/>
                </a:cubicBezTo>
                <a:cubicBezTo>
                  <a:pt x="1899228" y="108184"/>
                  <a:pt x="1907643" y="108774"/>
                  <a:pt x="1915615" y="109956"/>
                </a:cubicBezTo>
                <a:cubicBezTo>
                  <a:pt x="1923588" y="111137"/>
                  <a:pt x="1929346" y="112908"/>
                  <a:pt x="1932889" y="115270"/>
                </a:cubicBezTo>
                <a:cubicBezTo>
                  <a:pt x="1936432" y="124129"/>
                  <a:pt x="1940862" y="134611"/>
                  <a:pt x="1946177" y="146717"/>
                </a:cubicBezTo>
                <a:cubicBezTo>
                  <a:pt x="1951491" y="158824"/>
                  <a:pt x="1956954" y="171077"/>
                  <a:pt x="1962564" y="183479"/>
                </a:cubicBezTo>
                <a:cubicBezTo>
                  <a:pt x="1968174" y="195881"/>
                  <a:pt x="1973637" y="207839"/>
                  <a:pt x="1978952" y="219355"/>
                </a:cubicBezTo>
                <a:cubicBezTo>
                  <a:pt x="1984267" y="230871"/>
                  <a:pt x="1988991" y="240762"/>
                  <a:pt x="1993125" y="249030"/>
                </a:cubicBezTo>
                <a:cubicBezTo>
                  <a:pt x="1995487" y="250211"/>
                  <a:pt x="1997997" y="250949"/>
                  <a:pt x="2000655" y="251245"/>
                </a:cubicBezTo>
                <a:cubicBezTo>
                  <a:pt x="2003312" y="251540"/>
                  <a:pt x="2005527" y="250802"/>
                  <a:pt x="2007298" y="249030"/>
                </a:cubicBezTo>
                <a:cubicBezTo>
                  <a:pt x="2012613" y="237219"/>
                  <a:pt x="2017190" y="226294"/>
                  <a:pt x="2021029" y="216255"/>
                </a:cubicBezTo>
                <a:cubicBezTo>
                  <a:pt x="2024867" y="206215"/>
                  <a:pt x="2028558" y="196028"/>
                  <a:pt x="2032101" y="185694"/>
                </a:cubicBezTo>
                <a:cubicBezTo>
                  <a:pt x="2035645" y="175359"/>
                  <a:pt x="2039483" y="164581"/>
                  <a:pt x="2043617" y="153361"/>
                </a:cubicBezTo>
                <a:cubicBezTo>
                  <a:pt x="2047751" y="142141"/>
                  <a:pt x="2052475" y="129444"/>
                  <a:pt x="2057790" y="115270"/>
                </a:cubicBezTo>
                <a:cubicBezTo>
                  <a:pt x="2060743" y="112318"/>
                  <a:pt x="2066649" y="110251"/>
                  <a:pt x="2075507" y="109070"/>
                </a:cubicBezTo>
                <a:cubicBezTo>
                  <a:pt x="2084365" y="107889"/>
                  <a:pt x="2093519" y="107298"/>
                  <a:pt x="2102967" y="107298"/>
                </a:cubicBezTo>
                <a:close/>
                <a:moveTo>
                  <a:pt x="1654883" y="107298"/>
                </a:moveTo>
                <a:cubicBezTo>
                  <a:pt x="1662560" y="107298"/>
                  <a:pt x="1670237" y="107889"/>
                  <a:pt x="1677914" y="109070"/>
                </a:cubicBezTo>
                <a:cubicBezTo>
                  <a:pt x="1685592" y="110251"/>
                  <a:pt x="1692678" y="112613"/>
                  <a:pt x="1699174" y="116156"/>
                </a:cubicBezTo>
                <a:cubicBezTo>
                  <a:pt x="1715119" y="182298"/>
                  <a:pt x="1732245" y="250949"/>
                  <a:pt x="1750552" y="322111"/>
                </a:cubicBezTo>
                <a:cubicBezTo>
                  <a:pt x="1768859" y="393272"/>
                  <a:pt x="1786575" y="466352"/>
                  <a:pt x="1803702" y="541352"/>
                </a:cubicBezTo>
                <a:cubicBezTo>
                  <a:pt x="1798387" y="543715"/>
                  <a:pt x="1791152" y="545339"/>
                  <a:pt x="1781999" y="546224"/>
                </a:cubicBezTo>
                <a:cubicBezTo>
                  <a:pt x="1772845" y="547110"/>
                  <a:pt x="1763544" y="547553"/>
                  <a:pt x="1754095" y="547553"/>
                </a:cubicBezTo>
                <a:cubicBezTo>
                  <a:pt x="1744056" y="547553"/>
                  <a:pt x="1735198" y="547110"/>
                  <a:pt x="1727521" y="546224"/>
                </a:cubicBezTo>
                <a:cubicBezTo>
                  <a:pt x="1719843" y="545339"/>
                  <a:pt x="1715414" y="543419"/>
                  <a:pt x="1714233" y="540466"/>
                </a:cubicBezTo>
                <a:cubicBezTo>
                  <a:pt x="1709509" y="523931"/>
                  <a:pt x="1705523" y="509167"/>
                  <a:pt x="1702275" y="496175"/>
                </a:cubicBezTo>
                <a:cubicBezTo>
                  <a:pt x="1699026" y="483183"/>
                  <a:pt x="1695040" y="470191"/>
                  <a:pt x="1690316" y="457199"/>
                </a:cubicBezTo>
                <a:cubicBezTo>
                  <a:pt x="1683820" y="456608"/>
                  <a:pt x="1677914" y="456165"/>
                  <a:pt x="1672599" y="455870"/>
                </a:cubicBezTo>
                <a:cubicBezTo>
                  <a:pt x="1667284" y="455575"/>
                  <a:pt x="1661674" y="455427"/>
                  <a:pt x="1655769" y="455427"/>
                </a:cubicBezTo>
                <a:cubicBezTo>
                  <a:pt x="1649863" y="455427"/>
                  <a:pt x="1643367" y="455427"/>
                  <a:pt x="1636281" y="455427"/>
                </a:cubicBezTo>
                <a:cubicBezTo>
                  <a:pt x="1629194" y="455427"/>
                  <a:pt x="1620631" y="455723"/>
                  <a:pt x="1610592" y="456313"/>
                </a:cubicBezTo>
                <a:cubicBezTo>
                  <a:pt x="1605867" y="472849"/>
                  <a:pt x="1602176" y="488350"/>
                  <a:pt x="1599519" y="502819"/>
                </a:cubicBezTo>
                <a:cubicBezTo>
                  <a:pt x="1596861" y="517287"/>
                  <a:pt x="1594647" y="529541"/>
                  <a:pt x="1592875" y="539581"/>
                </a:cubicBezTo>
                <a:cubicBezTo>
                  <a:pt x="1591103" y="540762"/>
                  <a:pt x="1586379" y="542533"/>
                  <a:pt x="1578702" y="544896"/>
                </a:cubicBezTo>
                <a:cubicBezTo>
                  <a:pt x="1571025" y="547258"/>
                  <a:pt x="1561871" y="548439"/>
                  <a:pt x="1551241" y="548439"/>
                </a:cubicBezTo>
                <a:cubicBezTo>
                  <a:pt x="1544155" y="548439"/>
                  <a:pt x="1536921" y="547701"/>
                  <a:pt x="1529539" y="546224"/>
                </a:cubicBezTo>
                <a:cubicBezTo>
                  <a:pt x="1522157" y="544748"/>
                  <a:pt x="1514627" y="541648"/>
                  <a:pt x="1506950" y="536923"/>
                </a:cubicBezTo>
                <a:cubicBezTo>
                  <a:pt x="1513446" y="506215"/>
                  <a:pt x="1519499" y="478606"/>
                  <a:pt x="1525109" y="454099"/>
                </a:cubicBezTo>
                <a:cubicBezTo>
                  <a:pt x="1530720" y="429591"/>
                  <a:pt x="1536035" y="406707"/>
                  <a:pt x="1541054" y="385447"/>
                </a:cubicBezTo>
                <a:cubicBezTo>
                  <a:pt x="1546074" y="364187"/>
                  <a:pt x="1550946" y="343666"/>
                  <a:pt x="1555670" y="323882"/>
                </a:cubicBezTo>
                <a:cubicBezTo>
                  <a:pt x="1560395" y="304099"/>
                  <a:pt x="1565267" y="283725"/>
                  <a:pt x="1570287" y="262760"/>
                </a:cubicBezTo>
                <a:cubicBezTo>
                  <a:pt x="1575306" y="241796"/>
                  <a:pt x="1580621" y="219207"/>
                  <a:pt x="1586231" y="194995"/>
                </a:cubicBezTo>
                <a:cubicBezTo>
                  <a:pt x="1591842" y="170782"/>
                  <a:pt x="1598190" y="143912"/>
                  <a:pt x="1605277" y="114385"/>
                </a:cubicBezTo>
                <a:cubicBezTo>
                  <a:pt x="1610001" y="112613"/>
                  <a:pt x="1616940" y="110989"/>
                  <a:pt x="1626094" y="109513"/>
                </a:cubicBezTo>
                <a:cubicBezTo>
                  <a:pt x="1635247" y="108036"/>
                  <a:pt x="1644844" y="107298"/>
                  <a:pt x="1654883" y="107298"/>
                </a:cubicBezTo>
                <a:close/>
                <a:moveTo>
                  <a:pt x="201082" y="999"/>
                </a:moveTo>
                <a:cubicBezTo>
                  <a:pt x="209940" y="999"/>
                  <a:pt x="218503" y="1737"/>
                  <a:pt x="226771" y="3214"/>
                </a:cubicBezTo>
                <a:cubicBezTo>
                  <a:pt x="235039" y="4690"/>
                  <a:pt x="241830" y="6905"/>
                  <a:pt x="247145" y="9857"/>
                </a:cubicBezTo>
                <a:cubicBezTo>
                  <a:pt x="247145" y="25802"/>
                  <a:pt x="247145" y="49719"/>
                  <a:pt x="247145" y="81609"/>
                </a:cubicBezTo>
                <a:cubicBezTo>
                  <a:pt x="247145" y="113499"/>
                  <a:pt x="247145" y="148637"/>
                  <a:pt x="247145" y="187022"/>
                </a:cubicBezTo>
                <a:cubicBezTo>
                  <a:pt x="247145" y="225408"/>
                  <a:pt x="246997" y="264827"/>
                  <a:pt x="246702" y="305280"/>
                </a:cubicBezTo>
                <a:cubicBezTo>
                  <a:pt x="246407" y="345733"/>
                  <a:pt x="246112" y="382790"/>
                  <a:pt x="245816" y="416451"/>
                </a:cubicBezTo>
                <a:cubicBezTo>
                  <a:pt x="245521" y="450112"/>
                  <a:pt x="245373" y="478311"/>
                  <a:pt x="245373" y="501047"/>
                </a:cubicBezTo>
                <a:cubicBezTo>
                  <a:pt x="245373" y="523783"/>
                  <a:pt x="245373" y="536333"/>
                  <a:pt x="245373" y="538695"/>
                </a:cubicBezTo>
                <a:cubicBezTo>
                  <a:pt x="241830" y="541648"/>
                  <a:pt x="236072" y="543862"/>
                  <a:pt x="228100" y="545339"/>
                </a:cubicBezTo>
                <a:cubicBezTo>
                  <a:pt x="220127" y="546815"/>
                  <a:pt x="212007" y="547553"/>
                  <a:pt x="203740" y="547553"/>
                </a:cubicBezTo>
                <a:cubicBezTo>
                  <a:pt x="194881" y="547553"/>
                  <a:pt x="186466" y="546963"/>
                  <a:pt x="178494" y="545781"/>
                </a:cubicBezTo>
                <a:cubicBezTo>
                  <a:pt x="170521" y="544600"/>
                  <a:pt x="164763" y="542533"/>
                  <a:pt x="161220" y="539581"/>
                </a:cubicBezTo>
                <a:cubicBezTo>
                  <a:pt x="161811" y="535447"/>
                  <a:pt x="162106" y="526589"/>
                  <a:pt x="162106" y="513006"/>
                </a:cubicBezTo>
                <a:cubicBezTo>
                  <a:pt x="162106" y="499423"/>
                  <a:pt x="162106" y="483478"/>
                  <a:pt x="162106" y="465171"/>
                </a:cubicBezTo>
                <a:cubicBezTo>
                  <a:pt x="162106" y="446864"/>
                  <a:pt x="161958" y="427229"/>
                  <a:pt x="161663" y="406264"/>
                </a:cubicBezTo>
                <a:cubicBezTo>
                  <a:pt x="161368" y="385300"/>
                  <a:pt x="161220" y="365811"/>
                  <a:pt x="161220" y="347800"/>
                </a:cubicBezTo>
                <a:cubicBezTo>
                  <a:pt x="161220" y="329788"/>
                  <a:pt x="161220" y="314138"/>
                  <a:pt x="161220" y="300851"/>
                </a:cubicBezTo>
                <a:cubicBezTo>
                  <a:pt x="161220" y="287563"/>
                  <a:pt x="161220" y="279443"/>
                  <a:pt x="161220" y="276491"/>
                </a:cubicBezTo>
                <a:cubicBezTo>
                  <a:pt x="149409" y="258774"/>
                  <a:pt x="137893" y="242682"/>
                  <a:pt x="126673" y="228213"/>
                </a:cubicBezTo>
                <a:cubicBezTo>
                  <a:pt x="115452" y="213745"/>
                  <a:pt x="103937" y="200014"/>
                  <a:pt x="92126" y="187022"/>
                </a:cubicBezTo>
                <a:cubicBezTo>
                  <a:pt x="92126" y="212416"/>
                  <a:pt x="92126" y="241205"/>
                  <a:pt x="92126" y="273390"/>
                </a:cubicBezTo>
                <a:cubicBezTo>
                  <a:pt x="92126" y="305575"/>
                  <a:pt x="92273" y="337760"/>
                  <a:pt x="92569" y="369945"/>
                </a:cubicBezTo>
                <a:cubicBezTo>
                  <a:pt x="92864" y="402130"/>
                  <a:pt x="93012" y="433282"/>
                  <a:pt x="93012" y="463400"/>
                </a:cubicBezTo>
                <a:cubicBezTo>
                  <a:pt x="93012" y="493518"/>
                  <a:pt x="92716" y="519502"/>
                  <a:pt x="92126" y="541352"/>
                </a:cubicBezTo>
                <a:cubicBezTo>
                  <a:pt x="87401" y="543715"/>
                  <a:pt x="80905" y="545486"/>
                  <a:pt x="72638" y="546667"/>
                </a:cubicBezTo>
                <a:cubicBezTo>
                  <a:pt x="64370" y="547848"/>
                  <a:pt x="55807" y="548439"/>
                  <a:pt x="46949" y="548439"/>
                </a:cubicBezTo>
                <a:cubicBezTo>
                  <a:pt x="37500" y="548439"/>
                  <a:pt x="28789" y="547848"/>
                  <a:pt x="20817" y="546667"/>
                </a:cubicBezTo>
                <a:cubicBezTo>
                  <a:pt x="12844" y="545486"/>
                  <a:pt x="6791" y="543419"/>
                  <a:pt x="2657" y="540466"/>
                </a:cubicBezTo>
                <a:cubicBezTo>
                  <a:pt x="2657" y="531608"/>
                  <a:pt x="2510" y="513154"/>
                  <a:pt x="2214" y="485102"/>
                </a:cubicBezTo>
                <a:cubicBezTo>
                  <a:pt x="1919" y="457051"/>
                  <a:pt x="1624" y="424128"/>
                  <a:pt x="1329" y="386333"/>
                </a:cubicBezTo>
                <a:cubicBezTo>
                  <a:pt x="1033" y="348538"/>
                  <a:pt x="738" y="308528"/>
                  <a:pt x="443" y="266304"/>
                </a:cubicBezTo>
                <a:cubicBezTo>
                  <a:pt x="148" y="224079"/>
                  <a:pt x="0" y="184808"/>
                  <a:pt x="0" y="148489"/>
                </a:cubicBezTo>
                <a:cubicBezTo>
                  <a:pt x="0" y="112170"/>
                  <a:pt x="0" y="81019"/>
                  <a:pt x="0" y="55034"/>
                </a:cubicBezTo>
                <a:cubicBezTo>
                  <a:pt x="0" y="29050"/>
                  <a:pt x="0" y="13696"/>
                  <a:pt x="0" y="8971"/>
                </a:cubicBezTo>
                <a:cubicBezTo>
                  <a:pt x="1772" y="7200"/>
                  <a:pt x="5167" y="6019"/>
                  <a:pt x="10187" y="5428"/>
                </a:cubicBezTo>
                <a:cubicBezTo>
                  <a:pt x="15207" y="4838"/>
                  <a:pt x="20669" y="4542"/>
                  <a:pt x="26575" y="4542"/>
                </a:cubicBezTo>
                <a:cubicBezTo>
                  <a:pt x="32480" y="4542"/>
                  <a:pt x="37943" y="4838"/>
                  <a:pt x="42962" y="5428"/>
                </a:cubicBezTo>
                <a:cubicBezTo>
                  <a:pt x="47982" y="6019"/>
                  <a:pt x="51082" y="7200"/>
                  <a:pt x="52264" y="8971"/>
                </a:cubicBezTo>
                <a:cubicBezTo>
                  <a:pt x="73523" y="28460"/>
                  <a:pt x="92421" y="48686"/>
                  <a:pt x="108956" y="69650"/>
                </a:cubicBezTo>
                <a:cubicBezTo>
                  <a:pt x="125492" y="90615"/>
                  <a:pt x="141437" y="111727"/>
                  <a:pt x="156791" y="132987"/>
                </a:cubicBezTo>
                <a:cubicBezTo>
                  <a:pt x="156791" y="131806"/>
                  <a:pt x="156643" y="124719"/>
                  <a:pt x="156348" y="111727"/>
                </a:cubicBezTo>
                <a:cubicBezTo>
                  <a:pt x="156053" y="98735"/>
                  <a:pt x="155905" y="84857"/>
                  <a:pt x="155905" y="70093"/>
                </a:cubicBezTo>
                <a:cubicBezTo>
                  <a:pt x="155905" y="55330"/>
                  <a:pt x="155905" y="41747"/>
                  <a:pt x="155905" y="29345"/>
                </a:cubicBezTo>
                <a:cubicBezTo>
                  <a:pt x="155905" y="16944"/>
                  <a:pt x="155905" y="10743"/>
                  <a:pt x="155905" y="10743"/>
                </a:cubicBezTo>
                <a:cubicBezTo>
                  <a:pt x="159448" y="7790"/>
                  <a:pt x="165354" y="5428"/>
                  <a:pt x="173622" y="3657"/>
                </a:cubicBezTo>
                <a:cubicBezTo>
                  <a:pt x="181889" y="1885"/>
                  <a:pt x="191043" y="999"/>
                  <a:pt x="201082" y="999"/>
                </a:cubicBezTo>
                <a:close/>
                <a:moveTo>
                  <a:pt x="1322165" y="113"/>
                </a:moveTo>
                <a:cubicBezTo>
                  <a:pt x="1336338" y="1294"/>
                  <a:pt x="1349921" y="3657"/>
                  <a:pt x="1362913" y="7200"/>
                </a:cubicBezTo>
                <a:cubicBezTo>
                  <a:pt x="1375905" y="10743"/>
                  <a:pt x="1385649" y="15468"/>
                  <a:pt x="1392145" y="21373"/>
                </a:cubicBezTo>
                <a:cubicBezTo>
                  <a:pt x="1438208" y="59168"/>
                  <a:pt x="1459468" y="121471"/>
                  <a:pt x="1455925" y="208282"/>
                </a:cubicBezTo>
                <a:cubicBezTo>
                  <a:pt x="1450610" y="210054"/>
                  <a:pt x="1444261" y="211530"/>
                  <a:pt x="1436880" y="212711"/>
                </a:cubicBezTo>
                <a:cubicBezTo>
                  <a:pt x="1429498" y="213892"/>
                  <a:pt x="1421673" y="214483"/>
                  <a:pt x="1413405" y="214483"/>
                </a:cubicBezTo>
                <a:cubicBezTo>
                  <a:pt x="1396870" y="214483"/>
                  <a:pt x="1383287" y="212416"/>
                  <a:pt x="1372657" y="208282"/>
                </a:cubicBezTo>
                <a:cubicBezTo>
                  <a:pt x="1373838" y="192337"/>
                  <a:pt x="1373395" y="177721"/>
                  <a:pt x="1371328" y="164434"/>
                </a:cubicBezTo>
                <a:cubicBezTo>
                  <a:pt x="1369262" y="151146"/>
                  <a:pt x="1366014" y="139631"/>
                  <a:pt x="1361584" y="129887"/>
                </a:cubicBezTo>
                <a:cubicBezTo>
                  <a:pt x="1357155" y="120143"/>
                  <a:pt x="1351693" y="112613"/>
                  <a:pt x="1345197" y="107298"/>
                </a:cubicBezTo>
                <a:cubicBezTo>
                  <a:pt x="1338701" y="101983"/>
                  <a:pt x="1331614" y="99916"/>
                  <a:pt x="1323937" y="101097"/>
                </a:cubicBezTo>
                <a:cubicBezTo>
                  <a:pt x="1305630" y="104050"/>
                  <a:pt x="1290571" y="118223"/>
                  <a:pt x="1278760" y="143617"/>
                </a:cubicBezTo>
                <a:cubicBezTo>
                  <a:pt x="1271673" y="158971"/>
                  <a:pt x="1265768" y="179345"/>
                  <a:pt x="1261043" y="204739"/>
                </a:cubicBezTo>
                <a:cubicBezTo>
                  <a:pt x="1256319" y="230132"/>
                  <a:pt x="1253514" y="256560"/>
                  <a:pt x="1252628" y="284020"/>
                </a:cubicBezTo>
                <a:cubicBezTo>
                  <a:pt x="1251742" y="311481"/>
                  <a:pt x="1253218" y="337908"/>
                  <a:pt x="1257057" y="363302"/>
                </a:cubicBezTo>
                <a:cubicBezTo>
                  <a:pt x="1260896" y="388695"/>
                  <a:pt x="1267539" y="409069"/>
                  <a:pt x="1276988" y="424423"/>
                </a:cubicBezTo>
                <a:cubicBezTo>
                  <a:pt x="1291161" y="447455"/>
                  <a:pt x="1311830" y="460742"/>
                  <a:pt x="1338996" y="464286"/>
                </a:cubicBezTo>
                <a:cubicBezTo>
                  <a:pt x="1351988" y="466057"/>
                  <a:pt x="1363799" y="464286"/>
                  <a:pt x="1374429" y="458971"/>
                </a:cubicBezTo>
                <a:cubicBezTo>
                  <a:pt x="1376201" y="427081"/>
                  <a:pt x="1376201" y="391057"/>
                  <a:pt x="1374429" y="350900"/>
                </a:cubicBezTo>
                <a:lnTo>
                  <a:pt x="1326594" y="350900"/>
                </a:lnTo>
                <a:cubicBezTo>
                  <a:pt x="1323051" y="335546"/>
                  <a:pt x="1321279" y="321077"/>
                  <a:pt x="1321279" y="307495"/>
                </a:cubicBezTo>
                <a:cubicBezTo>
                  <a:pt x="1321279" y="293912"/>
                  <a:pt x="1323051" y="281510"/>
                  <a:pt x="1326594" y="270290"/>
                </a:cubicBezTo>
                <a:lnTo>
                  <a:pt x="1458582" y="270290"/>
                </a:lnTo>
                <a:cubicBezTo>
                  <a:pt x="1458582" y="294502"/>
                  <a:pt x="1458434" y="316796"/>
                  <a:pt x="1458139" y="337170"/>
                </a:cubicBezTo>
                <a:cubicBezTo>
                  <a:pt x="1457844" y="357544"/>
                  <a:pt x="1457696" y="377918"/>
                  <a:pt x="1457696" y="398292"/>
                </a:cubicBezTo>
                <a:cubicBezTo>
                  <a:pt x="1457696" y="418666"/>
                  <a:pt x="1457696" y="439778"/>
                  <a:pt x="1457696" y="461628"/>
                </a:cubicBezTo>
                <a:cubicBezTo>
                  <a:pt x="1457696" y="483478"/>
                  <a:pt x="1457696" y="508282"/>
                  <a:pt x="1457696" y="536037"/>
                </a:cubicBezTo>
                <a:cubicBezTo>
                  <a:pt x="1437027" y="542533"/>
                  <a:pt x="1416358" y="547258"/>
                  <a:pt x="1395689" y="550211"/>
                </a:cubicBezTo>
                <a:cubicBezTo>
                  <a:pt x="1375019" y="553163"/>
                  <a:pt x="1355826" y="554640"/>
                  <a:pt x="1338110" y="554640"/>
                </a:cubicBezTo>
                <a:cubicBezTo>
                  <a:pt x="1310945" y="554640"/>
                  <a:pt x="1285994" y="548439"/>
                  <a:pt x="1263258" y="536037"/>
                </a:cubicBezTo>
                <a:cubicBezTo>
                  <a:pt x="1240522" y="523636"/>
                  <a:pt x="1220886" y="506215"/>
                  <a:pt x="1204350" y="483774"/>
                </a:cubicBezTo>
                <a:cubicBezTo>
                  <a:pt x="1186634" y="458971"/>
                  <a:pt x="1173789" y="430181"/>
                  <a:pt x="1165817" y="397406"/>
                </a:cubicBezTo>
                <a:cubicBezTo>
                  <a:pt x="1157845" y="364630"/>
                  <a:pt x="1153858" y="330674"/>
                  <a:pt x="1153858" y="295536"/>
                </a:cubicBezTo>
                <a:cubicBezTo>
                  <a:pt x="1153858" y="260398"/>
                  <a:pt x="1157254" y="225851"/>
                  <a:pt x="1164045" y="191894"/>
                </a:cubicBezTo>
                <a:cubicBezTo>
                  <a:pt x="1170837" y="157938"/>
                  <a:pt x="1180138" y="127672"/>
                  <a:pt x="1191949" y="101097"/>
                </a:cubicBezTo>
                <a:cubicBezTo>
                  <a:pt x="1207303" y="67436"/>
                  <a:pt x="1225906" y="41895"/>
                  <a:pt x="1247756" y="24473"/>
                </a:cubicBezTo>
                <a:cubicBezTo>
                  <a:pt x="1269606" y="7052"/>
                  <a:pt x="1294409" y="-1068"/>
                  <a:pt x="1322165" y="113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solidFill>
                <a:srgbClr val="FFC000"/>
              </a:solidFill>
              <a:latin typeface="The Fountain of Wishes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706BE6-EA7D-46BB-8001-C0B507736547}"/>
              </a:ext>
            </a:extLst>
          </p:cNvPr>
          <p:cNvSpPr txBox="1"/>
          <p:nvPr/>
        </p:nvSpPr>
        <p:spPr>
          <a:xfrm>
            <a:off x="386388" y="6106112"/>
            <a:ext cx="914629" cy="383052"/>
          </a:xfrm>
          <a:custGeom>
            <a:avLst/>
            <a:gdLst/>
            <a:ahLst/>
            <a:cxnLst/>
            <a:rect l="l" t="t" r="r" b="b"/>
            <a:pathLst>
              <a:path w="914629" h="383052">
                <a:moveTo>
                  <a:pt x="277673" y="140208"/>
                </a:moveTo>
                <a:cubicBezTo>
                  <a:pt x="272390" y="140208"/>
                  <a:pt x="267107" y="142748"/>
                  <a:pt x="261823" y="147828"/>
                </a:cubicBezTo>
                <a:cubicBezTo>
                  <a:pt x="256540" y="152908"/>
                  <a:pt x="251968" y="159715"/>
                  <a:pt x="248107" y="168249"/>
                </a:cubicBezTo>
                <a:cubicBezTo>
                  <a:pt x="244247" y="176784"/>
                  <a:pt x="241199" y="186537"/>
                  <a:pt x="238963" y="197510"/>
                </a:cubicBezTo>
                <a:cubicBezTo>
                  <a:pt x="236728" y="208483"/>
                  <a:pt x="235611" y="219456"/>
                  <a:pt x="235611" y="230428"/>
                </a:cubicBezTo>
                <a:cubicBezTo>
                  <a:pt x="235611" y="238150"/>
                  <a:pt x="236423" y="246380"/>
                  <a:pt x="238049" y="255117"/>
                </a:cubicBezTo>
                <a:cubicBezTo>
                  <a:pt x="239675" y="263855"/>
                  <a:pt x="242113" y="272084"/>
                  <a:pt x="245364" y="279806"/>
                </a:cubicBezTo>
                <a:cubicBezTo>
                  <a:pt x="248615" y="287528"/>
                  <a:pt x="252679" y="294538"/>
                  <a:pt x="257556" y="300837"/>
                </a:cubicBezTo>
                <a:cubicBezTo>
                  <a:pt x="262433" y="307136"/>
                  <a:pt x="268529" y="311708"/>
                  <a:pt x="275844" y="314553"/>
                </a:cubicBezTo>
                <a:cubicBezTo>
                  <a:pt x="281534" y="316992"/>
                  <a:pt x="286817" y="315874"/>
                  <a:pt x="291694" y="311200"/>
                </a:cubicBezTo>
                <a:cubicBezTo>
                  <a:pt x="296571" y="306527"/>
                  <a:pt x="300939" y="299923"/>
                  <a:pt x="304800" y="291388"/>
                </a:cubicBezTo>
                <a:cubicBezTo>
                  <a:pt x="308661" y="282854"/>
                  <a:pt x="311811" y="272897"/>
                  <a:pt x="314249" y="261518"/>
                </a:cubicBezTo>
                <a:cubicBezTo>
                  <a:pt x="316687" y="250139"/>
                  <a:pt x="318110" y="238963"/>
                  <a:pt x="318516" y="227990"/>
                </a:cubicBezTo>
                <a:cubicBezTo>
                  <a:pt x="318516" y="220268"/>
                  <a:pt x="317602" y="211328"/>
                  <a:pt x="315773" y="201168"/>
                </a:cubicBezTo>
                <a:cubicBezTo>
                  <a:pt x="313944" y="191008"/>
                  <a:pt x="311303" y="181457"/>
                  <a:pt x="307848" y="172516"/>
                </a:cubicBezTo>
                <a:cubicBezTo>
                  <a:pt x="304394" y="163576"/>
                  <a:pt x="300127" y="155956"/>
                  <a:pt x="295047" y="149656"/>
                </a:cubicBezTo>
                <a:cubicBezTo>
                  <a:pt x="289967" y="143357"/>
                  <a:pt x="284175" y="140208"/>
                  <a:pt x="277673" y="140208"/>
                </a:cubicBezTo>
                <a:close/>
                <a:moveTo>
                  <a:pt x="884758" y="74980"/>
                </a:moveTo>
                <a:cubicBezTo>
                  <a:pt x="890448" y="74980"/>
                  <a:pt x="895630" y="75387"/>
                  <a:pt x="900303" y="76200"/>
                </a:cubicBezTo>
                <a:cubicBezTo>
                  <a:pt x="904977" y="77012"/>
                  <a:pt x="908939" y="78435"/>
                  <a:pt x="912190" y="80467"/>
                </a:cubicBezTo>
                <a:cubicBezTo>
                  <a:pt x="912597" y="82499"/>
                  <a:pt x="912902" y="91033"/>
                  <a:pt x="913105" y="106070"/>
                </a:cubicBezTo>
                <a:cubicBezTo>
                  <a:pt x="913308" y="121107"/>
                  <a:pt x="913511" y="139395"/>
                  <a:pt x="913714" y="160934"/>
                </a:cubicBezTo>
                <a:cubicBezTo>
                  <a:pt x="913918" y="182473"/>
                  <a:pt x="914121" y="205536"/>
                  <a:pt x="914324" y="230124"/>
                </a:cubicBezTo>
                <a:cubicBezTo>
                  <a:pt x="914527" y="254711"/>
                  <a:pt x="914629" y="277368"/>
                  <a:pt x="914629" y="298094"/>
                </a:cubicBezTo>
                <a:cubicBezTo>
                  <a:pt x="914629" y="318820"/>
                  <a:pt x="914527" y="336194"/>
                  <a:pt x="914324" y="350215"/>
                </a:cubicBezTo>
                <a:cubicBezTo>
                  <a:pt x="914121" y="364236"/>
                  <a:pt x="914019" y="371246"/>
                  <a:pt x="914019" y="371246"/>
                </a:cubicBezTo>
                <a:cubicBezTo>
                  <a:pt x="911987" y="372872"/>
                  <a:pt x="908533" y="374091"/>
                  <a:pt x="903656" y="374904"/>
                </a:cubicBezTo>
                <a:cubicBezTo>
                  <a:pt x="898779" y="375716"/>
                  <a:pt x="893496" y="376123"/>
                  <a:pt x="887806" y="376123"/>
                </a:cubicBezTo>
                <a:cubicBezTo>
                  <a:pt x="882117" y="376123"/>
                  <a:pt x="876732" y="375716"/>
                  <a:pt x="871652" y="374904"/>
                </a:cubicBezTo>
                <a:cubicBezTo>
                  <a:pt x="866572" y="374091"/>
                  <a:pt x="862406" y="373075"/>
                  <a:pt x="859155" y="371856"/>
                </a:cubicBezTo>
                <a:cubicBezTo>
                  <a:pt x="859155" y="367792"/>
                  <a:pt x="859155" y="360984"/>
                  <a:pt x="859155" y="351434"/>
                </a:cubicBezTo>
                <a:cubicBezTo>
                  <a:pt x="859155" y="341884"/>
                  <a:pt x="859155" y="331216"/>
                  <a:pt x="859155" y="319430"/>
                </a:cubicBezTo>
                <a:cubicBezTo>
                  <a:pt x="859155" y="307644"/>
                  <a:pt x="859054" y="295757"/>
                  <a:pt x="858850" y="283768"/>
                </a:cubicBezTo>
                <a:cubicBezTo>
                  <a:pt x="858647" y="271780"/>
                  <a:pt x="858546" y="261518"/>
                  <a:pt x="858546" y="252984"/>
                </a:cubicBezTo>
                <a:cubicBezTo>
                  <a:pt x="851637" y="242824"/>
                  <a:pt x="844423" y="233578"/>
                  <a:pt x="836905" y="225247"/>
                </a:cubicBezTo>
                <a:cubicBezTo>
                  <a:pt x="829386" y="216916"/>
                  <a:pt x="821563" y="210515"/>
                  <a:pt x="813435" y="206044"/>
                </a:cubicBezTo>
                <a:cubicBezTo>
                  <a:pt x="813435" y="225552"/>
                  <a:pt x="813435" y="242214"/>
                  <a:pt x="813435" y="256032"/>
                </a:cubicBezTo>
                <a:cubicBezTo>
                  <a:pt x="813435" y="269849"/>
                  <a:pt x="813435" y="282752"/>
                  <a:pt x="813435" y="294741"/>
                </a:cubicBezTo>
                <a:cubicBezTo>
                  <a:pt x="813435" y="306730"/>
                  <a:pt x="813435" y="318617"/>
                  <a:pt x="813435" y="330403"/>
                </a:cubicBezTo>
                <a:cubicBezTo>
                  <a:pt x="813435" y="342188"/>
                  <a:pt x="813232" y="355600"/>
                  <a:pt x="812826" y="370636"/>
                </a:cubicBezTo>
                <a:cubicBezTo>
                  <a:pt x="810794" y="372668"/>
                  <a:pt x="807136" y="374091"/>
                  <a:pt x="801853" y="374904"/>
                </a:cubicBezTo>
                <a:cubicBezTo>
                  <a:pt x="796570" y="375716"/>
                  <a:pt x="791083" y="376123"/>
                  <a:pt x="785394" y="376123"/>
                </a:cubicBezTo>
                <a:cubicBezTo>
                  <a:pt x="778485" y="376123"/>
                  <a:pt x="772084" y="375615"/>
                  <a:pt x="766191" y="374599"/>
                </a:cubicBezTo>
                <a:cubicBezTo>
                  <a:pt x="760298" y="373583"/>
                  <a:pt x="756336" y="372059"/>
                  <a:pt x="754304" y="370027"/>
                </a:cubicBezTo>
                <a:cubicBezTo>
                  <a:pt x="754304" y="363931"/>
                  <a:pt x="754202" y="352958"/>
                  <a:pt x="753999" y="337108"/>
                </a:cubicBezTo>
                <a:cubicBezTo>
                  <a:pt x="753796" y="321259"/>
                  <a:pt x="753593" y="302971"/>
                  <a:pt x="753390" y="282244"/>
                </a:cubicBezTo>
                <a:cubicBezTo>
                  <a:pt x="753186" y="261518"/>
                  <a:pt x="753085" y="239776"/>
                  <a:pt x="753085" y="217017"/>
                </a:cubicBezTo>
                <a:cubicBezTo>
                  <a:pt x="753085" y="194259"/>
                  <a:pt x="752983" y="173126"/>
                  <a:pt x="752780" y="153619"/>
                </a:cubicBezTo>
                <a:cubicBezTo>
                  <a:pt x="752577" y="134112"/>
                  <a:pt x="752475" y="117551"/>
                  <a:pt x="752475" y="103936"/>
                </a:cubicBezTo>
                <a:cubicBezTo>
                  <a:pt x="752475" y="90322"/>
                  <a:pt x="752475" y="82499"/>
                  <a:pt x="752475" y="80467"/>
                </a:cubicBezTo>
                <a:cubicBezTo>
                  <a:pt x="753694" y="79654"/>
                  <a:pt x="756031" y="79044"/>
                  <a:pt x="759486" y="78638"/>
                </a:cubicBezTo>
                <a:cubicBezTo>
                  <a:pt x="762940" y="78232"/>
                  <a:pt x="766801" y="78028"/>
                  <a:pt x="771068" y="78028"/>
                </a:cubicBezTo>
                <a:cubicBezTo>
                  <a:pt x="775335" y="78028"/>
                  <a:pt x="779298" y="78232"/>
                  <a:pt x="782955" y="78638"/>
                </a:cubicBezTo>
                <a:cubicBezTo>
                  <a:pt x="786613" y="79044"/>
                  <a:pt x="789051" y="79451"/>
                  <a:pt x="790270" y="79857"/>
                </a:cubicBezTo>
                <a:cubicBezTo>
                  <a:pt x="799618" y="86766"/>
                  <a:pt x="807339" y="93573"/>
                  <a:pt x="813435" y="100279"/>
                </a:cubicBezTo>
                <a:cubicBezTo>
                  <a:pt x="819531" y="106984"/>
                  <a:pt x="824916" y="113588"/>
                  <a:pt x="829590" y="120091"/>
                </a:cubicBezTo>
                <a:cubicBezTo>
                  <a:pt x="834263" y="126593"/>
                  <a:pt x="838530" y="132994"/>
                  <a:pt x="842391" y="139293"/>
                </a:cubicBezTo>
                <a:cubicBezTo>
                  <a:pt x="846252" y="145592"/>
                  <a:pt x="850621" y="152196"/>
                  <a:pt x="855498" y="159105"/>
                </a:cubicBezTo>
                <a:cubicBezTo>
                  <a:pt x="855498" y="158292"/>
                  <a:pt x="855599" y="153720"/>
                  <a:pt x="855802" y="145389"/>
                </a:cubicBezTo>
                <a:cubicBezTo>
                  <a:pt x="856006" y="137058"/>
                  <a:pt x="856209" y="128016"/>
                  <a:pt x="856412" y="118262"/>
                </a:cubicBezTo>
                <a:cubicBezTo>
                  <a:pt x="856615" y="108508"/>
                  <a:pt x="856818" y="99669"/>
                  <a:pt x="857022" y="91744"/>
                </a:cubicBezTo>
                <a:cubicBezTo>
                  <a:pt x="857225" y="83820"/>
                  <a:pt x="857326" y="79857"/>
                  <a:pt x="857326" y="79857"/>
                </a:cubicBezTo>
                <a:cubicBezTo>
                  <a:pt x="865048" y="76606"/>
                  <a:pt x="874192" y="74980"/>
                  <a:pt x="884758" y="74980"/>
                </a:cubicBezTo>
                <a:close/>
                <a:moveTo>
                  <a:pt x="666445" y="73761"/>
                </a:moveTo>
                <a:cubicBezTo>
                  <a:pt x="672948" y="73761"/>
                  <a:pt x="679044" y="74168"/>
                  <a:pt x="684733" y="74980"/>
                </a:cubicBezTo>
                <a:cubicBezTo>
                  <a:pt x="690423" y="75793"/>
                  <a:pt x="694893" y="77012"/>
                  <a:pt x="698145" y="78638"/>
                </a:cubicBezTo>
                <a:cubicBezTo>
                  <a:pt x="698551" y="89204"/>
                  <a:pt x="698754" y="101803"/>
                  <a:pt x="698754" y="116433"/>
                </a:cubicBezTo>
                <a:cubicBezTo>
                  <a:pt x="698754" y="131064"/>
                  <a:pt x="698754" y="147015"/>
                  <a:pt x="698754" y="164287"/>
                </a:cubicBezTo>
                <a:cubicBezTo>
                  <a:pt x="698754" y="181559"/>
                  <a:pt x="698653" y="199440"/>
                  <a:pt x="698449" y="217932"/>
                </a:cubicBezTo>
                <a:cubicBezTo>
                  <a:pt x="698246" y="236423"/>
                  <a:pt x="698145" y="254711"/>
                  <a:pt x="698145" y="272796"/>
                </a:cubicBezTo>
                <a:cubicBezTo>
                  <a:pt x="698145" y="290880"/>
                  <a:pt x="698145" y="308356"/>
                  <a:pt x="698145" y="325221"/>
                </a:cubicBezTo>
                <a:cubicBezTo>
                  <a:pt x="698145" y="342087"/>
                  <a:pt x="698348" y="357225"/>
                  <a:pt x="698754" y="370636"/>
                </a:cubicBezTo>
                <a:cubicBezTo>
                  <a:pt x="693877" y="373075"/>
                  <a:pt x="688391" y="374700"/>
                  <a:pt x="682295" y="375513"/>
                </a:cubicBezTo>
                <a:cubicBezTo>
                  <a:pt x="676199" y="376326"/>
                  <a:pt x="670306" y="376732"/>
                  <a:pt x="664617" y="376732"/>
                </a:cubicBezTo>
                <a:cubicBezTo>
                  <a:pt x="656489" y="376732"/>
                  <a:pt x="649377" y="376224"/>
                  <a:pt x="643281" y="375208"/>
                </a:cubicBezTo>
                <a:cubicBezTo>
                  <a:pt x="637185" y="374192"/>
                  <a:pt x="633121" y="373278"/>
                  <a:pt x="631089" y="372465"/>
                </a:cubicBezTo>
                <a:cubicBezTo>
                  <a:pt x="630682" y="350520"/>
                  <a:pt x="630276" y="326644"/>
                  <a:pt x="629869" y="300837"/>
                </a:cubicBezTo>
                <a:cubicBezTo>
                  <a:pt x="629463" y="275031"/>
                  <a:pt x="629260" y="249021"/>
                  <a:pt x="629260" y="222808"/>
                </a:cubicBezTo>
                <a:cubicBezTo>
                  <a:pt x="629260" y="196596"/>
                  <a:pt x="629463" y="171094"/>
                  <a:pt x="629869" y="146304"/>
                </a:cubicBezTo>
                <a:cubicBezTo>
                  <a:pt x="630276" y="121513"/>
                  <a:pt x="630682" y="99161"/>
                  <a:pt x="631089" y="79248"/>
                </a:cubicBezTo>
                <a:cubicBezTo>
                  <a:pt x="634340" y="77216"/>
                  <a:pt x="639217" y="75793"/>
                  <a:pt x="645719" y="74980"/>
                </a:cubicBezTo>
                <a:cubicBezTo>
                  <a:pt x="652221" y="74168"/>
                  <a:pt x="659130" y="73761"/>
                  <a:pt x="666445" y="73761"/>
                </a:cubicBezTo>
                <a:close/>
                <a:moveTo>
                  <a:pt x="496748" y="71932"/>
                </a:moveTo>
                <a:cubicBezTo>
                  <a:pt x="513817" y="71932"/>
                  <a:pt x="528142" y="75793"/>
                  <a:pt x="539725" y="83515"/>
                </a:cubicBezTo>
                <a:cubicBezTo>
                  <a:pt x="551307" y="91236"/>
                  <a:pt x="560451" y="101193"/>
                  <a:pt x="567157" y="113385"/>
                </a:cubicBezTo>
                <a:cubicBezTo>
                  <a:pt x="573862" y="125577"/>
                  <a:pt x="578536" y="139293"/>
                  <a:pt x="581178" y="154533"/>
                </a:cubicBezTo>
                <a:cubicBezTo>
                  <a:pt x="583819" y="169773"/>
                  <a:pt x="584937" y="185115"/>
                  <a:pt x="584530" y="200558"/>
                </a:cubicBezTo>
                <a:cubicBezTo>
                  <a:pt x="576809" y="203809"/>
                  <a:pt x="567462" y="205435"/>
                  <a:pt x="556489" y="205435"/>
                </a:cubicBezTo>
                <a:cubicBezTo>
                  <a:pt x="546329" y="205435"/>
                  <a:pt x="537794" y="204012"/>
                  <a:pt x="530886" y="201168"/>
                </a:cubicBezTo>
                <a:cubicBezTo>
                  <a:pt x="531292" y="196291"/>
                  <a:pt x="531292" y="190296"/>
                  <a:pt x="530886" y="183184"/>
                </a:cubicBezTo>
                <a:cubicBezTo>
                  <a:pt x="530479" y="176072"/>
                  <a:pt x="529158" y="169164"/>
                  <a:pt x="526923" y="162458"/>
                </a:cubicBezTo>
                <a:cubicBezTo>
                  <a:pt x="524688" y="155752"/>
                  <a:pt x="521234" y="150063"/>
                  <a:pt x="516560" y="145389"/>
                </a:cubicBezTo>
                <a:cubicBezTo>
                  <a:pt x="511886" y="140716"/>
                  <a:pt x="505486" y="138379"/>
                  <a:pt x="497358" y="138379"/>
                </a:cubicBezTo>
                <a:cubicBezTo>
                  <a:pt x="486791" y="138379"/>
                  <a:pt x="478460" y="142443"/>
                  <a:pt x="472364" y="150571"/>
                </a:cubicBezTo>
                <a:cubicBezTo>
                  <a:pt x="466268" y="158699"/>
                  <a:pt x="461696" y="168249"/>
                  <a:pt x="458648" y="179222"/>
                </a:cubicBezTo>
                <a:cubicBezTo>
                  <a:pt x="455600" y="190195"/>
                  <a:pt x="453670" y="201269"/>
                  <a:pt x="452857" y="212445"/>
                </a:cubicBezTo>
                <a:cubicBezTo>
                  <a:pt x="452044" y="223621"/>
                  <a:pt x="451638" y="232460"/>
                  <a:pt x="451638" y="238963"/>
                </a:cubicBezTo>
                <a:cubicBezTo>
                  <a:pt x="451638" y="248310"/>
                  <a:pt x="452450" y="257556"/>
                  <a:pt x="454076" y="266700"/>
                </a:cubicBezTo>
                <a:cubicBezTo>
                  <a:pt x="455702" y="275844"/>
                  <a:pt x="458648" y="284175"/>
                  <a:pt x="462915" y="291693"/>
                </a:cubicBezTo>
                <a:cubicBezTo>
                  <a:pt x="467182" y="299212"/>
                  <a:pt x="473075" y="305714"/>
                  <a:pt x="480594" y="311200"/>
                </a:cubicBezTo>
                <a:cubicBezTo>
                  <a:pt x="488112" y="316687"/>
                  <a:pt x="497764" y="320243"/>
                  <a:pt x="509550" y="321868"/>
                </a:cubicBezTo>
                <a:cubicBezTo>
                  <a:pt x="517271" y="322681"/>
                  <a:pt x="524790" y="321462"/>
                  <a:pt x="532105" y="318211"/>
                </a:cubicBezTo>
                <a:cubicBezTo>
                  <a:pt x="532511" y="311302"/>
                  <a:pt x="532714" y="306324"/>
                  <a:pt x="532714" y="303276"/>
                </a:cubicBezTo>
                <a:cubicBezTo>
                  <a:pt x="532714" y="300228"/>
                  <a:pt x="532714" y="297688"/>
                  <a:pt x="532714" y="295656"/>
                </a:cubicBezTo>
                <a:cubicBezTo>
                  <a:pt x="532714" y="293624"/>
                  <a:pt x="532613" y="291490"/>
                  <a:pt x="532410" y="289255"/>
                </a:cubicBezTo>
                <a:cubicBezTo>
                  <a:pt x="532206" y="287020"/>
                  <a:pt x="532105" y="283260"/>
                  <a:pt x="532105" y="277977"/>
                </a:cubicBezTo>
                <a:lnTo>
                  <a:pt x="501015" y="277977"/>
                </a:lnTo>
                <a:cubicBezTo>
                  <a:pt x="498577" y="265785"/>
                  <a:pt x="497459" y="255219"/>
                  <a:pt x="497662" y="246278"/>
                </a:cubicBezTo>
                <a:cubicBezTo>
                  <a:pt x="497866" y="237337"/>
                  <a:pt x="498983" y="229616"/>
                  <a:pt x="501015" y="223113"/>
                </a:cubicBezTo>
                <a:lnTo>
                  <a:pt x="585750" y="223113"/>
                </a:lnTo>
                <a:cubicBezTo>
                  <a:pt x="585750" y="238150"/>
                  <a:pt x="585648" y="250748"/>
                  <a:pt x="585445" y="260908"/>
                </a:cubicBezTo>
                <a:cubicBezTo>
                  <a:pt x="585242" y="271068"/>
                  <a:pt x="585140" y="281127"/>
                  <a:pt x="585140" y="291084"/>
                </a:cubicBezTo>
                <a:cubicBezTo>
                  <a:pt x="585140" y="301040"/>
                  <a:pt x="585140" y="312013"/>
                  <a:pt x="585140" y="324002"/>
                </a:cubicBezTo>
                <a:cubicBezTo>
                  <a:pt x="585140" y="335991"/>
                  <a:pt x="585140" y="351332"/>
                  <a:pt x="585140" y="370027"/>
                </a:cubicBezTo>
                <a:cubicBezTo>
                  <a:pt x="576606" y="372872"/>
                  <a:pt x="565633" y="375513"/>
                  <a:pt x="552222" y="377952"/>
                </a:cubicBezTo>
                <a:cubicBezTo>
                  <a:pt x="538810" y="380390"/>
                  <a:pt x="526212" y="382016"/>
                  <a:pt x="514426" y="382828"/>
                </a:cubicBezTo>
                <a:cubicBezTo>
                  <a:pt x="492887" y="384048"/>
                  <a:pt x="474294" y="380288"/>
                  <a:pt x="458648" y="371551"/>
                </a:cubicBezTo>
                <a:cubicBezTo>
                  <a:pt x="443002" y="362813"/>
                  <a:pt x="430302" y="351332"/>
                  <a:pt x="420548" y="337108"/>
                </a:cubicBezTo>
                <a:cubicBezTo>
                  <a:pt x="410794" y="322884"/>
                  <a:pt x="403682" y="306933"/>
                  <a:pt x="399212" y="289255"/>
                </a:cubicBezTo>
                <a:cubicBezTo>
                  <a:pt x="394742" y="271576"/>
                  <a:pt x="392710" y="254406"/>
                  <a:pt x="393116" y="237744"/>
                </a:cubicBezTo>
                <a:cubicBezTo>
                  <a:pt x="393522" y="222707"/>
                  <a:pt x="395148" y="205638"/>
                  <a:pt x="397993" y="186537"/>
                </a:cubicBezTo>
                <a:cubicBezTo>
                  <a:pt x="400838" y="167436"/>
                  <a:pt x="406019" y="149352"/>
                  <a:pt x="413538" y="132283"/>
                </a:cubicBezTo>
                <a:cubicBezTo>
                  <a:pt x="421056" y="115214"/>
                  <a:pt x="431521" y="100888"/>
                  <a:pt x="444932" y="89306"/>
                </a:cubicBezTo>
                <a:cubicBezTo>
                  <a:pt x="458343" y="77724"/>
                  <a:pt x="475615" y="71932"/>
                  <a:pt x="496748" y="71932"/>
                </a:cubicBezTo>
                <a:close/>
                <a:moveTo>
                  <a:pt x="277063" y="70104"/>
                </a:moveTo>
                <a:cubicBezTo>
                  <a:pt x="294132" y="70104"/>
                  <a:pt x="308966" y="75184"/>
                  <a:pt x="321564" y="85344"/>
                </a:cubicBezTo>
                <a:cubicBezTo>
                  <a:pt x="334163" y="95504"/>
                  <a:pt x="344729" y="108305"/>
                  <a:pt x="353263" y="123748"/>
                </a:cubicBezTo>
                <a:cubicBezTo>
                  <a:pt x="361798" y="139192"/>
                  <a:pt x="368199" y="155854"/>
                  <a:pt x="372466" y="173736"/>
                </a:cubicBezTo>
                <a:cubicBezTo>
                  <a:pt x="376733" y="191617"/>
                  <a:pt x="378867" y="208483"/>
                  <a:pt x="378867" y="224332"/>
                </a:cubicBezTo>
                <a:cubicBezTo>
                  <a:pt x="378867" y="241401"/>
                  <a:pt x="377343" y="257759"/>
                  <a:pt x="374295" y="273405"/>
                </a:cubicBezTo>
                <a:cubicBezTo>
                  <a:pt x="371247" y="289052"/>
                  <a:pt x="366878" y="303276"/>
                  <a:pt x="361188" y="316077"/>
                </a:cubicBezTo>
                <a:cubicBezTo>
                  <a:pt x="355499" y="328879"/>
                  <a:pt x="348895" y="339953"/>
                  <a:pt x="341376" y="349300"/>
                </a:cubicBezTo>
                <a:cubicBezTo>
                  <a:pt x="333858" y="358648"/>
                  <a:pt x="325425" y="365963"/>
                  <a:pt x="316078" y="371246"/>
                </a:cubicBezTo>
                <a:cubicBezTo>
                  <a:pt x="310388" y="374497"/>
                  <a:pt x="304292" y="377240"/>
                  <a:pt x="297790" y="379476"/>
                </a:cubicBezTo>
                <a:cubicBezTo>
                  <a:pt x="291287" y="381711"/>
                  <a:pt x="284175" y="382828"/>
                  <a:pt x="276454" y="382828"/>
                </a:cubicBezTo>
                <a:cubicBezTo>
                  <a:pt x="263043" y="382828"/>
                  <a:pt x="247396" y="378764"/>
                  <a:pt x="229515" y="370636"/>
                </a:cubicBezTo>
                <a:cubicBezTo>
                  <a:pt x="222606" y="367385"/>
                  <a:pt x="215799" y="361188"/>
                  <a:pt x="209093" y="352044"/>
                </a:cubicBezTo>
                <a:cubicBezTo>
                  <a:pt x="202387" y="342900"/>
                  <a:pt x="196495" y="332028"/>
                  <a:pt x="191415" y="319430"/>
                </a:cubicBezTo>
                <a:cubicBezTo>
                  <a:pt x="186335" y="306832"/>
                  <a:pt x="182169" y="292811"/>
                  <a:pt x="178918" y="277368"/>
                </a:cubicBezTo>
                <a:cubicBezTo>
                  <a:pt x="175667" y="261924"/>
                  <a:pt x="174041" y="246075"/>
                  <a:pt x="174041" y="229819"/>
                </a:cubicBezTo>
                <a:cubicBezTo>
                  <a:pt x="174041" y="215188"/>
                  <a:pt x="175768" y="198628"/>
                  <a:pt x="179223" y="180136"/>
                </a:cubicBezTo>
                <a:cubicBezTo>
                  <a:pt x="182677" y="161645"/>
                  <a:pt x="188367" y="144272"/>
                  <a:pt x="196291" y="128016"/>
                </a:cubicBezTo>
                <a:cubicBezTo>
                  <a:pt x="204216" y="111760"/>
                  <a:pt x="214783" y="98044"/>
                  <a:pt x="227991" y="86868"/>
                </a:cubicBezTo>
                <a:cubicBezTo>
                  <a:pt x="241199" y="75692"/>
                  <a:pt x="257556" y="70104"/>
                  <a:pt x="277063" y="70104"/>
                </a:cubicBezTo>
                <a:close/>
                <a:moveTo>
                  <a:pt x="32919" y="0"/>
                </a:moveTo>
                <a:cubicBezTo>
                  <a:pt x="39827" y="0"/>
                  <a:pt x="46635" y="711"/>
                  <a:pt x="53340" y="2133"/>
                </a:cubicBezTo>
                <a:cubicBezTo>
                  <a:pt x="60046" y="3556"/>
                  <a:pt x="66040" y="5689"/>
                  <a:pt x="71323" y="8534"/>
                </a:cubicBezTo>
                <a:cubicBezTo>
                  <a:pt x="70917" y="12598"/>
                  <a:pt x="70612" y="20624"/>
                  <a:pt x="70409" y="32613"/>
                </a:cubicBezTo>
                <a:cubicBezTo>
                  <a:pt x="70206" y="44602"/>
                  <a:pt x="70104" y="58928"/>
                  <a:pt x="70104" y="75590"/>
                </a:cubicBezTo>
                <a:cubicBezTo>
                  <a:pt x="70104" y="92252"/>
                  <a:pt x="70206" y="110540"/>
                  <a:pt x="70409" y="130454"/>
                </a:cubicBezTo>
                <a:cubicBezTo>
                  <a:pt x="70612" y="150368"/>
                  <a:pt x="70714" y="170281"/>
                  <a:pt x="70714" y="190195"/>
                </a:cubicBezTo>
                <a:cubicBezTo>
                  <a:pt x="70714" y="210108"/>
                  <a:pt x="70815" y="229311"/>
                  <a:pt x="71019" y="247802"/>
                </a:cubicBezTo>
                <a:cubicBezTo>
                  <a:pt x="71222" y="266293"/>
                  <a:pt x="71323" y="282651"/>
                  <a:pt x="71323" y="296875"/>
                </a:cubicBezTo>
                <a:cubicBezTo>
                  <a:pt x="87986" y="296468"/>
                  <a:pt x="101803" y="296367"/>
                  <a:pt x="112776" y="296570"/>
                </a:cubicBezTo>
                <a:cubicBezTo>
                  <a:pt x="123749" y="296773"/>
                  <a:pt x="135738" y="296875"/>
                  <a:pt x="148743" y="296875"/>
                </a:cubicBezTo>
                <a:cubicBezTo>
                  <a:pt x="151181" y="299720"/>
                  <a:pt x="153010" y="304393"/>
                  <a:pt x="154229" y="310896"/>
                </a:cubicBezTo>
                <a:cubicBezTo>
                  <a:pt x="155448" y="317398"/>
                  <a:pt x="156058" y="324510"/>
                  <a:pt x="156058" y="332232"/>
                </a:cubicBezTo>
                <a:cubicBezTo>
                  <a:pt x="156058" y="339953"/>
                  <a:pt x="155651" y="347370"/>
                  <a:pt x="154839" y="354482"/>
                </a:cubicBezTo>
                <a:cubicBezTo>
                  <a:pt x="154026" y="361594"/>
                  <a:pt x="152603" y="366979"/>
                  <a:pt x="150571" y="370636"/>
                </a:cubicBezTo>
                <a:cubicBezTo>
                  <a:pt x="128626" y="371449"/>
                  <a:pt x="105563" y="371957"/>
                  <a:pt x="81382" y="372160"/>
                </a:cubicBezTo>
                <a:cubicBezTo>
                  <a:pt x="57201" y="372364"/>
                  <a:pt x="30683" y="372262"/>
                  <a:pt x="1829" y="371856"/>
                </a:cubicBezTo>
                <a:cubicBezTo>
                  <a:pt x="2236" y="360883"/>
                  <a:pt x="2439" y="345643"/>
                  <a:pt x="2439" y="326136"/>
                </a:cubicBezTo>
                <a:cubicBezTo>
                  <a:pt x="2439" y="306628"/>
                  <a:pt x="2337" y="285089"/>
                  <a:pt x="2134" y="261518"/>
                </a:cubicBezTo>
                <a:cubicBezTo>
                  <a:pt x="1931" y="237947"/>
                  <a:pt x="1728" y="213258"/>
                  <a:pt x="1524" y="187452"/>
                </a:cubicBezTo>
                <a:cubicBezTo>
                  <a:pt x="1321" y="161645"/>
                  <a:pt x="1118" y="137160"/>
                  <a:pt x="915" y="113995"/>
                </a:cubicBezTo>
                <a:cubicBezTo>
                  <a:pt x="712" y="90830"/>
                  <a:pt x="508" y="69799"/>
                  <a:pt x="305" y="50901"/>
                </a:cubicBezTo>
                <a:cubicBezTo>
                  <a:pt x="102" y="32004"/>
                  <a:pt x="0" y="17678"/>
                  <a:pt x="0" y="7924"/>
                </a:cubicBezTo>
                <a:cubicBezTo>
                  <a:pt x="4471" y="5080"/>
                  <a:pt x="9551" y="3048"/>
                  <a:pt x="15240" y="1828"/>
                </a:cubicBezTo>
                <a:cubicBezTo>
                  <a:pt x="20930" y="609"/>
                  <a:pt x="26823" y="0"/>
                  <a:pt x="32919" y="0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latin typeface="The Fountain of Wishes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AE77F-7E5F-D6C8-614F-F81AF5451195}"/>
              </a:ext>
            </a:extLst>
          </p:cNvPr>
          <p:cNvSpPr txBox="1"/>
          <p:nvPr/>
        </p:nvSpPr>
        <p:spPr>
          <a:xfrm>
            <a:off x="393773" y="3509490"/>
            <a:ext cx="1045093" cy="550984"/>
          </a:xfrm>
          <a:custGeom>
            <a:avLst/>
            <a:gdLst/>
            <a:ahLst/>
            <a:cxnLst/>
            <a:rect l="l" t="t" r="r" b="b"/>
            <a:pathLst>
              <a:path w="1045093" h="550984">
                <a:moveTo>
                  <a:pt x="1033958" y="107185"/>
                </a:moveTo>
                <a:cubicBezTo>
                  <a:pt x="1038091" y="112500"/>
                  <a:pt x="1041044" y="119439"/>
                  <a:pt x="1042816" y="128002"/>
                </a:cubicBezTo>
                <a:cubicBezTo>
                  <a:pt x="1044588" y="136565"/>
                  <a:pt x="1045326" y="145276"/>
                  <a:pt x="1045030" y="154134"/>
                </a:cubicBezTo>
                <a:cubicBezTo>
                  <a:pt x="1044735" y="162992"/>
                  <a:pt x="1043554" y="171703"/>
                  <a:pt x="1041487" y="180266"/>
                </a:cubicBezTo>
                <a:cubicBezTo>
                  <a:pt x="1039420" y="188829"/>
                  <a:pt x="1036615" y="195768"/>
                  <a:pt x="1033072" y="201083"/>
                </a:cubicBezTo>
                <a:cubicBezTo>
                  <a:pt x="1026576" y="201083"/>
                  <a:pt x="1021261" y="201230"/>
                  <a:pt x="1017127" y="201526"/>
                </a:cubicBezTo>
                <a:cubicBezTo>
                  <a:pt x="1012993" y="201821"/>
                  <a:pt x="1008564" y="202116"/>
                  <a:pt x="1003840" y="202411"/>
                </a:cubicBezTo>
                <a:cubicBezTo>
                  <a:pt x="999115" y="202707"/>
                  <a:pt x="993062" y="203002"/>
                  <a:pt x="985680" y="203297"/>
                </a:cubicBezTo>
                <a:cubicBezTo>
                  <a:pt x="978298" y="203593"/>
                  <a:pt x="968111" y="203740"/>
                  <a:pt x="955119" y="203740"/>
                </a:cubicBezTo>
                <a:cubicBezTo>
                  <a:pt x="955119" y="247441"/>
                  <a:pt x="955267" y="283317"/>
                  <a:pt x="955562" y="311368"/>
                </a:cubicBezTo>
                <a:cubicBezTo>
                  <a:pt x="955857" y="339419"/>
                  <a:pt x="956153" y="364517"/>
                  <a:pt x="956448" y="386663"/>
                </a:cubicBezTo>
                <a:cubicBezTo>
                  <a:pt x="956743" y="408809"/>
                  <a:pt x="957038" y="430659"/>
                  <a:pt x="957334" y="452214"/>
                </a:cubicBezTo>
                <a:cubicBezTo>
                  <a:pt x="957629" y="473769"/>
                  <a:pt x="958072" y="500196"/>
                  <a:pt x="958663" y="531495"/>
                </a:cubicBezTo>
                <a:cubicBezTo>
                  <a:pt x="954529" y="535629"/>
                  <a:pt x="948476" y="538582"/>
                  <a:pt x="940503" y="540354"/>
                </a:cubicBezTo>
                <a:cubicBezTo>
                  <a:pt x="932531" y="542125"/>
                  <a:pt x="923820" y="543011"/>
                  <a:pt x="914371" y="543011"/>
                </a:cubicBezTo>
                <a:cubicBezTo>
                  <a:pt x="903741" y="543011"/>
                  <a:pt x="893554" y="541978"/>
                  <a:pt x="883810" y="539911"/>
                </a:cubicBezTo>
                <a:cubicBezTo>
                  <a:pt x="874066" y="537844"/>
                  <a:pt x="866832" y="534743"/>
                  <a:pt x="862108" y="530610"/>
                </a:cubicBezTo>
                <a:cubicBezTo>
                  <a:pt x="862108" y="498129"/>
                  <a:pt x="862255" y="468159"/>
                  <a:pt x="862551" y="440698"/>
                </a:cubicBezTo>
                <a:cubicBezTo>
                  <a:pt x="862846" y="413238"/>
                  <a:pt x="863289" y="386663"/>
                  <a:pt x="863879" y="360974"/>
                </a:cubicBezTo>
                <a:cubicBezTo>
                  <a:pt x="864470" y="335285"/>
                  <a:pt x="864913" y="309449"/>
                  <a:pt x="865208" y="283464"/>
                </a:cubicBezTo>
                <a:cubicBezTo>
                  <a:pt x="865503" y="257480"/>
                  <a:pt x="865651" y="230020"/>
                  <a:pt x="865651" y="201083"/>
                </a:cubicBezTo>
                <a:cubicBezTo>
                  <a:pt x="849706" y="201083"/>
                  <a:pt x="835238" y="201230"/>
                  <a:pt x="822246" y="201526"/>
                </a:cubicBezTo>
                <a:cubicBezTo>
                  <a:pt x="809253" y="201821"/>
                  <a:pt x="794785" y="201968"/>
                  <a:pt x="778840" y="201968"/>
                </a:cubicBezTo>
                <a:cubicBezTo>
                  <a:pt x="777068" y="197244"/>
                  <a:pt x="775444" y="191043"/>
                  <a:pt x="773968" y="183366"/>
                </a:cubicBezTo>
                <a:cubicBezTo>
                  <a:pt x="772492" y="175689"/>
                  <a:pt x="771753" y="167421"/>
                  <a:pt x="771753" y="158563"/>
                </a:cubicBezTo>
                <a:cubicBezTo>
                  <a:pt x="771753" y="149705"/>
                  <a:pt x="772492" y="140699"/>
                  <a:pt x="773968" y="131545"/>
                </a:cubicBezTo>
                <a:cubicBezTo>
                  <a:pt x="775444" y="122392"/>
                  <a:pt x="777659" y="114567"/>
                  <a:pt x="780612" y="108071"/>
                </a:cubicBezTo>
                <a:cubicBezTo>
                  <a:pt x="794194" y="108071"/>
                  <a:pt x="813387" y="108071"/>
                  <a:pt x="838190" y="108071"/>
                </a:cubicBezTo>
                <a:cubicBezTo>
                  <a:pt x="862993" y="108071"/>
                  <a:pt x="888535" y="108071"/>
                  <a:pt x="914814" y="108071"/>
                </a:cubicBezTo>
                <a:cubicBezTo>
                  <a:pt x="941094" y="108071"/>
                  <a:pt x="965306" y="107923"/>
                  <a:pt x="987452" y="107628"/>
                </a:cubicBezTo>
                <a:cubicBezTo>
                  <a:pt x="1009597" y="107333"/>
                  <a:pt x="1025099" y="107185"/>
                  <a:pt x="1033958" y="107185"/>
                </a:cubicBezTo>
                <a:close/>
                <a:moveTo>
                  <a:pt x="683571" y="98327"/>
                </a:moveTo>
                <a:cubicBezTo>
                  <a:pt x="693020" y="98327"/>
                  <a:pt x="701878" y="98918"/>
                  <a:pt x="710146" y="100099"/>
                </a:cubicBezTo>
                <a:cubicBezTo>
                  <a:pt x="718413" y="101280"/>
                  <a:pt x="724910" y="103051"/>
                  <a:pt x="729634" y="105414"/>
                </a:cubicBezTo>
                <a:cubicBezTo>
                  <a:pt x="730224" y="120768"/>
                  <a:pt x="730520" y="139075"/>
                  <a:pt x="730520" y="160335"/>
                </a:cubicBezTo>
                <a:cubicBezTo>
                  <a:pt x="730520" y="181595"/>
                  <a:pt x="730520" y="204774"/>
                  <a:pt x="730520" y="229872"/>
                </a:cubicBezTo>
                <a:cubicBezTo>
                  <a:pt x="730520" y="254970"/>
                  <a:pt x="730372" y="280955"/>
                  <a:pt x="730077" y="307825"/>
                </a:cubicBezTo>
                <a:cubicBezTo>
                  <a:pt x="729782" y="334695"/>
                  <a:pt x="729634" y="361269"/>
                  <a:pt x="729634" y="387549"/>
                </a:cubicBezTo>
                <a:cubicBezTo>
                  <a:pt x="729634" y="413828"/>
                  <a:pt x="729634" y="439222"/>
                  <a:pt x="729634" y="463730"/>
                </a:cubicBezTo>
                <a:cubicBezTo>
                  <a:pt x="729634" y="488238"/>
                  <a:pt x="729929" y="510236"/>
                  <a:pt x="730520" y="529724"/>
                </a:cubicBezTo>
                <a:cubicBezTo>
                  <a:pt x="723433" y="533267"/>
                  <a:pt x="715461" y="535629"/>
                  <a:pt x="706602" y="536810"/>
                </a:cubicBezTo>
                <a:cubicBezTo>
                  <a:pt x="697744" y="537991"/>
                  <a:pt x="689181" y="538582"/>
                  <a:pt x="680914" y="538582"/>
                </a:cubicBezTo>
                <a:cubicBezTo>
                  <a:pt x="669103" y="538582"/>
                  <a:pt x="658768" y="537844"/>
                  <a:pt x="649910" y="536367"/>
                </a:cubicBezTo>
                <a:cubicBezTo>
                  <a:pt x="641051" y="534891"/>
                  <a:pt x="635146" y="533562"/>
                  <a:pt x="632193" y="532381"/>
                </a:cubicBezTo>
                <a:cubicBezTo>
                  <a:pt x="631603" y="500492"/>
                  <a:pt x="631012" y="465797"/>
                  <a:pt x="630422" y="428297"/>
                </a:cubicBezTo>
                <a:cubicBezTo>
                  <a:pt x="629831" y="390797"/>
                  <a:pt x="629536" y="353002"/>
                  <a:pt x="629536" y="314911"/>
                </a:cubicBezTo>
                <a:cubicBezTo>
                  <a:pt x="629536" y="276821"/>
                  <a:pt x="629831" y="239764"/>
                  <a:pt x="630422" y="203740"/>
                </a:cubicBezTo>
                <a:cubicBezTo>
                  <a:pt x="631012" y="167717"/>
                  <a:pt x="631603" y="135236"/>
                  <a:pt x="632193" y="106299"/>
                </a:cubicBezTo>
                <a:cubicBezTo>
                  <a:pt x="636918" y="103347"/>
                  <a:pt x="644004" y="101280"/>
                  <a:pt x="653453" y="100099"/>
                </a:cubicBezTo>
                <a:cubicBezTo>
                  <a:pt x="662902" y="98918"/>
                  <a:pt x="672941" y="98327"/>
                  <a:pt x="683571" y="98327"/>
                </a:cubicBezTo>
                <a:close/>
                <a:moveTo>
                  <a:pt x="514740" y="90355"/>
                </a:moveTo>
                <a:cubicBezTo>
                  <a:pt x="526551" y="90355"/>
                  <a:pt x="537919" y="91536"/>
                  <a:pt x="548845" y="93898"/>
                </a:cubicBezTo>
                <a:cubicBezTo>
                  <a:pt x="559770" y="96260"/>
                  <a:pt x="568480" y="100689"/>
                  <a:pt x="574976" y="107185"/>
                </a:cubicBezTo>
                <a:cubicBezTo>
                  <a:pt x="575567" y="107776"/>
                  <a:pt x="574534" y="112500"/>
                  <a:pt x="571876" y="121358"/>
                </a:cubicBezTo>
                <a:cubicBezTo>
                  <a:pt x="569219" y="130217"/>
                  <a:pt x="565675" y="141142"/>
                  <a:pt x="561246" y="154134"/>
                </a:cubicBezTo>
                <a:cubicBezTo>
                  <a:pt x="556817" y="167126"/>
                  <a:pt x="551797" y="181299"/>
                  <a:pt x="546187" y="196654"/>
                </a:cubicBezTo>
                <a:cubicBezTo>
                  <a:pt x="540577" y="212008"/>
                  <a:pt x="535262" y="226772"/>
                  <a:pt x="530242" y="240945"/>
                </a:cubicBezTo>
                <a:cubicBezTo>
                  <a:pt x="525223" y="255118"/>
                  <a:pt x="520794" y="267667"/>
                  <a:pt x="516955" y="278592"/>
                </a:cubicBezTo>
                <a:cubicBezTo>
                  <a:pt x="513116" y="289518"/>
                  <a:pt x="510607" y="297047"/>
                  <a:pt x="509425" y="301181"/>
                </a:cubicBezTo>
                <a:lnTo>
                  <a:pt x="575862" y="532381"/>
                </a:lnTo>
                <a:cubicBezTo>
                  <a:pt x="572910" y="537696"/>
                  <a:pt x="564494" y="542125"/>
                  <a:pt x="550616" y="545669"/>
                </a:cubicBezTo>
                <a:cubicBezTo>
                  <a:pt x="536738" y="549212"/>
                  <a:pt x="523008" y="550984"/>
                  <a:pt x="509425" y="550984"/>
                </a:cubicBezTo>
                <a:cubicBezTo>
                  <a:pt x="501158" y="550984"/>
                  <a:pt x="493628" y="550098"/>
                  <a:pt x="486837" y="548326"/>
                </a:cubicBezTo>
                <a:cubicBezTo>
                  <a:pt x="480046" y="546554"/>
                  <a:pt x="475764" y="543897"/>
                  <a:pt x="473992" y="540354"/>
                </a:cubicBezTo>
                <a:cubicBezTo>
                  <a:pt x="467496" y="510826"/>
                  <a:pt x="460557" y="479232"/>
                  <a:pt x="453176" y="445570"/>
                </a:cubicBezTo>
                <a:cubicBezTo>
                  <a:pt x="445794" y="411909"/>
                  <a:pt x="437378" y="380610"/>
                  <a:pt x="427929" y="351673"/>
                </a:cubicBezTo>
                <a:lnTo>
                  <a:pt x="385410" y="541240"/>
                </a:lnTo>
                <a:cubicBezTo>
                  <a:pt x="374190" y="545964"/>
                  <a:pt x="360016" y="548326"/>
                  <a:pt x="342890" y="548326"/>
                </a:cubicBezTo>
                <a:cubicBezTo>
                  <a:pt x="331670" y="548326"/>
                  <a:pt x="320745" y="547145"/>
                  <a:pt x="310115" y="544783"/>
                </a:cubicBezTo>
                <a:cubicBezTo>
                  <a:pt x="299485" y="542421"/>
                  <a:pt x="290036" y="538287"/>
                  <a:pt x="281768" y="532381"/>
                </a:cubicBezTo>
                <a:cubicBezTo>
                  <a:pt x="281178" y="531200"/>
                  <a:pt x="282211" y="525442"/>
                  <a:pt x="284869" y="515108"/>
                </a:cubicBezTo>
                <a:cubicBezTo>
                  <a:pt x="287526" y="504773"/>
                  <a:pt x="291217" y="491633"/>
                  <a:pt x="295942" y="475688"/>
                </a:cubicBezTo>
                <a:cubicBezTo>
                  <a:pt x="300666" y="459744"/>
                  <a:pt x="305833" y="442470"/>
                  <a:pt x="311444" y="423868"/>
                </a:cubicBezTo>
                <a:cubicBezTo>
                  <a:pt x="317054" y="405265"/>
                  <a:pt x="322516" y="387401"/>
                  <a:pt x="327831" y="370275"/>
                </a:cubicBezTo>
                <a:cubicBezTo>
                  <a:pt x="333146" y="353149"/>
                  <a:pt x="337723" y="338090"/>
                  <a:pt x="341562" y="325098"/>
                </a:cubicBezTo>
                <a:cubicBezTo>
                  <a:pt x="345400" y="312106"/>
                  <a:pt x="347910" y="303248"/>
                  <a:pt x="349091" y="298523"/>
                </a:cubicBezTo>
                <a:lnTo>
                  <a:pt x="284426" y="107185"/>
                </a:lnTo>
                <a:cubicBezTo>
                  <a:pt x="290331" y="102461"/>
                  <a:pt x="298451" y="98918"/>
                  <a:pt x="308786" y="96555"/>
                </a:cubicBezTo>
                <a:cubicBezTo>
                  <a:pt x="319121" y="94193"/>
                  <a:pt x="329898" y="93012"/>
                  <a:pt x="341119" y="93012"/>
                </a:cubicBezTo>
                <a:cubicBezTo>
                  <a:pt x="349977" y="93012"/>
                  <a:pt x="358392" y="93603"/>
                  <a:pt x="366365" y="94784"/>
                </a:cubicBezTo>
                <a:cubicBezTo>
                  <a:pt x="374337" y="95965"/>
                  <a:pt x="380981" y="97441"/>
                  <a:pt x="386296" y="99213"/>
                </a:cubicBezTo>
                <a:cubicBezTo>
                  <a:pt x="394564" y="138780"/>
                  <a:pt x="401650" y="173474"/>
                  <a:pt x="407556" y="203297"/>
                </a:cubicBezTo>
                <a:cubicBezTo>
                  <a:pt x="413461" y="233120"/>
                  <a:pt x="420252" y="261909"/>
                  <a:pt x="427929" y="289665"/>
                </a:cubicBezTo>
                <a:lnTo>
                  <a:pt x="471335" y="97441"/>
                </a:lnTo>
                <a:cubicBezTo>
                  <a:pt x="475469" y="95079"/>
                  <a:pt x="481374" y="93307"/>
                  <a:pt x="489051" y="92126"/>
                </a:cubicBezTo>
                <a:cubicBezTo>
                  <a:pt x="496729" y="90945"/>
                  <a:pt x="505292" y="90355"/>
                  <a:pt x="514740" y="90355"/>
                </a:cubicBezTo>
                <a:close/>
                <a:moveTo>
                  <a:pt x="222342" y="0"/>
                </a:moveTo>
                <a:cubicBezTo>
                  <a:pt x="224704" y="4134"/>
                  <a:pt x="226476" y="11221"/>
                  <a:pt x="227657" y="21260"/>
                </a:cubicBezTo>
                <a:cubicBezTo>
                  <a:pt x="228838" y="31299"/>
                  <a:pt x="229429" y="41929"/>
                  <a:pt x="229429" y="53150"/>
                </a:cubicBezTo>
                <a:cubicBezTo>
                  <a:pt x="229429" y="64370"/>
                  <a:pt x="228838" y="75000"/>
                  <a:pt x="227657" y="85040"/>
                </a:cubicBezTo>
                <a:cubicBezTo>
                  <a:pt x="226476" y="95079"/>
                  <a:pt x="224999" y="102461"/>
                  <a:pt x="223228" y="107185"/>
                </a:cubicBezTo>
                <a:cubicBezTo>
                  <a:pt x="207874" y="107185"/>
                  <a:pt x="192519" y="107185"/>
                  <a:pt x="177165" y="107185"/>
                </a:cubicBezTo>
                <a:cubicBezTo>
                  <a:pt x="164173" y="107185"/>
                  <a:pt x="150295" y="107038"/>
                  <a:pt x="135531" y="106742"/>
                </a:cubicBezTo>
                <a:cubicBezTo>
                  <a:pt x="120767" y="106447"/>
                  <a:pt x="107185" y="106299"/>
                  <a:pt x="94783" y="106299"/>
                </a:cubicBezTo>
                <a:cubicBezTo>
                  <a:pt x="93602" y="144685"/>
                  <a:pt x="93602" y="182480"/>
                  <a:pt x="94783" y="219685"/>
                </a:cubicBezTo>
                <a:cubicBezTo>
                  <a:pt x="103641" y="220276"/>
                  <a:pt x="117519" y="220276"/>
                  <a:pt x="136417" y="219685"/>
                </a:cubicBezTo>
                <a:cubicBezTo>
                  <a:pt x="155315" y="219094"/>
                  <a:pt x="180413" y="219094"/>
                  <a:pt x="211712" y="219685"/>
                </a:cubicBezTo>
                <a:cubicBezTo>
                  <a:pt x="213484" y="225000"/>
                  <a:pt x="214812" y="231791"/>
                  <a:pt x="215698" y="240059"/>
                </a:cubicBezTo>
                <a:cubicBezTo>
                  <a:pt x="216584" y="248327"/>
                  <a:pt x="217027" y="256890"/>
                  <a:pt x="217027" y="265748"/>
                </a:cubicBezTo>
                <a:cubicBezTo>
                  <a:pt x="217027" y="274606"/>
                  <a:pt x="216732" y="283021"/>
                  <a:pt x="216141" y="290994"/>
                </a:cubicBezTo>
                <a:cubicBezTo>
                  <a:pt x="215551" y="298966"/>
                  <a:pt x="214665" y="305610"/>
                  <a:pt x="213484" y="310925"/>
                </a:cubicBezTo>
                <a:cubicBezTo>
                  <a:pt x="196358" y="311516"/>
                  <a:pt x="178789" y="311516"/>
                  <a:pt x="160777" y="310925"/>
                </a:cubicBezTo>
                <a:cubicBezTo>
                  <a:pt x="142765" y="310334"/>
                  <a:pt x="120767" y="310334"/>
                  <a:pt x="94783" y="310925"/>
                </a:cubicBezTo>
                <a:cubicBezTo>
                  <a:pt x="94783" y="325098"/>
                  <a:pt x="94931" y="337647"/>
                  <a:pt x="95226" y="348573"/>
                </a:cubicBezTo>
                <a:cubicBezTo>
                  <a:pt x="95521" y="359498"/>
                  <a:pt x="95669" y="369832"/>
                  <a:pt x="95669" y="379576"/>
                </a:cubicBezTo>
                <a:cubicBezTo>
                  <a:pt x="95669" y="389321"/>
                  <a:pt x="95521" y="398917"/>
                  <a:pt x="95226" y="408366"/>
                </a:cubicBezTo>
                <a:cubicBezTo>
                  <a:pt x="94931" y="417815"/>
                  <a:pt x="94783" y="427559"/>
                  <a:pt x="94783" y="437598"/>
                </a:cubicBezTo>
                <a:cubicBezTo>
                  <a:pt x="107775" y="437007"/>
                  <a:pt x="119734" y="436712"/>
                  <a:pt x="130659" y="436712"/>
                </a:cubicBezTo>
                <a:cubicBezTo>
                  <a:pt x="141584" y="436712"/>
                  <a:pt x="152214" y="436712"/>
                  <a:pt x="162549" y="436712"/>
                </a:cubicBezTo>
                <a:cubicBezTo>
                  <a:pt x="172883" y="436712"/>
                  <a:pt x="183661" y="436712"/>
                  <a:pt x="194881" y="436712"/>
                </a:cubicBezTo>
                <a:cubicBezTo>
                  <a:pt x="206102" y="436712"/>
                  <a:pt x="218208" y="436712"/>
                  <a:pt x="231200" y="436712"/>
                </a:cubicBezTo>
                <a:cubicBezTo>
                  <a:pt x="234153" y="441437"/>
                  <a:pt x="236368" y="448375"/>
                  <a:pt x="237844" y="457529"/>
                </a:cubicBezTo>
                <a:cubicBezTo>
                  <a:pt x="239320" y="466683"/>
                  <a:pt x="240206" y="476131"/>
                  <a:pt x="240501" y="485875"/>
                </a:cubicBezTo>
                <a:cubicBezTo>
                  <a:pt x="240797" y="495619"/>
                  <a:pt x="240354" y="504921"/>
                  <a:pt x="239173" y="513779"/>
                </a:cubicBezTo>
                <a:cubicBezTo>
                  <a:pt x="237992" y="522637"/>
                  <a:pt x="235925" y="528838"/>
                  <a:pt x="232972" y="532381"/>
                </a:cubicBezTo>
                <a:cubicBezTo>
                  <a:pt x="194586" y="532381"/>
                  <a:pt x="155610" y="532529"/>
                  <a:pt x="116043" y="532824"/>
                </a:cubicBezTo>
                <a:cubicBezTo>
                  <a:pt x="76476" y="533119"/>
                  <a:pt x="37795" y="532972"/>
                  <a:pt x="0" y="532381"/>
                </a:cubicBezTo>
                <a:cubicBezTo>
                  <a:pt x="0" y="517617"/>
                  <a:pt x="0" y="495472"/>
                  <a:pt x="0" y="465944"/>
                </a:cubicBezTo>
                <a:cubicBezTo>
                  <a:pt x="0" y="436417"/>
                  <a:pt x="0" y="403346"/>
                  <a:pt x="0" y="366732"/>
                </a:cubicBezTo>
                <a:cubicBezTo>
                  <a:pt x="0" y="330118"/>
                  <a:pt x="148" y="292027"/>
                  <a:pt x="443" y="252461"/>
                </a:cubicBezTo>
                <a:cubicBezTo>
                  <a:pt x="738" y="212894"/>
                  <a:pt x="1033" y="175984"/>
                  <a:pt x="1329" y="141732"/>
                </a:cubicBezTo>
                <a:cubicBezTo>
                  <a:pt x="1624" y="107481"/>
                  <a:pt x="1919" y="77658"/>
                  <a:pt x="2214" y="52264"/>
                </a:cubicBezTo>
                <a:cubicBezTo>
                  <a:pt x="2510" y="26870"/>
                  <a:pt x="2657" y="9744"/>
                  <a:pt x="2657" y="886"/>
                </a:cubicBezTo>
                <a:cubicBezTo>
                  <a:pt x="21555" y="886"/>
                  <a:pt x="39124" y="886"/>
                  <a:pt x="55364" y="886"/>
                </a:cubicBezTo>
                <a:cubicBezTo>
                  <a:pt x="71604" y="886"/>
                  <a:pt x="88140" y="886"/>
                  <a:pt x="104970" y="886"/>
                </a:cubicBezTo>
                <a:cubicBezTo>
                  <a:pt x="121801" y="886"/>
                  <a:pt x="139665" y="738"/>
                  <a:pt x="158563" y="443"/>
                </a:cubicBezTo>
                <a:cubicBezTo>
                  <a:pt x="177460" y="148"/>
                  <a:pt x="198720" y="0"/>
                  <a:pt x="222342" y="0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E4453-D37E-990B-0501-48E34498D791}"/>
              </a:ext>
            </a:extLst>
          </p:cNvPr>
          <p:cNvSpPr txBox="1"/>
          <p:nvPr/>
        </p:nvSpPr>
        <p:spPr>
          <a:xfrm>
            <a:off x="386388" y="2424200"/>
            <a:ext cx="2149595" cy="553965"/>
          </a:xfrm>
          <a:custGeom>
            <a:avLst/>
            <a:gdLst/>
            <a:ahLst/>
            <a:cxnLst/>
            <a:rect l="l" t="t" r="r" b="b"/>
            <a:pathLst>
              <a:path w="2149595" h="553965">
                <a:moveTo>
                  <a:pt x="1092092" y="113385"/>
                </a:moveTo>
                <a:cubicBezTo>
                  <a:pt x="1096225" y="118700"/>
                  <a:pt x="1099178" y="125639"/>
                  <a:pt x="1100950" y="134202"/>
                </a:cubicBezTo>
                <a:cubicBezTo>
                  <a:pt x="1102721" y="142765"/>
                  <a:pt x="1103460" y="151476"/>
                  <a:pt x="1103164" y="160334"/>
                </a:cubicBezTo>
                <a:cubicBezTo>
                  <a:pt x="1102869" y="169192"/>
                  <a:pt x="1101688" y="177903"/>
                  <a:pt x="1099621" y="186466"/>
                </a:cubicBezTo>
                <a:cubicBezTo>
                  <a:pt x="1097554" y="195029"/>
                  <a:pt x="1094749" y="201968"/>
                  <a:pt x="1091206" y="207283"/>
                </a:cubicBezTo>
                <a:cubicBezTo>
                  <a:pt x="1084710" y="207283"/>
                  <a:pt x="1079395" y="207430"/>
                  <a:pt x="1075261" y="207726"/>
                </a:cubicBezTo>
                <a:cubicBezTo>
                  <a:pt x="1071127" y="208021"/>
                  <a:pt x="1066698" y="208316"/>
                  <a:pt x="1061974" y="208611"/>
                </a:cubicBezTo>
                <a:cubicBezTo>
                  <a:pt x="1057249" y="208907"/>
                  <a:pt x="1051196" y="209202"/>
                  <a:pt x="1043814" y="209497"/>
                </a:cubicBezTo>
                <a:cubicBezTo>
                  <a:pt x="1036432" y="209793"/>
                  <a:pt x="1026245" y="209940"/>
                  <a:pt x="1013253" y="209940"/>
                </a:cubicBezTo>
                <a:cubicBezTo>
                  <a:pt x="1013253" y="253641"/>
                  <a:pt x="1013401" y="289517"/>
                  <a:pt x="1013696" y="317568"/>
                </a:cubicBezTo>
                <a:cubicBezTo>
                  <a:pt x="1013991" y="345619"/>
                  <a:pt x="1014287" y="370717"/>
                  <a:pt x="1014582" y="392863"/>
                </a:cubicBezTo>
                <a:cubicBezTo>
                  <a:pt x="1014877" y="415009"/>
                  <a:pt x="1015172" y="436859"/>
                  <a:pt x="1015468" y="458414"/>
                </a:cubicBezTo>
                <a:cubicBezTo>
                  <a:pt x="1015763" y="479969"/>
                  <a:pt x="1016206" y="506396"/>
                  <a:pt x="1016797" y="537695"/>
                </a:cubicBezTo>
                <a:cubicBezTo>
                  <a:pt x="1012663" y="541829"/>
                  <a:pt x="1006610" y="544782"/>
                  <a:pt x="998637" y="546554"/>
                </a:cubicBezTo>
                <a:cubicBezTo>
                  <a:pt x="990665" y="548325"/>
                  <a:pt x="981954" y="549211"/>
                  <a:pt x="972505" y="549211"/>
                </a:cubicBezTo>
                <a:cubicBezTo>
                  <a:pt x="961875" y="549211"/>
                  <a:pt x="951688" y="548178"/>
                  <a:pt x="941944" y="546111"/>
                </a:cubicBezTo>
                <a:cubicBezTo>
                  <a:pt x="932200" y="544044"/>
                  <a:pt x="924966" y="540943"/>
                  <a:pt x="920242" y="536810"/>
                </a:cubicBezTo>
                <a:cubicBezTo>
                  <a:pt x="920242" y="504329"/>
                  <a:pt x="920389" y="474359"/>
                  <a:pt x="920685" y="446898"/>
                </a:cubicBezTo>
                <a:cubicBezTo>
                  <a:pt x="920980" y="419438"/>
                  <a:pt x="921423" y="392863"/>
                  <a:pt x="922013" y="367174"/>
                </a:cubicBezTo>
                <a:cubicBezTo>
                  <a:pt x="922604" y="341485"/>
                  <a:pt x="923047" y="315649"/>
                  <a:pt x="923342" y="289664"/>
                </a:cubicBezTo>
                <a:cubicBezTo>
                  <a:pt x="923637" y="263680"/>
                  <a:pt x="923785" y="236220"/>
                  <a:pt x="923785" y="207283"/>
                </a:cubicBezTo>
                <a:cubicBezTo>
                  <a:pt x="907840" y="207283"/>
                  <a:pt x="893372" y="207430"/>
                  <a:pt x="880380" y="207726"/>
                </a:cubicBezTo>
                <a:cubicBezTo>
                  <a:pt x="867387" y="208021"/>
                  <a:pt x="852919" y="208168"/>
                  <a:pt x="836974" y="208168"/>
                </a:cubicBezTo>
                <a:cubicBezTo>
                  <a:pt x="835202" y="203444"/>
                  <a:pt x="833578" y="197243"/>
                  <a:pt x="832102" y="189566"/>
                </a:cubicBezTo>
                <a:cubicBezTo>
                  <a:pt x="830626" y="181889"/>
                  <a:pt x="829887" y="173621"/>
                  <a:pt x="829887" y="164763"/>
                </a:cubicBezTo>
                <a:cubicBezTo>
                  <a:pt x="829887" y="155905"/>
                  <a:pt x="830626" y="146899"/>
                  <a:pt x="832102" y="137745"/>
                </a:cubicBezTo>
                <a:cubicBezTo>
                  <a:pt x="833578" y="128592"/>
                  <a:pt x="835793" y="120767"/>
                  <a:pt x="838746" y="114271"/>
                </a:cubicBezTo>
                <a:cubicBezTo>
                  <a:pt x="852328" y="114271"/>
                  <a:pt x="871521" y="114271"/>
                  <a:pt x="896324" y="114271"/>
                </a:cubicBezTo>
                <a:cubicBezTo>
                  <a:pt x="921127" y="114271"/>
                  <a:pt x="946669" y="114271"/>
                  <a:pt x="972948" y="114271"/>
                </a:cubicBezTo>
                <a:cubicBezTo>
                  <a:pt x="999228" y="114271"/>
                  <a:pt x="1023440" y="114123"/>
                  <a:pt x="1045586" y="113828"/>
                </a:cubicBezTo>
                <a:cubicBezTo>
                  <a:pt x="1067731" y="113533"/>
                  <a:pt x="1083233" y="113385"/>
                  <a:pt x="1092092" y="113385"/>
                </a:cubicBezTo>
                <a:close/>
                <a:moveTo>
                  <a:pt x="806342" y="113385"/>
                </a:moveTo>
                <a:cubicBezTo>
                  <a:pt x="810475" y="118700"/>
                  <a:pt x="813428" y="125639"/>
                  <a:pt x="815200" y="134202"/>
                </a:cubicBezTo>
                <a:cubicBezTo>
                  <a:pt x="816972" y="142765"/>
                  <a:pt x="817710" y="151476"/>
                  <a:pt x="817415" y="160334"/>
                </a:cubicBezTo>
                <a:cubicBezTo>
                  <a:pt x="817119" y="169192"/>
                  <a:pt x="815938" y="177903"/>
                  <a:pt x="813871" y="186466"/>
                </a:cubicBezTo>
                <a:cubicBezTo>
                  <a:pt x="811804" y="195029"/>
                  <a:pt x="808999" y="201968"/>
                  <a:pt x="805456" y="207283"/>
                </a:cubicBezTo>
                <a:cubicBezTo>
                  <a:pt x="798960" y="207283"/>
                  <a:pt x="793645" y="207430"/>
                  <a:pt x="789511" y="207726"/>
                </a:cubicBezTo>
                <a:cubicBezTo>
                  <a:pt x="785377" y="208021"/>
                  <a:pt x="780948" y="208316"/>
                  <a:pt x="776224" y="208611"/>
                </a:cubicBezTo>
                <a:cubicBezTo>
                  <a:pt x="771499" y="208907"/>
                  <a:pt x="765446" y="209202"/>
                  <a:pt x="758064" y="209497"/>
                </a:cubicBezTo>
                <a:cubicBezTo>
                  <a:pt x="750682" y="209793"/>
                  <a:pt x="740495" y="209940"/>
                  <a:pt x="727503" y="209940"/>
                </a:cubicBezTo>
                <a:cubicBezTo>
                  <a:pt x="727503" y="253641"/>
                  <a:pt x="727651" y="289517"/>
                  <a:pt x="727946" y="317568"/>
                </a:cubicBezTo>
                <a:cubicBezTo>
                  <a:pt x="728241" y="345619"/>
                  <a:pt x="728537" y="370717"/>
                  <a:pt x="728832" y="392863"/>
                </a:cubicBezTo>
                <a:cubicBezTo>
                  <a:pt x="729127" y="415009"/>
                  <a:pt x="729423" y="436859"/>
                  <a:pt x="729718" y="458414"/>
                </a:cubicBezTo>
                <a:cubicBezTo>
                  <a:pt x="730013" y="479969"/>
                  <a:pt x="730456" y="506396"/>
                  <a:pt x="731047" y="537695"/>
                </a:cubicBezTo>
                <a:cubicBezTo>
                  <a:pt x="726913" y="541829"/>
                  <a:pt x="720860" y="544782"/>
                  <a:pt x="712887" y="546554"/>
                </a:cubicBezTo>
                <a:cubicBezTo>
                  <a:pt x="704915" y="548325"/>
                  <a:pt x="696204" y="549211"/>
                  <a:pt x="686755" y="549211"/>
                </a:cubicBezTo>
                <a:cubicBezTo>
                  <a:pt x="676125" y="549211"/>
                  <a:pt x="665938" y="548178"/>
                  <a:pt x="656194" y="546111"/>
                </a:cubicBezTo>
                <a:cubicBezTo>
                  <a:pt x="646450" y="544044"/>
                  <a:pt x="639216" y="540943"/>
                  <a:pt x="634492" y="536810"/>
                </a:cubicBezTo>
                <a:cubicBezTo>
                  <a:pt x="634492" y="504329"/>
                  <a:pt x="634639" y="474359"/>
                  <a:pt x="634934" y="446898"/>
                </a:cubicBezTo>
                <a:cubicBezTo>
                  <a:pt x="635230" y="419438"/>
                  <a:pt x="635673" y="392863"/>
                  <a:pt x="636263" y="367174"/>
                </a:cubicBezTo>
                <a:cubicBezTo>
                  <a:pt x="636854" y="341485"/>
                  <a:pt x="637297" y="315649"/>
                  <a:pt x="637592" y="289664"/>
                </a:cubicBezTo>
                <a:cubicBezTo>
                  <a:pt x="637887" y="263680"/>
                  <a:pt x="638035" y="236220"/>
                  <a:pt x="638035" y="207283"/>
                </a:cubicBezTo>
                <a:cubicBezTo>
                  <a:pt x="622090" y="207283"/>
                  <a:pt x="607622" y="207430"/>
                  <a:pt x="594629" y="207726"/>
                </a:cubicBezTo>
                <a:cubicBezTo>
                  <a:pt x="581637" y="208021"/>
                  <a:pt x="567169" y="208168"/>
                  <a:pt x="551224" y="208168"/>
                </a:cubicBezTo>
                <a:cubicBezTo>
                  <a:pt x="549452" y="203444"/>
                  <a:pt x="547828" y="197243"/>
                  <a:pt x="546352" y="189566"/>
                </a:cubicBezTo>
                <a:cubicBezTo>
                  <a:pt x="544876" y="181889"/>
                  <a:pt x="544137" y="173621"/>
                  <a:pt x="544137" y="164763"/>
                </a:cubicBezTo>
                <a:cubicBezTo>
                  <a:pt x="544137" y="155905"/>
                  <a:pt x="544876" y="146899"/>
                  <a:pt x="546352" y="137745"/>
                </a:cubicBezTo>
                <a:cubicBezTo>
                  <a:pt x="547828" y="128592"/>
                  <a:pt x="550043" y="120767"/>
                  <a:pt x="552996" y="114271"/>
                </a:cubicBezTo>
                <a:cubicBezTo>
                  <a:pt x="566578" y="114271"/>
                  <a:pt x="585771" y="114271"/>
                  <a:pt x="610574" y="114271"/>
                </a:cubicBezTo>
                <a:cubicBezTo>
                  <a:pt x="635377" y="114271"/>
                  <a:pt x="660919" y="114271"/>
                  <a:pt x="687198" y="114271"/>
                </a:cubicBezTo>
                <a:cubicBezTo>
                  <a:pt x="713478" y="114271"/>
                  <a:pt x="737690" y="114123"/>
                  <a:pt x="759836" y="113828"/>
                </a:cubicBezTo>
                <a:cubicBezTo>
                  <a:pt x="781982" y="113533"/>
                  <a:pt x="797483" y="113385"/>
                  <a:pt x="806342" y="113385"/>
                </a:cubicBezTo>
                <a:close/>
                <a:moveTo>
                  <a:pt x="502437" y="111614"/>
                </a:moveTo>
                <a:cubicBezTo>
                  <a:pt x="504799" y="115747"/>
                  <a:pt x="506571" y="121505"/>
                  <a:pt x="507752" y="128887"/>
                </a:cubicBezTo>
                <a:cubicBezTo>
                  <a:pt x="508933" y="136269"/>
                  <a:pt x="509671" y="144241"/>
                  <a:pt x="509967" y="152804"/>
                </a:cubicBezTo>
                <a:cubicBezTo>
                  <a:pt x="510262" y="161367"/>
                  <a:pt x="510114" y="169783"/>
                  <a:pt x="509524" y="178050"/>
                </a:cubicBezTo>
                <a:cubicBezTo>
                  <a:pt x="508933" y="186318"/>
                  <a:pt x="507752" y="193109"/>
                  <a:pt x="505980" y="198424"/>
                </a:cubicBezTo>
                <a:cubicBezTo>
                  <a:pt x="497122" y="198424"/>
                  <a:pt x="487378" y="198277"/>
                  <a:pt x="476748" y="197982"/>
                </a:cubicBezTo>
                <a:cubicBezTo>
                  <a:pt x="466118" y="197686"/>
                  <a:pt x="455488" y="197539"/>
                  <a:pt x="444858" y="197539"/>
                </a:cubicBezTo>
                <a:cubicBezTo>
                  <a:pt x="434229" y="197539"/>
                  <a:pt x="424042" y="197539"/>
                  <a:pt x="414297" y="197539"/>
                </a:cubicBezTo>
                <a:cubicBezTo>
                  <a:pt x="404553" y="197539"/>
                  <a:pt x="396138" y="197834"/>
                  <a:pt x="389051" y="198424"/>
                </a:cubicBezTo>
                <a:cubicBezTo>
                  <a:pt x="388461" y="211417"/>
                  <a:pt x="388018" y="223080"/>
                  <a:pt x="387723" y="233414"/>
                </a:cubicBezTo>
                <a:cubicBezTo>
                  <a:pt x="387427" y="243749"/>
                  <a:pt x="387870" y="255708"/>
                  <a:pt x="389051" y="269290"/>
                </a:cubicBezTo>
                <a:cubicBezTo>
                  <a:pt x="391414" y="270472"/>
                  <a:pt x="398205" y="271210"/>
                  <a:pt x="409425" y="271505"/>
                </a:cubicBezTo>
                <a:cubicBezTo>
                  <a:pt x="420646" y="271800"/>
                  <a:pt x="432900" y="271948"/>
                  <a:pt x="446187" y="271948"/>
                </a:cubicBezTo>
                <a:cubicBezTo>
                  <a:pt x="459475" y="271948"/>
                  <a:pt x="471728" y="271948"/>
                  <a:pt x="482949" y="271948"/>
                </a:cubicBezTo>
                <a:cubicBezTo>
                  <a:pt x="494169" y="271948"/>
                  <a:pt x="500961" y="272243"/>
                  <a:pt x="503323" y="272834"/>
                </a:cubicBezTo>
                <a:cubicBezTo>
                  <a:pt x="507457" y="286416"/>
                  <a:pt x="509081" y="301475"/>
                  <a:pt x="508195" y="318011"/>
                </a:cubicBezTo>
                <a:cubicBezTo>
                  <a:pt x="507309" y="334546"/>
                  <a:pt x="505980" y="348424"/>
                  <a:pt x="504209" y="359645"/>
                </a:cubicBezTo>
                <a:cubicBezTo>
                  <a:pt x="479406" y="360235"/>
                  <a:pt x="458441" y="360383"/>
                  <a:pt x="441315" y="360087"/>
                </a:cubicBezTo>
                <a:cubicBezTo>
                  <a:pt x="424189" y="359792"/>
                  <a:pt x="406768" y="360235"/>
                  <a:pt x="389051" y="361416"/>
                </a:cubicBezTo>
                <a:cubicBezTo>
                  <a:pt x="388461" y="383857"/>
                  <a:pt x="388313" y="402312"/>
                  <a:pt x="388609" y="416780"/>
                </a:cubicBezTo>
                <a:cubicBezTo>
                  <a:pt x="388904" y="431249"/>
                  <a:pt x="389051" y="442912"/>
                  <a:pt x="389051" y="451770"/>
                </a:cubicBezTo>
                <a:cubicBezTo>
                  <a:pt x="400272" y="451770"/>
                  <a:pt x="410459" y="451770"/>
                  <a:pt x="419612" y="451770"/>
                </a:cubicBezTo>
                <a:cubicBezTo>
                  <a:pt x="428766" y="451770"/>
                  <a:pt x="438067" y="451770"/>
                  <a:pt x="447516" y="451770"/>
                </a:cubicBezTo>
                <a:cubicBezTo>
                  <a:pt x="456965" y="451770"/>
                  <a:pt x="466561" y="451918"/>
                  <a:pt x="476305" y="452213"/>
                </a:cubicBezTo>
                <a:cubicBezTo>
                  <a:pt x="486049" y="452509"/>
                  <a:pt x="497122" y="452656"/>
                  <a:pt x="509524" y="452656"/>
                </a:cubicBezTo>
                <a:cubicBezTo>
                  <a:pt x="512476" y="456790"/>
                  <a:pt x="514543" y="462843"/>
                  <a:pt x="515724" y="470816"/>
                </a:cubicBezTo>
                <a:cubicBezTo>
                  <a:pt x="516906" y="478788"/>
                  <a:pt x="517348" y="487056"/>
                  <a:pt x="517053" y="495619"/>
                </a:cubicBezTo>
                <a:cubicBezTo>
                  <a:pt x="516758" y="504182"/>
                  <a:pt x="516020" y="512449"/>
                  <a:pt x="514839" y="520422"/>
                </a:cubicBezTo>
                <a:cubicBezTo>
                  <a:pt x="513657" y="528394"/>
                  <a:pt x="511886" y="534447"/>
                  <a:pt x="509524" y="538581"/>
                </a:cubicBezTo>
                <a:cubicBezTo>
                  <a:pt x="492988" y="538581"/>
                  <a:pt x="475715" y="538581"/>
                  <a:pt x="457703" y="538581"/>
                </a:cubicBezTo>
                <a:cubicBezTo>
                  <a:pt x="439691" y="538581"/>
                  <a:pt x="421827" y="538581"/>
                  <a:pt x="404110" y="538581"/>
                </a:cubicBezTo>
                <a:cubicBezTo>
                  <a:pt x="386394" y="538581"/>
                  <a:pt x="369268" y="538581"/>
                  <a:pt x="352733" y="538581"/>
                </a:cubicBezTo>
                <a:cubicBezTo>
                  <a:pt x="336197" y="538581"/>
                  <a:pt x="320843" y="538581"/>
                  <a:pt x="306670" y="538581"/>
                </a:cubicBezTo>
                <a:cubicBezTo>
                  <a:pt x="306670" y="509054"/>
                  <a:pt x="306522" y="475688"/>
                  <a:pt x="306227" y="438483"/>
                </a:cubicBezTo>
                <a:cubicBezTo>
                  <a:pt x="305932" y="401278"/>
                  <a:pt x="305784" y="363483"/>
                  <a:pt x="305784" y="325097"/>
                </a:cubicBezTo>
                <a:cubicBezTo>
                  <a:pt x="305784" y="286712"/>
                  <a:pt x="305932" y="249064"/>
                  <a:pt x="306227" y="212155"/>
                </a:cubicBezTo>
                <a:cubicBezTo>
                  <a:pt x="306522" y="175245"/>
                  <a:pt x="306965" y="142322"/>
                  <a:pt x="307556" y="113385"/>
                </a:cubicBezTo>
                <a:cubicBezTo>
                  <a:pt x="317595" y="113385"/>
                  <a:pt x="330439" y="113385"/>
                  <a:pt x="346089" y="113385"/>
                </a:cubicBezTo>
                <a:cubicBezTo>
                  <a:pt x="361739" y="113385"/>
                  <a:pt x="378717" y="113238"/>
                  <a:pt x="397024" y="112942"/>
                </a:cubicBezTo>
                <a:cubicBezTo>
                  <a:pt x="415331" y="112647"/>
                  <a:pt x="433638" y="112352"/>
                  <a:pt x="451945" y="112056"/>
                </a:cubicBezTo>
                <a:cubicBezTo>
                  <a:pt x="470252" y="111761"/>
                  <a:pt x="487083" y="111614"/>
                  <a:pt x="502437" y="111614"/>
                </a:cubicBezTo>
                <a:close/>
                <a:moveTo>
                  <a:pt x="1507658" y="106299"/>
                </a:moveTo>
                <a:cubicBezTo>
                  <a:pt x="1515926" y="106299"/>
                  <a:pt x="1523455" y="106889"/>
                  <a:pt x="1530246" y="108070"/>
                </a:cubicBezTo>
                <a:cubicBezTo>
                  <a:pt x="1537038" y="109251"/>
                  <a:pt x="1542796" y="111318"/>
                  <a:pt x="1547520" y="114271"/>
                </a:cubicBezTo>
                <a:cubicBezTo>
                  <a:pt x="1548111" y="117224"/>
                  <a:pt x="1548553" y="129625"/>
                  <a:pt x="1548849" y="151476"/>
                </a:cubicBezTo>
                <a:cubicBezTo>
                  <a:pt x="1549144" y="173326"/>
                  <a:pt x="1549439" y="199901"/>
                  <a:pt x="1549735" y="231200"/>
                </a:cubicBezTo>
                <a:cubicBezTo>
                  <a:pt x="1550030" y="262499"/>
                  <a:pt x="1550325" y="296013"/>
                  <a:pt x="1550620" y="331741"/>
                </a:cubicBezTo>
                <a:cubicBezTo>
                  <a:pt x="1550916" y="367469"/>
                  <a:pt x="1551063" y="400393"/>
                  <a:pt x="1551063" y="430511"/>
                </a:cubicBezTo>
                <a:cubicBezTo>
                  <a:pt x="1551063" y="460629"/>
                  <a:pt x="1550916" y="485875"/>
                  <a:pt x="1550620" y="506249"/>
                </a:cubicBezTo>
                <a:cubicBezTo>
                  <a:pt x="1550325" y="526623"/>
                  <a:pt x="1550177" y="536810"/>
                  <a:pt x="1550177" y="536810"/>
                </a:cubicBezTo>
                <a:cubicBezTo>
                  <a:pt x="1547225" y="539172"/>
                  <a:pt x="1542205" y="540943"/>
                  <a:pt x="1535119" y="542124"/>
                </a:cubicBezTo>
                <a:cubicBezTo>
                  <a:pt x="1528032" y="543306"/>
                  <a:pt x="1520355" y="543896"/>
                  <a:pt x="1512087" y="543896"/>
                </a:cubicBezTo>
                <a:cubicBezTo>
                  <a:pt x="1503819" y="543896"/>
                  <a:pt x="1495995" y="543306"/>
                  <a:pt x="1488613" y="542124"/>
                </a:cubicBezTo>
                <a:cubicBezTo>
                  <a:pt x="1481231" y="540943"/>
                  <a:pt x="1475178" y="539467"/>
                  <a:pt x="1470453" y="537695"/>
                </a:cubicBezTo>
                <a:cubicBezTo>
                  <a:pt x="1470453" y="531790"/>
                  <a:pt x="1470453" y="521898"/>
                  <a:pt x="1470453" y="508020"/>
                </a:cubicBezTo>
                <a:cubicBezTo>
                  <a:pt x="1470453" y="494142"/>
                  <a:pt x="1470453" y="478640"/>
                  <a:pt x="1470453" y="461514"/>
                </a:cubicBezTo>
                <a:cubicBezTo>
                  <a:pt x="1470453" y="444389"/>
                  <a:pt x="1470306" y="427115"/>
                  <a:pt x="1470010" y="409694"/>
                </a:cubicBezTo>
                <a:cubicBezTo>
                  <a:pt x="1469715" y="392272"/>
                  <a:pt x="1469567" y="377361"/>
                  <a:pt x="1469567" y="364960"/>
                </a:cubicBezTo>
                <a:cubicBezTo>
                  <a:pt x="1459528" y="350196"/>
                  <a:pt x="1449046" y="336761"/>
                  <a:pt x="1438121" y="324654"/>
                </a:cubicBezTo>
                <a:cubicBezTo>
                  <a:pt x="1427195" y="312548"/>
                  <a:pt x="1415827" y="303247"/>
                  <a:pt x="1404016" y="296751"/>
                </a:cubicBezTo>
                <a:cubicBezTo>
                  <a:pt x="1404016" y="325097"/>
                  <a:pt x="1404016" y="349310"/>
                  <a:pt x="1404016" y="369389"/>
                </a:cubicBezTo>
                <a:cubicBezTo>
                  <a:pt x="1404016" y="389467"/>
                  <a:pt x="1404016" y="408217"/>
                  <a:pt x="1404016" y="425639"/>
                </a:cubicBezTo>
                <a:cubicBezTo>
                  <a:pt x="1404016" y="443060"/>
                  <a:pt x="1404016" y="460333"/>
                  <a:pt x="1404016" y="477459"/>
                </a:cubicBezTo>
                <a:cubicBezTo>
                  <a:pt x="1404016" y="494585"/>
                  <a:pt x="1403721" y="514073"/>
                  <a:pt x="1403131" y="535924"/>
                </a:cubicBezTo>
                <a:cubicBezTo>
                  <a:pt x="1400178" y="538877"/>
                  <a:pt x="1394863" y="540943"/>
                  <a:pt x="1387186" y="542124"/>
                </a:cubicBezTo>
                <a:cubicBezTo>
                  <a:pt x="1379509" y="543306"/>
                  <a:pt x="1371536" y="543896"/>
                  <a:pt x="1363268" y="543896"/>
                </a:cubicBezTo>
                <a:cubicBezTo>
                  <a:pt x="1353229" y="543896"/>
                  <a:pt x="1343928" y="543158"/>
                  <a:pt x="1335365" y="541682"/>
                </a:cubicBezTo>
                <a:cubicBezTo>
                  <a:pt x="1326802" y="540205"/>
                  <a:pt x="1321044" y="537991"/>
                  <a:pt x="1318091" y="535038"/>
                </a:cubicBezTo>
                <a:cubicBezTo>
                  <a:pt x="1318091" y="526180"/>
                  <a:pt x="1317944" y="510235"/>
                  <a:pt x="1317648" y="487203"/>
                </a:cubicBezTo>
                <a:cubicBezTo>
                  <a:pt x="1317353" y="464172"/>
                  <a:pt x="1317058" y="437597"/>
                  <a:pt x="1316763" y="407479"/>
                </a:cubicBezTo>
                <a:cubicBezTo>
                  <a:pt x="1316467" y="377361"/>
                  <a:pt x="1316320" y="345767"/>
                  <a:pt x="1316320" y="312696"/>
                </a:cubicBezTo>
                <a:cubicBezTo>
                  <a:pt x="1316320" y="279625"/>
                  <a:pt x="1316172" y="248916"/>
                  <a:pt x="1315877" y="220570"/>
                </a:cubicBezTo>
                <a:cubicBezTo>
                  <a:pt x="1315581" y="192224"/>
                  <a:pt x="1315434" y="168159"/>
                  <a:pt x="1315434" y="148375"/>
                </a:cubicBezTo>
                <a:cubicBezTo>
                  <a:pt x="1315434" y="128592"/>
                  <a:pt x="1315434" y="117224"/>
                  <a:pt x="1315434" y="114271"/>
                </a:cubicBezTo>
                <a:cubicBezTo>
                  <a:pt x="1317206" y="113090"/>
                  <a:pt x="1320601" y="112204"/>
                  <a:pt x="1325621" y="111614"/>
                </a:cubicBezTo>
                <a:cubicBezTo>
                  <a:pt x="1330641" y="111023"/>
                  <a:pt x="1336251" y="110728"/>
                  <a:pt x="1342452" y="110728"/>
                </a:cubicBezTo>
                <a:cubicBezTo>
                  <a:pt x="1348652" y="110728"/>
                  <a:pt x="1354410" y="111023"/>
                  <a:pt x="1359725" y="111614"/>
                </a:cubicBezTo>
                <a:cubicBezTo>
                  <a:pt x="1365040" y="112204"/>
                  <a:pt x="1368583" y="112795"/>
                  <a:pt x="1370355" y="113385"/>
                </a:cubicBezTo>
                <a:cubicBezTo>
                  <a:pt x="1383938" y="123425"/>
                  <a:pt x="1395158" y="133316"/>
                  <a:pt x="1404016" y="143060"/>
                </a:cubicBezTo>
                <a:cubicBezTo>
                  <a:pt x="1412875" y="152804"/>
                  <a:pt x="1420699" y="162401"/>
                  <a:pt x="1427491" y="171850"/>
                </a:cubicBezTo>
                <a:cubicBezTo>
                  <a:pt x="1434282" y="181298"/>
                  <a:pt x="1440483" y="190600"/>
                  <a:pt x="1446093" y="199753"/>
                </a:cubicBezTo>
                <a:cubicBezTo>
                  <a:pt x="1451703" y="208907"/>
                  <a:pt x="1458052" y="218503"/>
                  <a:pt x="1465138" y="228542"/>
                </a:cubicBezTo>
                <a:cubicBezTo>
                  <a:pt x="1465138" y="227361"/>
                  <a:pt x="1465286" y="220718"/>
                  <a:pt x="1465581" y="208611"/>
                </a:cubicBezTo>
                <a:cubicBezTo>
                  <a:pt x="1465877" y="196505"/>
                  <a:pt x="1466172" y="183365"/>
                  <a:pt x="1466467" y="169192"/>
                </a:cubicBezTo>
                <a:cubicBezTo>
                  <a:pt x="1466762" y="155019"/>
                  <a:pt x="1467058" y="142175"/>
                  <a:pt x="1467353" y="130659"/>
                </a:cubicBezTo>
                <a:cubicBezTo>
                  <a:pt x="1467648" y="119143"/>
                  <a:pt x="1467796" y="113385"/>
                  <a:pt x="1467796" y="113385"/>
                </a:cubicBezTo>
                <a:cubicBezTo>
                  <a:pt x="1479016" y="108661"/>
                  <a:pt x="1492304" y="106299"/>
                  <a:pt x="1507658" y="106299"/>
                </a:cubicBezTo>
                <a:close/>
                <a:moveTo>
                  <a:pt x="1198905" y="104527"/>
                </a:moveTo>
                <a:cubicBezTo>
                  <a:pt x="1208354" y="104527"/>
                  <a:pt x="1217212" y="105118"/>
                  <a:pt x="1225480" y="106299"/>
                </a:cubicBezTo>
                <a:cubicBezTo>
                  <a:pt x="1233748" y="107480"/>
                  <a:pt x="1240244" y="109251"/>
                  <a:pt x="1244968" y="111614"/>
                </a:cubicBezTo>
                <a:cubicBezTo>
                  <a:pt x="1245559" y="126968"/>
                  <a:pt x="1245854" y="145275"/>
                  <a:pt x="1245854" y="166535"/>
                </a:cubicBezTo>
                <a:cubicBezTo>
                  <a:pt x="1245854" y="187795"/>
                  <a:pt x="1245854" y="210974"/>
                  <a:pt x="1245854" y="236072"/>
                </a:cubicBezTo>
                <a:cubicBezTo>
                  <a:pt x="1245854" y="261170"/>
                  <a:pt x="1245706" y="287155"/>
                  <a:pt x="1245411" y="314025"/>
                </a:cubicBezTo>
                <a:cubicBezTo>
                  <a:pt x="1245116" y="340895"/>
                  <a:pt x="1244968" y="367469"/>
                  <a:pt x="1244968" y="393749"/>
                </a:cubicBezTo>
                <a:cubicBezTo>
                  <a:pt x="1244968" y="420028"/>
                  <a:pt x="1244968" y="445422"/>
                  <a:pt x="1244968" y="469930"/>
                </a:cubicBezTo>
                <a:cubicBezTo>
                  <a:pt x="1244968" y="494438"/>
                  <a:pt x="1245263" y="516436"/>
                  <a:pt x="1245854" y="535924"/>
                </a:cubicBezTo>
                <a:cubicBezTo>
                  <a:pt x="1238767" y="539467"/>
                  <a:pt x="1230795" y="541829"/>
                  <a:pt x="1221937" y="543010"/>
                </a:cubicBezTo>
                <a:cubicBezTo>
                  <a:pt x="1213078" y="544191"/>
                  <a:pt x="1204515" y="544782"/>
                  <a:pt x="1196248" y="544782"/>
                </a:cubicBezTo>
                <a:cubicBezTo>
                  <a:pt x="1184437" y="544782"/>
                  <a:pt x="1174102" y="544044"/>
                  <a:pt x="1165244" y="542567"/>
                </a:cubicBezTo>
                <a:cubicBezTo>
                  <a:pt x="1156386" y="541091"/>
                  <a:pt x="1150480" y="539762"/>
                  <a:pt x="1147527" y="538581"/>
                </a:cubicBezTo>
                <a:cubicBezTo>
                  <a:pt x="1146937" y="506692"/>
                  <a:pt x="1146346" y="471997"/>
                  <a:pt x="1145756" y="434497"/>
                </a:cubicBezTo>
                <a:cubicBezTo>
                  <a:pt x="1145165" y="396997"/>
                  <a:pt x="1144870" y="359202"/>
                  <a:pt x="1144870" y="321111"/>
                </a:cubicBezTo>
                <a:cubicBezTo>
                  <a:pt x="1144870" y="283021"/>
                  <a:pt x="1145165" y="245964"/>
                  <a:pt x="1145756" y="209940"/>
                </a:cubicBezTo>
                <a:cubicBezTo>
                  <a:pt x="1146346" y="173917"/>
                  <a:pt x="1146937" y="141436"/>
                  <a:pt x="1147527" y="112499"/>
                </a:cubicBezTo>
                <a:cubicBezTo>
                  <a:pt x="1152251" y="109547"/>
                  <a:pt x="1159338" y="107480"/>
                  <a:pt x="1168787" y="106299"/>
                </a:cubicBezTo>
                <a:cubicBezTo>
                  <a:pt x="1178236" y="105118"/>
                  <a:pt x="1188275" y="104527"/>
                  <a:pt x="1198905" y="104527"/>
                </a:cubicBezTo>
                <a:close/>
                <a:moveTo>
                  <a:pt x="1746907" y="101870"/>
                </a:moveTo>
                <a:cubicBezTo>
                  <a:pt x="1771710" y="101870"/>
                  <a:pt x="1792527" y="107480"/>
                  <a:pt x="1809358" y="118700"/>
                </a:cubicBezTo>
                <a:cubicBezTo>
                  <a:pt x="1826188" y="129921"/>
                  <a:pt x="1839476" y="144389"/>
                  <a:pt x="1849220" y="162106"/>
                </a:cubicBezTo>
                <a:cubicBezTo>
                  <a:pt x="1858964" y="179822"/>
                  <a:pt x="1865755" y="199753"/>
                  <a:pt x="1869594" y="221899"/>
                </a:cubicBezTo>
                <a:cubicBezTo>
                  <a:pt x="1873432" y="244044"/>
                  <a:pt x="1875056" y="266338"/>
                  <a:pt x="1874466" y="288779"/>
                </a:cubicBezTo>
                <a:cubicBezTo>
                  <a:pt x="1863245" y="293503"/>
                  <a:pt x="1849663" y="295865"/>
                  <a:pt x="1833718" y="295865"/>
                </a:cubicBezTo>
                <a:cubicBezTo>
                  <a:pt x="1818954" y="295865"/>
                  <a:pt x="1806552" y="293798"/>
                  <a:pt x="1796513" y="289664"/>
                </a:cubicBezTo>
                <a:cubicBezTo>
                  <a:pt x="1797104" y="282578"/>
                  <a:pt x="1797104" y="273867"/>
                  <a:pt x="1796513" y="263533"/>
                </a:cubicBezTo>
                <a:cubicBezTo>
                  <a:pt x="1795923" y="253198"/>
                  <a:pt x="1794003" y="243159"/>
                  <a:pt x="1790755" y="233414"/>
                </a:cubicBezTo>
                <a:cubicBezTo>
                  <a:pt x="1787507" y="223670"/>
                  <a:pt x="1782488" y="215403"/>
                  <a:pt x="1775696" y="208611"/>
                </a:cubicBezTo>
                <a:cubicBezTo>
                  <a:pt x="1768905" y="201820"/>
                  <a:pt x="1759604" y="198424"/>
                  <a:pt x="1747793" y="198424"/>
                </a:cubicBezTo>
                <a:cubicBezTo>
                  <a:pt x="1732438" y="198424"/>
                  <a:pt x="1720332" y="204330"/>
                  <a:pt x="1711474" y="216141"/>
                </a:cubicBezTo>
                <a:cubicBezTo>
                  <a:pt x="1702616" y="227952"/>
                  <a:pt x="1695972" y="241830"/>
                  <a:pt x="1691543" y="257775"/>
                </a:cubicBezTo>
                <a:cubicBezTo>
                  <a:pt x="1687114" y="273720"/>
                  <a:pt x="1684309" y="289812"/>
                  <a:pt x="1683127" y="306052"/>
                </a:cubicBezTo>
                <a:cubicBezTo>
                  <a:pt x="1681946" y="322292"/>
                  <a:pt x="1681356" y="335137"/>
                  <a:pt x="1681356" y="344586"/>
                </a:cubicBezTo>
                <a:cubicBezTo>
                  <a:pt x="1681356" y="358168"/>
                  <a:pt x="1682537" y="371603"/>
                  <a:pt x="1684899" y="384891"/>
                </a:cubicBezTo>
                <a:cubicBezTo>
                  <a:pt x="1687261" y="398178"/>
                  <a:pt x="1691543" y="410284"/>
                  <a:pt x="1697744" y="421209"/>
                </a:cubicBezTo>
                <a:cubicBezTo>
                  <a:pt x="1703944" y="432135"/>
                  <a:pt x="1712507" y="441583"/>
                  <a:pt x="1723433" y="449556"/>
                </a:cubicBezTo>
                <a:cubicBezTo>
                  <a:pt x="1734358" y="457528"/>
                  <a:pt x="1748383" y="462696"/>
                  <a:pt x="1765509" y="465058"/>
                </a:cubicBezTo>
                <a:cubicBezTo>
                  <a:pt x="1776730" y="466239"/>
                  <a:pt x="1787655" y="464467"/>
                  <a:pt x="1798285" y="459743"/>
                </a:cubicBezTo>
                <a:cubicBezTo>
                  <a:pt x="1798875" y="449703"/>
                  <a:pt x="1799171" y="442469"/>
                  <a:pt x="1799171" y="438040"/>
                </a:cubicBezTo>
                <a:cubicBezTo>
                  <a:pt x="1799171" y="433611"/>
                  <a:pt x="1799171" y="429920"/>
                  <a:pt x="1799171" y="426967"/>
                </a:cubicBezTo>
                <a:cubicBezTo>
                  <a:pt x="1799171" y="424015"/>
                  <a:pt x="1799023" y="420914"/>
                  <a:pt x="1798728" y="417666"/>
                </a:cubicBezTo>
                <a:cubicBezTo>
                  <a:pt x="1798433" y="414418"/>
                  <a:pt x="1798285" y="408956"/>
                  <a:pt x="1798285" y="401278"/>
                </a:cubicBezTo>
                <a:lnTo>
                  <a:pt x="1753108" y="401278"/>
                </a:lnTo>
                <a:cubicBezTo>
                  <a:pt x="1749564" y="383562"/>
                  <a:pt x="1747940" y="368208"/>
                  <a:pt x="1748236" y="355215"/>
                </a:cubicBezTo>
                <a:cubicBezTo>
                  <a:pt x="1748531" y="342223"/>
                  <a:pt x="1750155" y="331003"/>
                  <a:pt x="1753108" y="321554"/>
                </a:cubicBezTo>
                <a:lnTo>
                  <a:pt x="1876237" y="321554"/>
                </a:lnTo>
                <a:cubicBezTo>
                  <a:pt x="1876237" y="343404"/>
                  <a:pt x="1876090" y="361712"/>
                  <a:pt x="1875795" y="376475"/>
                </a:cubicBezTo>
                <a:cubicBezTo>
                  <a:pt x="1875499" y="391239"/>
                  <a:pt x="1875352" y="405855"/>
                  <a:pt x="1875352" y="420324"/>
                </a:cubicBezTo>
                <a:cubicBezTo>
                  <a:pt x="1875352" y="434792"/>
                  <a:pt x="1875352" y="450737"/>
                  <a:pt x="1875352" y="468158"/>
                </a:cubicBezTo>
                <a:cubicBezTo>
                  <a:pt x="1875352" y="485579"/>
                  <a:pt x="1875352" y="507873"/>
                  <a:pt x="1875352" y="535038"/>
                </a:cubicBezTo>
                <a:cubicBezTo>
                  <a:pt x="1862950" y="539172"/>
                  <a:pt x="1847005" y="543010"/>
                  <a:pt x="1827517" y="546554"/>
                </a:cubicBezTo>
                <a:cubicBezTo>
                  <a:pt x="1808029" y="550097"/>
                  <a:pt x="1789722" y="552459"/>
                  <a:pt x="1772596" y="553640"/>
                </a:cubicBezTo>
                <a:cubicBezTo>
                  <a:pt x="1741297" y="555412"/>
                  <a:pt x="1714279" y="549949"/>
                  <a:pt x="1691543" y="537252"/>
                </a:cubicBezTo>
                <a:cubicBezTo>
                  <a:pt x="1668807" y="524556"/>
                  <a:pt x="1650352" y="507873"/>
                  <a:pt x="1636179" y="487203"/>
                </a:cubicBezTo>
                <a:cubicBezTo>
                  <a:pt x="1622006" y="466534"/>
                  <a:pt x="1611671" y="443355"/>
                  <a:pt x="1605175" y="417666"/>
                </a:cubicBezTo>
                <a:cubicBezTo>
                  <a:pt x="1598679" y="391977"/>
                  <a:pt x="1595726" y="367026"/>
                  <a:pt x="1596317" y="342814"/>
                </a:cubicBezTo>
                <a:cubicBezTo>
                  <a:pt x="1596907" y="320964"/>
                  <a:pt x="1599269" y="296160"/>
                  <a:pt x="1603403" y="268405"/>
                </a:cubicBezTo>
                <a:cubicBezTo>
                  <a:pt x="1607537" y="240649"/>
                  <a:pt x="1615067" y="214369"/>
                  <a:pt x="1625992" y="189566"/>
                </a:cubicBezTo>
                <a:cubicBezTo>
                  <a:pt x="1636917" y="164763"/>
                  <a:pt x="1652124" y="143946"/>
                  <a:pt x="1671612" y="127115"/>
                </a:cubicBezTo>
                <a:cubicBezTo>
                  <a:pt x="1691100" y="110285"/>
                  <a:pt x="1716198" y="101870"/>
                  <a:pt x="1746907" y="101870"/>
                </a:cubicBezTo>
                <a:close/>
                <a:moveTo>
                  <a:pt x="2030895" y="97440"/>
                </a:moveTo>
                <a:cubicBezTo>
                  <a:pt x="2053926" y="97440"/>
                  <a:pt x="2072971" y="101279"/>
                  <a:pt x="2088030" y="108956"/>
                </a:cubicBezTo>
                <a:cubicBezTo>
                  <a:pt x="2103089" y="116633"/>
                  <a:pt x="2114605" y="126820"/>
                  <a:pt x="2122577" y="139517"/>
                </a:cubicBezTo>
                <a:cubicBezTo>
                  <a:pt x="2130550" y="152214"/>
                  <a:pt x="2135422" y="166682"/>
                  <a:pt x="2137194" y="182922"/>
                </a:cubicBezTo>
                <a:cubicBezTo>
                  <a:pt x="2138965" y="199163"/>
                  <a:pt x="2138375" y="215550"/>
                  <a:pt x="2135422" y="232086"/>
                </a:cubicBezTo>
                <a:cubicBezTo>
                  <a:pt x="2134241" y="232676"/>
                  <a:pt x="2131288" y="233267"/>
                  <a:pt x="2126564" y="233857"/>
                </a:cubicBezTo>
                <a:cubicBezTo>
                  <a:pt x="2121839" y="234448"/>
                  <a:pt x="2116082" y="234891"/>
                  <a:pt x="2109290" y="235186"/>
                </a:cubicBezTo>
                <a:cubicBezTo>
                  <a:pt x="2102499" y="235481"/>
                  <a:pt x="2095117" y="235481"/>
                  <a:pt x="2087144" y="235186"/>
                </a:cubicBezTo>
                <a:cubicBezTo>
                  <a:pt x="2079172" y="234891"/>
                  <a:pt x="2071643" y="234743"/>
                  <a:pt x="2064556" y="234743"/>
                </a:cubicBezTo>
                <a:cubicBezTo>
                  <a:pt x="2065737" y="221161"/>
                  <a:pt x="2064556" y="209497"/>
                  <a:pt x="2061013" y="199753"/>
                </a:cubicBezTo>
                <a:cubicBezTo>
                  <a:pt x="2057469" y="190009"/>
                  <a:pt x="2050088" y="184251"/>
                  <a:pt x="2038867" y="182480"/>
                </a:cubicBezTo>
                <a:cubicBezTo>
                  <a:pt x="2025875" y="180708"/>
                  <a:pt x="2017460" y="184104"/>
                  <a:pt x="2013621" y="192667"/>
                </a:cubicBezTo>
                <a:cubicBezTo>
                  <a:pt x="2009782" y="201230"/>
                  <a:pt x="2008454" y="214665"/>
                  <a:pt x="2009635" y="232972"/>
                </a:cubicBezTo>
                <a:cubicBezTo>
                  <a:pt x="2010816" y="244783"/>
                  <a:pt x="2016278" y="256889"/>
                  <a:pt x="2026023" y="269290"/>
                </a:cubicBezTo>
                <a:cubicBezTo>
                  <a:pt x="2035767" y="281692"/>
                  <a:pt x="2047135" y="292027"/>
                  <a:pt x="2060127" y="300294"/>
                </a:cubicBezTo>
                <a:cubicBezTo>
                  <a:pt x="2086111" y="316239"/>
                  <a:pt x="2107519" y="336318"/>
                  <a:pt x="2124349" y="360530"/>
                </a:cubicBezTo>
                <a:cubicBezTo>
                  <a:pt x="2141180" y="384743"/>
                  <a:pt x="2149595" y="411318"/>
                  <a:pt x="2149595" y="440255"/>
                </a:cubicBezTo>
                <a:cubicBezTo>
                  <a:pt x="2149595" y="451475"/>
                  <a:pt x="2147528" y="462400"/>
                  <a:pt x="2143394" y="473030"/>
                </a:cubicBezTo>
                <a:cubicBezTo>
                  <a:pt x="2139260" y="483660"/>
                  <a:pt x="2133798" y="493256"/>
                  <a:pt x="2127007" y="501819"/>
                </a:cubicBezTo>
                <a:cubicBezTo>
                  <a:pt x="2120215" y="510382"/>
                  <a:pt x="2112686" y="517912"/>
                  <a:pt x="2104418" y="524408"/>
                </a:cubicBezTo>
                <a:cubicBezTo>
                  <a:pt x="2096150" y="530904"/>
                  <a:pt x="2087883" y="535628"/>
                  <a:pt x="2079615" y="538581"/>
                </a:cubicBezTo>
                <a:cubicBezTo>
                  <a:pt x="2076072" y="539762"/>
                  <a:pt x="2068690" y="541682"/>
                  <a:pt x="2057469" y="544339"/>
                </a:cubicBezTo>
                <a:cubicBezTo>
                  <a:pt x="2046249" y="546997"/>
                  <a:pt x="2031190" y="548325"/>
                  <a:pt x="2012292" y="548325"/>
                </a:cubicBezTo>
                <a:cubicBezTo>
                  <a:pt x="1990442" y="548325"/>
                  <a:pt x="1965049" y="545373"/>
                  <a:pt x="1936111" y="539467"/>
                </a:cubicBezTo>
                <a:cubicBezTo>
                  <a:pt x="1934340" y="527656"/>
                  <a:pt x="1933602" y="517321"/>
                  <a:pt x="1933897" y="508463"/>
                </a:cubicBezTo>
                <a:cubicBezTo>
                  <a:pt x="1934192" y="499605"/>
                  <a:pt x="1934930" y="491928"/>
                  <a:pt x="1936111" y="485432"/>
                </a:cubicBezTo>
                <a:cubicBezTo>
                  <a:pt x="1937293" y="478936"/>
                  <a:pt x="1938621" y="473325"/>
                  <a:pt x="1940098" y="468601"/>
                </a:cubicBezTo>
                <a:cubicBezTo>
                  <a:pt x="1941574" y="463877"/>
                  <a:pt x="1942903" y="459447"/>
                  <a:pt x="1944084" y="455314"/>
                </a:cubicBezTo>
                <a:cubicBezTo>
                  <a:pt x="1955304" y="458857"/>
                  <a:pt x="1965787" y="461367"/>
                  <a:pt x="1975531" y="462843"/>
                </a:cubicBezTo>
                <a:cubicBezTo>
                  <a:pt x="1985275" y="464320"/>
                  <a:pt x="1994281" y="465058"/>
                  <a:pt x="2002548" y="465058"/>
                </a:cubicBezTo>
                <a:cubicBezTo>
                  <a:pt x="2019084" y="465058"/>
                  <a:pt x="2031780" y="461957"/>
                  <a:pt x="2040639" y="455757"/>
                </a:cubicBezTo>
                <a:cubicBezTo>
                  <a:pt x="2049497" y="449556"/>
                  <a:pt x="2053926" y="441140"/>
                  <a:pt x="2053926" y="430511"/>
                </a:cubicBezTo>
                <a:cubicBezTo>
                  <a:pt x="2053926" y="422243"/>
                  <a:pt x="2049497" y="412646"/>
                  <a:pt x="2040639" y="401721"/>
                </a:cubicBezTo>
                <a:cubicBezTo>
                  <a:pt x="2031780" y="390796"/>
                  <a:pt x="2022627" y="381495"/>
                  <a:pt x="2013178" y="373818"/>
                </a:cubicBezTo>
                <a:cubicBezTo>
                  <a:pt x="2000186" y="363188"/>
                  <a:pt x="1988228" y="352558"/>
                  <a:pt x="1977302" y="341928"/>
                </a:cubicBezTo>
                <a:cubicBezTo>
                  <a:pt x="1966377" y="331298"/>
                  <a:pt x="1957076" y="320373"/>
                  <a:pt x="1949399" y="309153"/>
                </a:cubicBezTo>
                <a:cubicBezTo>
                  <a:pt x="1941722" y="297932"/>
                  <a:pt x="1935521" y="285973"/>
                  <a:pt x="1930797" y="273277"/>
                </a:cubicBezTo>
                <a:cubicBezTo>
                  <a:pt x="1926072" y="260580"/>
                  <a:pt x="1923120" y="246259"/>
                  <a:pt x="1921938" y="230314"/>
                </a:cubicBezTo>
                <a:cubicBezTo>
                  <a:pt x="1920757" y="217322"/>
                  <a:pt x="1921495" y="203001"/>
                  <a:pt x="1924153" y="187352"/>
                </a:cubicBezTo>
                <a:cubicBezTo>
                  <a:pt x="1926810" y="171702"/>
                  <a:pt x="1932125" y="157234"/>
                  <a:pt x="1940098" y="143946"/>
                </a:cubicBezTo>
                <a:cubicBezTo>
                  <a:pt x="1948070" y="130659"/>
                  <a:pt x="1959438" y="119586"/>
                  <a:pt x="1974202" y="110728"/>
                </a:cubicBezTo>
                <a:cubicBezTo>
                  <a:pt x="1988966" y="101870"/>
                  <a:pt x="2007863" y="97440"/>
                  <a:pt x="2030895" y="97440"/>
                </a:cubicBezTo>
                <a:close/>
                <a:moveTo>
                  <a:pt x="121018" y="0"/>
                </a:moveTo>
                <a:cubicBezTo>
                  <a:pt x="147593" y="0"/>
                  <a:pt x="169295" y="4724"/>
                  <a:pt x="186126" y="14173"/>
                </a:cubicBezTo>
                <a:cubicBezTo>
                  <a:pt x="202957" y="23622"/>
                  <a:pt x="215949" y="36023"/>
                  <a:pt x="225102" y="51377"/>
                </a:cubicBezTo>
                <a:cubicBezTo>
                  <a:pt x="234256" y="66732"/>
                  <a:pt x="239866" y="84153"/>
                  <a:pt x="241933" y="103641"/>
                </a:cubicBezTo>
                <a:cubicBezTo>
                  <a:pt x="244000" y="123129"/>
                  <a:pt x="243262" y="142913"/>
                  <a:pt x="239718" y="162991"/>
                </a:cubicBezTo>
                <a:cubicBezTo>
                  <a:pt x="238537" y="164173"/>
                  <a:pt x="235289" y="165058"/>
                  <a:pt x="229974" y="165649"/>
                </a:cubicBezTo>
                <a:cubicBezTo>
                  <a:pt x="224659" y="166239"/>
                  <a:pt x="218163" y="166535"/>
                  <a:pt x="210486" y="166535"/>
                </a:cubicBezTo>
                <a:cubicBezTo>
                  <a:pt x="202809" y="166535"/>
                  <a:pt x="194541" y="166535"/>
                  <a:pt x="185683" y="166535"/>
                </a:cubicBezTo>
                <a:cubicBezTo>
                  <a:pt x="176825" y="166535"/>
                  <a:pt x="168262" y="166239"/>
                  <a:pt x="159994" y="165649"/>
                </a:cubicBezTo>
                <a:cubicBezTo>
                  <a:pt x="161175" y="149704"/>
                  <a:pt x="159551" y="134055"/>
                  <a:pt x="155122" y="118700"/>
                </a:cubicBezTo>
                <a:cubicBezTo>
                  <a:pt x="150693" y="103346"/>
                  <a:pt x="141983" y="94488"/>
                  <a:pt x="128990" y="92125"/>
                </a:cubicBezTo>
                <a:cubicBezTo>
                  <a:pt x="121904" y="90944"/>
                  <a:pt x="115703" y="92421"/>
                  <a:pt x="110388" y="96555"/>
                </a:cubicBezTo>
                <a:cubicBezTo>
                  <a:pt x="105073" y="100688"/>
                  <a:pt x="100792" y="106446"/>
                  <a:pt x="97544" y="113828"/>
                </a:cubicBezTo>
                <a:cubicBezTo>
                  <a:pt x="94296" y="121210"/>
                  <a:pt x="92229" y="130068"/>
                  <a:pt x="91343" y="140403"/>
                </a:cubicBezTo>
                <a:cubicBezTo>
                  <a:pt x="90457" y="150737"/>
                  <a:pt x="90309" y="161220"/>
                  <a:pt x="90900" y="171850"/>
                </a:cubicBezTo>
                <a:cubicBezTo>
                  <a:pt x="92081" y="186023"/>
                  <a:pt x="97839" y="200048"/>
                  <a:pt x="108174" y="213926"/>
                </a:cubicBezTo>
                <a:cubicBezTo>
                  <a:pt x="118508" y="227804"/>
                  <a:pt x="131057" y="239763"/>
                  <a:pt x="145821" y="249802"/>
                </a:cubicBezTo>
                <a:cubicBezTo>
                  <a:pt x="160585" y="259842"/>
                  <a:pt x="174610" y="270619"/>
                  <a:pt x="187898" y="282135"/>
                </a:cubicBezTo>
                <a:cubicBezTo>
                  <a:pt x="201185" y="293651"/>
                  <a:pt x="212848" y="306052"/>
                  <a:pt x="222888" y="319340"/>
                </a:cubicBezTo>
                <a:cubicBezTo>
                  <a:pt x="232927" y="332627"/>
                  <a:pt x="240900" y="346800"/>
                  <a:pt x="246805" y="361859"/>
                </a:cubicBezTo>
                <a:cubicBezTo>
                  <a:pt x="252711" y="376918"/>
                  <a:pt x="255663" y="393011"/>
                  <a:pt x="255663" y="410137"/>
                </a:cubicBezTo>
                <a:cubicBezTo>
                  <a:pt x="255663" y="424310"/>
                  <a:pt x="253154" y="437892"/>
                  <a:pt x="248134" y="450885"/>
                </a:cubicBezTo>
                <a:cubicBezTo>
                  <a:pt x="243114" y="463877"/>
                  <a:pt x="236618" y="475983"/>
                  <a:pt x="228646" y="487203"/>
                </a:cubicBezTo>
                <a:cubicBezTo>
                  <a:pt x="220673" y="498424"/>
                  <a:pt x="211815" y="508020"/>
                  <a:pt x="202071" y="515993"/>
                </a:cubicBezTo>
                <a:cubicBezTo>
                  <a:pt x="192327" y="523965"/>
                  <a:pt x="182730" y="529723"/>
                  <a:pt x="173282" y="533266"/>
                </a:cubicBezTo>
                <a:cubicBezTo>
                  <a:pt x="169148" y="535038"/>
                  <a:pt x="161028" y="537548"/>
                  <a:pt x="148921" y="540796"/>
                </a:cubicBezTo>
                <a:cubicBezTo>
                  <a:pt x="136815" y="544044"/>
                  <a:pt x="120132" y="545668"/>
                  <a:pt x="98872" y="545668"/>
                </a:cubicBezTo>
                <a:cubicBezTo>
                  <a:pt x="87061" y="545668"/>
                  <a:pt x="74069" y="544930"/>
                  <a:pt x="59896" y="543453"/>
                </a:cubicBezTo>
                <a:cubicBezTo>
                  <a:pt x="45723" y="541977"/>
                  <a:pt x="30073" y="539172"/>
                  <a:pt x="12947" y="535038"/>
                </a:cubicBezTo>
                <a:cubicBezTo>
                  <a:pt x="11176" y="520865"/>
                  <a:pt x="10437" y="508906"/>
                  <a:pt x="10733" y="499162"/>
                </a:cubicBezTo>
                <a:cubicBezTo>
                  <a:pt x="11028" y="489418"/>
                  <a:pt x="11766" y="481003"/>
                  <a:pt x="12947" y="473916"/>
                </a:cubicBezTo>
                <a:cubicBezTo>
                  <a:pt x="14128" y="466829"/>
                  <a:pt x="15605" y="460776"/>
                  <a:pt x="17376" y="455757"/>
                </a:cubicBezTo>
                <a:cubicBezTo>
                  <a:pt x="19148" y="450737"/>
                  <a:pt x="20920" y="445570"/>
                  <a:pt x="22691" y="440255"/>
                </a:cubicBezTo>
                <a:cubicBezTo>
                  <a:pt x="46904" y="447341"/>
                  <a:pt x="68459" y="450885"/>
                  <a:pt x="87357" y="450885"/>
                </a:cubicBezTo>
                <a:cubicBezTo>
                  <a:pt x="108616" y="450885"/>
                  <a:pt x="125299" y="447046"/>
                  <a:pt x="137406" y="439369"/>
                </a:cubicBezTo>
                <a:cubicBezTo>
                  <a:pt x="149512" y="431692"/>
                  <a:pt x="155565" y="421062"/>
                  <a:pt x="155565" y="407479"/>
                </a:cubicBezTo>
                <a:cubicBezTo>
                  <a:pt x="155565" y="402164"/>
                  <a:pt x="153941" y="395963"/>
                  <a:pt x="150693" y="388877"/>
                </a:cubicBezTo>
                <a:cubicBezTo>
                  <a:pt x="147445" y="381790"/>
                  <a:pt x="143164" y="374704"/>
                  <a:pt x="137849" y="367617"/>
                </a:cubicBezTo>
                <a:cubicBezTo>
                  <a:pt x="132534" y="360530"/>
                  <a:pt x="126923" y="353739"/>
                  <a:pt x="121018" y="347243"/>
                </a:cubicBezTo>
                <a:cubicBezTo>
                  <a:pt x="115112" y="340747"/>
                  <a:pt x="109502" y="335137"/>
                  <a:pt x="104187" y="330412"/>
                </a:cubicBezTo>
                <a:cubicBezTo>
                  <a:pt x="89424" y="317420"/>
                  <a:pt x="75841" y="305314"/>
                  <a:pt x="63439" y="294094"/>
                </a:cubicBezTo>
                <a:cubicBezTo>
                  <a:pt x="51038" y="282873"/>
                  <a:pt x="40408" y="271210"/>
                  <a:pt x="31550" y="259103"/>
                </a:cubicBezTo>
                <a:cubicBezTo>
                  <a:pt x="22691" y="246997"/>
                  <a:pt x="15605" y="233710"/>
                  <a:pt x="10290" y="219241"/>
                </a:cubicBezTo>
                <a:cubicBezTo>
                  <a:pt x="4975" y="204773"/>
                  <a:pt x="1727" y="188090"/>
                  <a:pt x="546" y="169192"/>
                </a:cubicBezTo>
                <a:cubicBezTo>
                  <a:pt x="-635" y="153247"/>
                  <a:pt x="103" y="135531"/>
                  <a:pt x="2760" y="116043"/>
                </a:cubicBezTo>
                <a:cubicBezTo>
                  <a:pt x="5418" y="96555"/>
                  <a:pt x="11176" y="78100"/>
                  <a:pt x="20034" y="60679"/>
                </a:cubicBezTo>
                <a:cubicBezTo>
                  <a:pt x="28892" y="43257"/>
                  <a:pt x="41441" y="28789"/>
                  <a:pt x="57682" y="17273"/>
                </a:cubicBezTo>
                <a:cubicBezTo>
                  <a:pt x="73922" y="5758"/>
                  <a:pt x="95034" y="0"/>
                  <a:pt x="121018" y="0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3DDAA-1DEF-0417-E159-1811970B5CDE}"/>
              </a:ext>
            </a:extLst>
          </p:cNvPr>
          <p:cNvSpPr txBox="1"/>
          <p:nvPr/>
        </p:nvSpPr>
        <p:spPr>
          <a:xfrm>
            <a:off x="386388" y="5722674"/>
            <a:ext cx="1254448" cy="383438"/>
          </a:xfrm>
          <a:custGeom>
            <a:avLst/>
            <a:gdLst/>
            <a:ahLst/>
            <a:cxnLst/>
            <a:rect l="l" t="t" r="r" b="b"/>
            <a:pathLst>
              <a:path w="1254448" h="383438">
                <a:moveTo>
                  <a:pt x="715823" y="140208"/>
                </a:moveTo>
                <a:cubicBezTo>
                  <a:pt x="710540" y="140208"/>
                  <a:pt x="705257" y="142748"/>
                  <a:pt x="699974" y="147828"/>
                </a:cubicBezTo>
                <a:cubicBezTo>
                  <a:pt x="694690" y="152908"/>
                  <a:pt x="690118" y="159715"/>
                  <a:pt x="686258" y="168249"/>
                </a:cubicBezTo>
                <a:cubicBezTo>
                  <a:pt x="682397" y="176784"/>
                  <a:pt x="679349" y="186537"/>
                  <a:pt x="677114" y="197510"/>
                </a:cubicBezTo>
                <a:cubicBezTo>
                  <a:pt x="674878" y="208483"/>
                  <a:pt x="673761" y="219456"/>
                  <a:pt x="673761" y="230428"/>
                </a:cubicBezTo>
                <a:cubicBezTo>
                  <a:pt x="673761" y="238150"/>
                  <a:pt x="674574" y="246380"/>
                  <a:pt x="676199" y="255117"/>
                </a:cubicBezTo>
                <a:cubicBezTo>
                  <a:pt x="677825" y="263855"/>
                  <a:pt x="680263" y="272084"/>
                  <a:pt x="683514" y="279806"/>
                </a:cubicBezTo>
                <a:cubicBezTo>
                  <a:pt x="686766" y="287528"/>
                  <a:pt x="690830" y="294538"/>
                  <a:pt x="695706" y="300837"/>
                </a:cubicBezTo>
                <a:cubicBezTo>
                  <a:pt x="700583" y="307136"/>
                  <a:pt x="706679" y="311708"/>
                  <a:pt x="713994" y="314553"/>
                </a:cubicBezTo>
                <a:cubicBezTo>
                  <a:pt x="719684" y="316992"/>
                  <a:pt x="724967" y="315874"/>
                  <a:pt x="729844" y="311200"/>
                </a:cubicBezTo>
                <a:cubicBezTo>
                  <a:pt x="734721" y="306527"/>
                  <a:pt x="739090" y="299923"/>
                  <a:pt x="742950" y="291388"/>
                </a:cubicBezTo>
                <a:cubicBezTo>
                  <a:pt x="746811" y="282854"/>
                  <a:pt x="749961" y="272897"/>
                  <a:pt x="752399" y="261518"/>
                </a:cubicBezTo>
                <a:cubicBezTo>
                  <a:pt x="754838" y="250139"/>
                  <a:pt x="756260" y="238963"/>
                  <a:pt x="756666" y="227990"/>
                </a:cubicBezTo>
                <a:cubicBezTo>
                  <a:pt x="756666" y="220268"/>
                  <a:pt x="755752" y="211328"/>
                  <a:pt x="753923" y="201168"/>
                </a:cubicBezTo>
                <a:cubicBezTo>
                  <a:pt x="752094" y="191008"/>
                  <a:pt x="749453" y="181457"/>
                  <a:pt x="745998" y="172516"/>
                </a:cubicBezTo>
                <a:cubicBezTo>
                  <a:pt x="742544" y="163576"/>
                  <a:pt x="738277" y="155956"/>
                  <a:pt x="733197" y="149656"/>
                </a:cubicBezTo>
                <a:cubicBezTo>
                  <a:pt x="728117" y="143357"/>
                  <a:pt x="722326" y="140208"/>
                  <a:pt x="715823" y="140208"/>
                </a:cubicBezTo>
                <a:close/>
                <a:moveTo>
                  <a:pt x="277673" y="140208"/>
                </a:moveTo>
                <a:cubicBezTo>
                  <a:pt x="272390" y="140208"/>
                  <a:pt x="267107" y="142748"/>
                  <a:pt x="261824" y="147828"/>
                </a:cubicBezTo>
                <a:cubicBezTo>
                  <a:pt x="256540" y="152908"/>
                  <a:pt x="251968" y="159715"/>
                  <a:pt x="248108" y="168249"/>
                </a:cubicBezTo>
                <a:cubicBezTo>
                  <a:pt x="244247" y="176784"/>
                  <a:pt x="241199" y="186537"/>
                  <a:pt x="238964" y="197510"/>
                </a:cubicBezTo>
                <a:cubicBezTo>
                  <a:pt x="236728" y="208483"/>
                  <a:pt x="235611" y="219456"/>
                  <a:pt x="235611" y="230428"/>
                </a:cubicBezTo>
                <a:cubicBezTo>
                  <a:pt x="235611" y="238150"/>
                  <a:pt x="236424" y="246380"/>
                  <a:pt x="238049" y="255117"/>
                </a:cubicBezTo>
                <a:cubicBezTo>
                  <a:pt x="239675" y="263855"/>
                  <a:pt x="242113" y="272084"/>
                  <a:pt x="245364" y="279806"/>
                </a:cubicBezTo>
                <a:cubicBezTo>
                  <a:pt x="248616" y="287528"/>
                  <a:pt x="252680" y="294538"/>
                  <a:pt x="257556" y="300837"/>
                </a:cubicBezTo>
                <a:cubicBezTo>
                  <a:pt x="262433" y="307136"/>
                  <a:pt x="268529" y="311708"/>
                  <a:pt x="275844" y="314553"/>
                </a:cubicBezTo>
                <a:cubicBezTo>
                  <a:pt x="281534" y="316992"/>
                  <a:pt x="286817" y="315874"/>
                  <a:pt x="291694" y="311200"/>
                </a:cubicBezTo>
                <a:cubicBezTo>
                  <a:pt x="296571" y="306527"/>
                  <a:pt x="300940" y="299923"/>
                  <a:pt x="304800" y="291388"/>
                </a:cubicBezTo>
                <a:cubicBezTo>
                  <a:pt x="308661" y="282854"/>
                  <a:pt x="311811" y="272897"/>
                  <a:pt x="314249" y="261518"/>
                </a:cubicBezTo>
                <a:cubicBezTo>
                  <a:pt x="316688" y="250139"/>
                  <a:pt x="318110" y="238963"/>
                  <a:pt x="318516" y="227990"/>
                </a:cubicBezTo>
                <a:cubicBezTo>
                  <a:pt x="318516" y="220268"/>
                  <a:pt x="317602" y="211328"/>
                  <a:pt x="315773" y="201168"/>
                </a:cubicBezTo>
                <a:cubicBezTo>
                  <a:pt x="313944" y="191008"/>
                  <a:pt x="311303" y="181457"/>
                  <a:pt x="307848" y="172516"/>
                </a:cubicBezTo>
                <a:cubicBezTo>
                  <a:pt x="304394" y="163576"/>
                  <a:pt x="300127" y="155956"/>
                  <a:pt x="295047" y="149656"/>
                </a:cubicBezTo>
                <a:cubicBezTo>
                  <a:pt x="289967" y="143357"/>
                  <a:pt x="284176" y="140208"/>
                  <a:pt x="277673" y="140208"/>
                </a:cubicBezTo>
                <a:close/>
                <a:moveTo>
                  <a:pt x="1246785" y="79857"/>
                </a:moveTo>
                <a:cubicBezTo>
                  <a:pt x="1249630" y="83515"/>
                  <a:pt x="1251662" y="88290"/>
                  <a:pt x="1252881" y="94183"/>
                </a:cubicBezTo>
                <a:cubicBezTo>
                  <a:pt x="1254100" y="100076"/>
                  <a:pt x="1254608" y="106070"/>
                  <a:pt x="1254405" y="112166"/>
                </a:cubicBezTo>
                <a:cubicBezTo>
                  <a:pt x="1254202" y="118262"/>
                  <a:pt x="1253389" y="124256"/>
                  <a:pt x="1251967" y="130149"/>
                </a:cubicBezTo>
                <a:cubicBezTo>
                  <a:pt x="1250544" y="136042"/>
                  <a:pt x="1248614" y="140817"/>
                  <a:pt x="1246175" y="144475"/>
                </a:cubicBezTo>
                <a:cubicBezTo>
                  <a:pt x="1241705" y="144475"/>
                  <a:pt x="1238047" y="144576"/>
                  <a:pt x="1235202" y="144780"/>
                </a:cubicBezTo>
                <a:cubicBezTo>
                  <a:pt x="1232358" y="144983"/>
                  <a:pt x="1229310" y="145186"/>
                  <a:pt x="1226058" y="145389"/>
                </a:cubicBezTo>
                <a:cubicBezTo>
                  <a:pt x="1222807" y="145592"/>
                  <a:pt x="1218642" y="145796"/>
                  <a:pt x="1213562" y="145999"/>
                </a:cubicBezTo>
                <a:cubicBezTo>
                  <a:pt x="1208482" y="146202"/>
                  <a:pt x="1201471" y="146304"/>
                  <a:pt x="1192530" y="146304"/>
                </a:cubicBezTo>
                <a:cubicBezTo>
                  <a:pt x="1192530" y="176377"/>
                  <a:pt x="1192632" y="201066"/>
                  <a:pt x="1192835" y="220370"/>
                </a:cubicBezTo>
                <a:cubicBezTo>
                  <a:pt x="1193038" y="239674"/>
                  <a:pt x="1193242" y="256946"/>
                  <a:pt x="1193445" y="272186"/>
                </a:cubicBezTo>
                <a:cubicBezTo>
                  <a:pt x="1193648" y="287426"/>
                  <a:pt x="1193851" y="302463"/>
                  <a:pt x="1194054" y="317296"/>
                </a:cubicBezTo>
                <a:cubicBezTo>
                  <a:pt x="1194258" y="332130"/>
                  <a:pt x="1194562" y="350316"/>
                  <a:pt x="1194969" y="371856"/>
                </a:cubicBezTo>
                <a:cubicBezTo>
                  <a:pt x="1192124" y="374700"/>
                  <a:pt x="1187958" y="376732"/>
                  <a:pt x="1182472" y="377952"/>
                </a:cubicBezTo>
                <a:cubicBezTo>
                  <a:pt x="1176986" y="379171"/>
                  <a:pt x="1170991" y="379780"/>
                  <a:pt x="1164489" y="379780"/>
                </a:cubicBezTo>
                <a:cubicBezTo>
                  <a:pt x="1157174" y="379780"/>
                  <a:pt x="1150163" y="379069"/>
                  <a:pt x="1143458" y="377647"/>
                </a:cubicBezTo>
                <a:cubicBezTo>
                  <a:pt x="1136752" y="376224"/>
                  <a:pt x="1131774" y="374091"/>
                  <a:pt x="1128522" y="371246"/>
                </a:cubicBezTo>
                <a:cubicBezTo>
                  <a:pt x="1128522" y="348894"/>
                  <a:pt x="1128624" y="328269"/>
                  <a:pt x="1128827" y="309372"/>
                </a:cubicBezTo>
                <a:cubicBezTo>
                  <a:pt x="1129030" y="290474"/>
                  <a:pt x="1129335" y="272186"/>
                  <a:pt x="1129742" y="254508"/>
                </a:cubicBezTo>
                <a:cubicBezTo>
                  <a:pt x="1130148" y="236829"/>
                  <a:pt x="1130453" y="219049"/>
                  <a:pt x="1130656" y="201168"/>
                </a:cubicBezTo>
                <a:cubicBezTo>
                  <a:pt x="1130859" y="183286"/>
                  <a:pt x="1130961" y="164388"/>
                  <a:pt x="1130961" y="144475"/>
                </a:cubicBezTo>
                <a:cubicBezTo>
                  <a:pt x="1119988" y="144475"/>
                  <a:pt x="1110031" y="144576"/>
                  <a:pt x="1101090" y="144780"/>
                </a:cubicBezTo>
                <a:cubicBezTo>
                  <a:pt x="1092150" y="144983"/>
                  <a:pt x="1082193" y="145084"/>
                  <a:pt x="1071220" y="145084"/>
                </a:cubicBezTo>
                <a:cubicBezTo>
                  <a:pt x="1070001" y="141833"/>
                  <a:pt x="1068883" y="137566"/>
                  <a:pt x="1067867" y="132283"/>
                </a:cubicBezTo>
                <a:cubicBezTo>
                  <a:pt x="1066851" y="127000"/>
                  <a:pt x="1066343" y="121310"/>
                  <a:pt x="1066343" y="115214"/>
                </a:cubicBezTo>
                <a:cubicBezTo>
                  <a:pt x="1066343" y="109118"/>
                  <a:pt x="1066851" y="102920"/>
                  <a:pt x="1067867" y="96621"/>
                </a:cubicBezTo>
                <a:cubicBezTo>
                  <a:pt x="1068883" y="90322"/>
                  <a:pt x="1070407" y="84937"/>
                  <a:pt x="1072439" y="80467"/>
                </a:cubicBezTo>
                <a:cubicBezTo>
                  <a:pt x="1081786" y="80467"/>
                  <a:pt x="1094994" y="80467"/>
                  <a:pt x="1112063" y="80467"/>
                </a:cubicBezTo>
                <a:cubicBezTo>
                  <a:pt x="1129132" y="80467"/>
                  <a:pt x="1146709" y="80467"/>
                  <a:pt x="1164794" y="80467"/>
                </a:cubicBezTo>
                <a:cubicBezTo>
                  <a:pt x="1182878" y="80467"/>
                  <a:pt x="1199541" y="80365"/>
                  <a:pt x="1214781" y="80162"/>
                </a:cubicBezTo>
                <a:cubicBezTo>
                  <a:pt x="1230021" y="79959"/>
                  <a:pt x="1240689" y="79857"/>
                  <a:pt x="1246785" y="79857"/>
                </a:cubicBezTo>
                <a:close/>
                <a:moveTo>
                  <a:pt x="880644" y="76200"/>
                </a:moveTo>
                <a:cubicBezTo>
                  <a:pt x="892429" y="76200"/>
                  <a:pt x="904012" y="78435"/>
                  <a:pt x="915391" y="82905"/>
                </a:cubicBezTo>
                <a:cubicBezTo>
                  <a:pt x="913359" y="101600"/>
                  <a:pt x="911530" y="117348"/>
                  <a:pt x="909905" y="130149"/>
                </a:cubicBezTo>
                <a:cubicBezTo>
                  <a:pt x="908279" y="142951"/>
                  <a:pt x="906857" y="154940"/>
                  <a:pt x="905637" y="166116"/>
                </a:cubicBezTo>
                <a:cubicBezTo>
                  <a:pt x="904418" y="177292"/>
                  <a:pt x="903504" y="188569"/>
                  <a:pt x="902894" y="199948"/>
                </a:cubicBezTo>
                <a:cubicBezTo>
                  <a:pt x="902285" y="211328"/>
                  <a:pt x="901980" y="224942"/>
                  <a:pt x="901980" y="240792"/>
                </a:cubicBezTo>
                <a:cubicBezTo>
                  <a:pt x="901980" y="244449"/>
                  <a:pt x="902285" y="250545"/>
                  <a:pt x="902894" y="259080"/>
                </a:cubicBezTo>
                <a:cubicBezTo>
                  <a:pt x="903504" y="267614"/>
                  <a:pt x="904926" y="276453"/>
                  <a:pt x="907161" y="285597"/>
                </a:cubicBezTo>
                <a:cubicBezTo>
                  <a:pt x="909397" y="294741"/>
                  <a:pt x="912851" y="302869"/>
                  <a:pt x="917525" y="309981"/>
                </a:cubicBezTo>
                <a:cubicBezTo>
                  <a:pt x="922198" y="317093"/>
                  <a:pt x="928802" y="321056"/>
                  <a:pt x="937337" y="321868"/>
                </a:cubicBezTo>
                <a:cubicBezTo>
                  <a:pt x="944245" y="322275"/>
                  <a:pt x="950037" y="320141"/>
                  <a:pt x="954710" y="315468"/>
                </a:cubicBezTo>
                <a:cubicBezTo>
                  <a:pt x="959384" y="310794"/>
                  <a:pt x="963143" y="304596"/>
                  <a:pt x="965988" y="296875"/>
                </a:cubicBezTo>
                <a:cubicBezTo>
                  <a:pt x="968833" y="289153"/>
                  <a:pt x="970966" y="280517"/>
                  <a:pt x="972389" y="270967"/>
                </a:cubicBezTo>
                <a:cubicBezTo>
                  <a:pt x="973811" y="261416"/>
                  <a:pt x="974725" y="251764"/>
                  <a:pt x="975132" y="242011"/>
                </a:cubicBezTo>
                <a:cubicBezTo>
                  <a:pt x="975945" y="222504"/>
                  <a:pt x="975335" y="198424"/>
                  <a:pt x="973303" y="169773"/>
                </a:cubicBezTo>
                <a:cubicBezTo>
                  <a:pt x="971271" y="141122"/>
                  <a:pt x="968020" y="112166"/>
                  <a:pt x="963549" y="82905"/>
                </a:cubicBezTo>
                <a:cubicBezTo>
                  <a:pt x="969239" y="80873"/>
                  <a:pt x="975538" y="79451"/>
                  <a:pt x="982447" y="78638"/>
                </a:cubicBezTo>
                <a:cubicBezTo>
                  <a:pt x="989356" y="77825"/>
                  <a:pt x="995757" y="77419"/>
                  <a:pt x="1001649" y="77419"/>
                </a:cubicBezTo>
                <a:cubicBezTo>
                  <a:pt x="1007542" y="77419"/>
                  <a:pt x="1012724" y="77622"/>
                  <a:pt x="1017194" y="78028"/>
                </a:cubicBezTo>
                <a:cubicBezTo>
                  <a:pt x="1021665" y="78435"/>
                  <a:pt x="1024306" y="78841"/>
                  <a:pt x="1025119" y="79248"/>
                </a:cubicBezTo>
                <a:cubicBezTo>
                  <a:pt x="1027151" y="93878"/>
                  <a:pt x="1029081" y="110134"/>
                  <a:pt x="1030910" y="128016"/>
                </a:cubicBezTo>
                <a:cubicBezTo>
                  <a:pt x="1032739" y="145897"/>
                  <a:pt x="1034263" y="163068"/>
                  <a:pt x="1035482" y="179527"/>
                </a:cubicBezTo>
                <a:cubicBezTo>
                  <a:pt x="1036701" y="195986"/>
                  <a:pt x="1037514" y="210312"/>
                  <a:pt x="1037921" y="222504"/>
                </a:cubicBezTo>
                <a:cubicBezTo>
                  <a:pt x="1038327" y="234696"/>
                  <a:pt x="1038530" y="242417"/>
                  <a:pt x="1038530" y="245668"/>
                </a:cubicBezTo>
                <a:cubicBezTo>
                  <a:pt x="1038530" y="251764"/>
                  <a:pt x="1038225" y="259486"/>
                  <a:pt x="1037616" y="268833"/>
                </a:cubicBezTo>
                <a:cubicBezTo>
                  <a:pt x="1037006" y="278180"/>
                  <a:pt x="1035787" y="287934"/>
                  <a:pt x="1033958" y="298094"/>
                </a:cubicBezTo>
                <a:cubicBezTo>
                  <a:pt x="1032129" y="308254"/>
                  <a:pt x="1029183" y="318414"/>
                  <a:pt x="1025119" y="328574"/>
                </a:cubicBezTo>
                <a:cubicBezTo>
                  <a:pt x="1021055" y="338734"/>
                  <a:pt x="1015365" y="347878"/>
                  <a:pt x="1008050" y="356006"/>
                </a:cubicBezTo>
                <a:cubicBezTo>
                  <a:pt x="1000735" y="364134"/>
                  <a:pt x="991591" y="370738"/>
                  <a:pt x="980618" y="375818"/>
                </a:cubicBezTo>
                <a:cubicBezTo>
                  <a:pt x="969645" y="380898"/>
                  <a:pt x="956031" y="383438"/>
                  <a:pt x="939775" y="383438"/>
                </a:cubicBezTo>
                <a:cubicBezTo>
                  <a:pt x="923113" y="383438"/>
                  <a:pt x="909193" y="380796"/>
                  <a:pt x="898017" y="375513"/>
                </a:cubicBezTo>
                <a:cubicBezTo>
                  <a:pt x="886841" y="370230"/>
                  <a:pt x="877697" y="363423"/>
                  <a:pt x="870585" y="355092"/>
                </a:cubicBezTo>
                <a:cubicBezTo>
                  <a:pt x="863473" y="346760"/>
                  <a:pt x="857987" y="337413"/>
                  <a:pt x="854126" y="327050"/>
                </a:cubicBezTo>
                <a:cubicBezTo>
                  <a:pt x="850265" y="316687"/>
                  <a:pt x="847421" y="306324"/>
                  <a:pt x="845592" y="295960"/>
                </a:cubicBezTo>
                <a:cubicBezTo>
                  <a:pt x="843763" y="285597"/>
                  <a:pt x="842747" y="275844"/>
                  <a:pt x="842544" y="266700"/>
                </a:cubicBezTo>
                <a:cubicBezTo>
                  <a:pt x="842341" y="257556"/>
                  <a:pt x="842036" y="249936"/>
                  <a:pt x="841629" y="243840"/>
                </a:cubicBezTo>
                <a:cubicBezTo>
                  <a:pt x="841223" y="229616"/>
                  <a:pt x="841223" y="216306"/>
                  <a:pt x="841629" y="203911"/>
                </a:cubicBezTo>
                <a:cubicBezTo>
                  <a:pt x="842036" y="191516"/>
                  <a:pt x="842849" y="178917"/>
                  <a:pt x="844068" y="166116"/>
                </a:cubicBezTo>
                <a:cubicBezTo>
                  <a:pt x="845287" y="153314"/>
                  <a:pt x="846811" y="139903"/>
                  <a:pt x="848640" y="125882"/>
                </a:cubicBezTo>
                <a:cubicBezTo>
                  <a:pt x="850469" y="111861"/>
                  <a:pt x="852805" y="96316"/>
                  <a:pt x="855650" y="79248"/>
                </a:cubicBezTo>
                <a:cubicBezTo>
                  <a:pt x="859714" y="78435"/>
                  <a:pt x="863778" y="77724"/>
                  <a:pt x="867842" y="77114"/>
                </a:cubicBezTo>
                <a:cubicBezTo>
                  <a:pt x="871906" y="76504"/>
                  <a:pt x="876173" y="76200"/>
                  <a:pt x="880644" y="76200"/>
                </a:cubicBezTo>
                <a:close/>
                <a:moveTo>
                  <a:pt x="496748" y="71932"/>
                </a:moveTo>
                <a:cubicBezTo>
                  <a:pt x="513817" y="71932"/>
                  <a:pt x="528143" y="75793"/>
                  <a:pt x="539725" y="83515"/>
                </a:cubicBezTo>
                <a:cubicBezTo>
                  <a:pt x="551307" y="91236"/>
                  <a:pt x="560451" y="101193"/>
                  <a:pt x="567157" y="113385"/>
                </a:cubicBezTo>
                <a:cubicBezTo>
                  <a:pt x="573863" y="125577"/>
                  <a:pt x="578536" y="139293"/>
                  <a:pt x="581178" y="154533"/>
                </a:cubicBezTo>
                <a:cubicBezTo>
                  <a:pt x="583819" y="169773"/>
                  <a:pt x="584937" y="185115"/>
                  <a:pt x="584531" y="200558"/>
                </a:cubicBezTo>
                <a:cubicBezTo>
                  <a:pt x="576809" y="203809"/>
                  <a:pt x="567462" y="205435"/>
                  <a:pt x="556489" y="205435"/>
                </a:cubicBezTo>
                <a:cubicBezTo>
                  <a:pt x="546329" y="205435"/>
                  <a:pt x="537795" y="204012"/>
                  <a:pt x="530886" y="201168"/>
                </a:cubicBezTo>
                <a:cubicBezTo>
                  <a:pt x="531292" y="196291"/>
                  <a:pt x="531292" y="190296"/>
                  <a:pt x="530886" y="183184"/>
                </a:cubicBezTo>
                <a:cubicBezTo>
                  <a:pt x="530479" y="176072"/>
                  <a:pt x="529159" y="169164"/>
                  <a:pt x="526923" y="162458"/>
                </a:cubicBezTo>
                <a:cubicBezTo>
                  <a:pt x="524688" y="155752"/>
                  <a:pt x="521234" y="150063"/>
                  <a:pt x="516560" y="145389"/>
                </a:cubicBezTo>
                <a:cubicBezTo>
                  <a:pt x="511887" y="140716"/>
                  <a:pt x="505486" y="138379"/>
                  <a:pt x="497358" y="138379"/>
                </a:cubicBezTo>
                <a:cubicBezTo>
                  <a:pt x="486791" y="138379"/>
                  <a:pt x="478460" y="142443"/>
                  <a:pt x="472364" y="150571"/>
                </a:cubicBezTo>
                <a:cubicBezTo>
                  <a:pt x="466268" y="158699"/>
                  <a:pt x="461696" y="168249"/>
                  <a:pt x="458648" y="179222"/>
                </a:cubicBezTo>
                <a:cubicBezTo>
                  <a:pt x="455600" y="190195"/>
                  <a:pt x="453670" y="201269"/>
                  <a:pt x="452857" y="212445"/>
                </a:cubicBezTo>
                <a:cubicBezTo>
                  <a:pt x="452044" y="223621"/>
                  <a:pt x="451638" y="232460"/>
                  <a:pt x="451638" y="238963"/>
                </a:cubicBezTo>
                <a:cubicBezTo>
                  <a:pt x="451638" y="248310"/>
                  <a:pt x="452451" y="257556"/>
                  <a:pt x="454076" y="266700"/>
                </a:cubicBezTo>
                <a:cubicBezTo>
                  <a:pt x="455702" y="275844"/>
                  <a:pt x="458648" y="284175"/>
                  <a:pt x="462915" y="291693"/>
                </a:cubicBezTo>
                <a:cubicBezTo>
                  <a:pt x="467183" y="299212"/>
                  <a:pt x="473075" y="305714"/>
                  <a:pt x="480594" y="311200"/>
                </a:cubicBezTo>
                <a:cubicBezTo>
                  <a:pt x="488112" y="316687"/>
                  <a:pt x="497764" y="320243"/>
                  <a:pt x="509550" y="321868"/>
                </a:cubicBezTo>
                <a:cubicBezTo>
                  <a:pt x="517271" y="322681"/>
                  <a:pt x="524790" y="321462"/>
                  <a:pt x="532105" y="318211"/>
                </a:cubicBezTo>
                <a:cubicBezTo>
                  <a:pt x="532511" y="311302"/>
                  <a:pt x="532715" y="306324"/>
                  <a:pt x="532715" y="303276"/>
                </a:cubicBezTo>
                <a:cubicBezTo>
                  <a:pt x="532715" y="300228"/>
                  <a:pt x="532715" y="297688"/>
                  <a:pt x="532715" y="295656"/>
                </a:cubicBezTo>
                <a:cubicBezTo>
                  <a:pt x="532715" y="293624"/>
                  <a:pt x="532613" y="291490"/>
                  <a:pt x="532410" y="289255"/>
                </a:cubicBezTo>
                <a:cubicBezTo>
                  <a:pt x="532207" y="287020"/>
                  <a:pt x="532105" y="283260"/>
                  <a:pt x="532105" y="277977"/>
                </a:cubicBezTo>
                <a:lnTo>
                  <a:pt x="501015" y="277977"/>
                </a:lnTo>
                <a:cubicBezTo>
                  <a:pt x="498577" y="265785"/>
                  <a:pt x="497459" y="255219"/>
                  <a:pt x="497663" y="246278"/>
                </a:cubicBezTo>
                <a:cubicBezTo>
                  <a:pt x="497866" y="237337"/>
                  <a:pt x="498983" y="229616"/>
                  <a:pt x="501015" y="223113"/>
                </a:cubicBezTo>
                <a:lnTo>
                  <a:pt x="585750" y="223113"/>
                </a:lnTo>
                <a:cubicBezTo>
                  <a:pt x="585750" y="238150"/>
                  <a:pt x="585648" y="250748"/>
                  <a:pt x="585445" y="260908"/>
                </a:cubicBezTo>
                <a:cubicBezTo>
                  <a:pt x="585242" y="271068"/>
                  <a:pt x="585140" y="281127"/>
                  <a:pt x="585140" y="291084"/>
                </a:cubicBezTo>
                <a:cubicBezTo>
                  <a:pt x="585140" y="301040"/>
                  <a:pt x="585140" y="312013"/>
                  <a:pt x="585140" y="324002"/>
                </a:cubicBezTo>
                <a:cubicBezTo>
                  <a:pt x="585140" y="335991"/>
                  <a:pt x="585140" y="351332"/>
                  <a:pt x="585140" y="370027"/>
                </a:cubicBezTo>
                <a:cubicBezTo>
                  <a:pt x="576606" y="372872"/>
                  <a:pt x="565633" y="375513"/>
                  <a:pt x="552222" y="377952"/>
                </a:cubicBezTo>
                <a:cubicBezTo>
                  <a:pt x="538811" y="380390"/>
                  <a:pt x="526212" y="382016"/>
                  <a:pt x="514427" y="382828"/>
                </a:cubicBezTo>
                <a:cubicBezTo>
                  <a:pt x="492888" y="384048"/>
                  <a:pt x="474295" y="380288"/>
                  <a:pt x="458648" y="371551"/>
                </a:cubicBezTo>
                <a:cubicBezTo>
                  <a:pt x="443002" y="362813"/>
                  <a:pt x="430302" y="351332"/>
                  <a:pt x="420548" y="337108"/>
                </a:cubicBezTo>
                <a:cubicBezTo>
                  <a:pt x="410795" y="322884"/>
                  <a:pt x="403683" y="306933"/>
                  <a:pt x="399212" y="289255"/>
                </a:cubicBezTo>
                <a:cubicBezTo>
                  <a:pt x="394742" y="271576"/>
                  <a:pt x="392710" y="254406"/>
                  <a:pt x="393116" y="237744"/>
                </a:cubicBezTo>
                <a:cubicBezTo>
                  <a:pt x="393523" y="222707"/>
                  <a:pt x="395148" y="205638"/>
                  <a:pt x="397993" y="186537"/>
                </a:cubicBezTo>
                <a:cubicBezTo>
                  <a:pt x="400838" y="167436"/>
                  <a:pt x="406019" y="149352"/>
                  <a:pt x="413538" y="132283"/>
                </a:cubicBezTo>
                <a:cubicBezTo>
                  <a:pt x="421056" y="115214"/>
                  <a:pt x="431521" y="100888"/>
                  <a:pt x="444932" y="89306"/>
                </a:cubicBezTo>
                <a:cubicBezTo>
                  <a:pt x="458343" y="77724"/>
                  <a:pt x="475615" y="71932"/>
                  <a:pt x="496748" y="71932"/>
                </a:cubicBezTo>
                <a:close/>
                <a:moveTo>
                  <a:pt x="715214" y="70104"/>
                </a:moveTo>
                <a:cubicBezTo>
                  <a:pt x="732282" y="70104"/>
                  <a:pt x="747116" y="75184"/>
                  <a:pt x="759714" y="85344"/>
                </a:cubicBezTo>
                <a:cubicBezTo>
                  <a:pt x="772313" y="95504"/>
                  <a:pt x="782879" y="108305"/>
                  <a:pt x="791414" y="123748"/>
                </a:cubicBezTo>
                <a:cubicBezTo>
                  <a:pt x="799948" y="139192"/>
                  <a:pt x="806349" y="155854"/>
                  <a:pt x="810616" y="173736"/>
                </a:cubicBezTo>
                <a:cubicBezTo>
                  <a:pt x="814883" y="191617"/>
                  <a:pt x="817017" y="208483"/>
                  <a:pt x="817017" y="224332"/>
                </a:cubicBezTo>
                <a:cubicBezTo>
                  <a:pt x="817017" y="241401"/>
                  <a:pt x="815493" y="257759"/>
                  <a:pt x="812445" y="273405"/>
                </a:cubicBezTo>
                <a:cubicBezTo>
                  <a:pt x="809397" y="289052"/>
                  <a:pt x="805028" y="303276"/>
                  <a:pt x="799338" y="316077"/>
                </a:cubicBezTo>
                <a:cubicBezTo>
                  <a:pt x="793649" y="328879"/>
                  <a:pt x="787045" y="339953"/>
                  <a:pt x="779526" y="349300"/>
                </a:cubicBezTo>
                <a:cubicBezTo>
                  <a:pt x="772008" y="358648"/>
                  <a:pt x="763575" y="365963"/>
                  <a:pt x="754228" y="371246"/>
                </a:cubicBezTo>
                <a:cubicBezTo>
                  <a:pt x="748538" y="374497"/>
                  <a:pt x="742442" y="377240"/>
                  <a:pt x="735940" y="379476"/>
                </a:cubicBezTo>
                <a:cubicBezTo>
                  <a:pt x="729438" y="381711"/>
                  <a:pt x="722326" y="382828"/>
                  <a:pt x="714604" y="382828"/>
                </a:cubicBezTo>
                <a:cubicBezTo>
                  <a:pt x="701193" y="382828"/>
                  <a:pt x="685546" y="378764"/>
                  <a:pt x="667665" y="370636"/>
                </a:cubicBezTo>
                <a:cubicBezTo>
                  <a:pt x="660756" y="367385"/>
                  <a:pt x="653949" y="361188"/>
                  <a:pt x="647243" y="352044"/>
                </a:cubicBezTo>
                <a:cubicBezTo>
                  <a:pt x="640538" y="342900"/>
                  <a:pt x="634645" y="332028"/>
                  <a:pt x="629565" y="319430"/>
                </a:cubicBezTo>
                <a:cubicBezTo>
                  <a:pt x="624485" y="306832"/>
                  <a:pt x="620319" y="292811"/>
                  <a:pt x="617068" y="277368"/>
                </a:cubicBezTo>
                <a:cubicBezTo>
                  <a:pt x="613817" y="261924"/>
                  <a:pt x="612191" y="246075"/>
                  <a:pt x="612191" y="229819"/>
                </a:cubicBezTo>
                <a:cubicBezTo>
                  <a:pt x="612191" y="215188"/>
                  <a:pt x="613918" y="198628"/>
                  <a:pt x="617373" y="180136"/>
                </a:cubicBezTo>
                <a:cubicBezTo>
                  <a:pt x="620827" y="161645"/>
                  <a:pt x="626517" y="144272"/>
                  <a:pt x="634442" y="128016"/>
                </a:cubicBezTo>
                <a:cubicBezTo>
                  <a:pt x="642366" y="111760"/>
                  <a:pt x="652933" y="98044"/>
                  <a:pt x="666141" y="86868"/>
                </a:cubicBezTo>
                <a:cubicBezTo>
                  <a:pt x="679349" y="75692"/>
                  <a:pt x="695706" y="70104"/>
                  <a:pt x="715214" y="70104"/>
                </a:cubicBezTo>
                <a:close/>
                <a:moveTo>
                  <a:pt x="277064" y="70104"/>
                </a:moveTo>
                <a:cubicBezTo>
                  <a:pt x="294132" y="70104"/>
                  <a:pt x="308966" y="75184"/>
                  <a:pt x="321564" y="85344"/>
                </a:cubicBezTo>
                <a:cubicBezTo>
                  <a:pt x="334163" y="95504"/>
                  <a:pt x="344729" y="108305"/>
                  <a:pt x="353264" y="123748"/>
                </a:cubicBezTo>
                <a:cubicBezTo>
                  <a:pt x="361798" y="139192"/>
                  <a:pt x="368199" y="155854"/>
                  <a:pt x="372466" y="173736"/>
                </a:cubicBezTo>
                <a:cubicBezTo>
                  <a:pt x="376733" y="191617"/>
                  <a:pt x="378867" y="208483"/>
                  <a:pt x="378867" y="224332"/>
                </a:cubicBezTo>
                <a:cubicBezTo>
                  <a:pt x="378867" y="241401"/>
                  <a:pt x="377343" y="257759"/>
                  <a:pt x="374295" y="273405"/>
                </a:cubicBezTo>
                <a:cubicBezTo>
                  <a:pt x="371247" y="289052"/>
                  <a:pt x="366878" y="303276"/>
                  <a:pt x="361188" y="316077"/>
                </a:cubicBezTo>
                <a:cubicBezTo>
                  <a:pt x="355499" y="328879"/>
                  <a:pt x="348895" y="339953"/>
                  <a:pt x="341376" y="349300"/>
                </a:cubicBezTo>
                <a:cubicBezTo>
                  <a:pt x="333858" y="358648"/>
                  <a:pt x="325425" y="365963"/>
                  <a:pt x="316078" y="371246"/>
                </a:cubicBezTo>
                <a:cubicBezTo>
                  <a:pt x="310388" y="374497"/>
                  <a:pt x="304292" y="377240"/>
                  <a:pt x="297790" y="379476"/>
                </a:cubicBezTo>
                <a:cubicBezTo>
                  <a:pt x="291288" y="381711"/>
                  <a:pt x="284176" y="382828"/>
                  <a:pt x="276454" y="382828"/>
                </a:cubicBezTo>
                <a:cubicBezTo>
                  <a:pt x="263043" y="382828"/>
                  <a:pt x="247396" y="378764"/>
                  <a:pt x="229515" y="370636"/>
                </a:cubicBezTo>
                <a:cubicBezTo>
                  <a:pt x="222606" y="367385"/>
                  <a:pt x="215799" y="361188"/>
                  <a:pt x="209093" y="352044"/>
                </a:cubicBezTo>
                <a:cubicBezTo>
                  <a:pt x="202388" y="342900"/>
                  <a:pt x="196495" y="332028"/>
                  <a:pt x="191415" y="319430"/>
                </a:cubicBezTo>
                <a:cubicBezTo>
                  <a:pt x="186335" y="306832"/>
                  <a:pt x="182169" y="292811"/>
                  <a:pt x="178918" y="277368"/>
                </a:cubicBezTo>
                <a:cubicBezTo>
                  <a:pt x="175667" y="261924"/>
                  <a:pt x="174041" y="246075"/>
                  <a:pt x="174041" y="229819"/>
                </a:cubicBezTo>
                <a:cubicBezTo>
                  <a:pt x="174041" y="215188"/>
                  <a:pt x="175768" y="198628"/>
                  <a:pt x="179223" y="180136"/>
                </a:cubicBezTo>
                <a:cubicBezTo>
                  <a:pt x="182677" y="161645"/>
                  <a:pt x="188367" y="144272"/>
                  <a:pt x="196292" y="128016"/>
                </a:cubicBezTo>
                <a:cubicBezTo>
                  <a:pt x="204216" y="111760"/>
                  <a:pt x="214783" y="98044"/>
                  <a:pt x="227991" y="86868"/>
                </a:cubicBezTo>
                <a:cubicBezTo>
                  <a:pt x="241199" y="75692"/>
                  <a:pt x="257556" y="70104"/>
                  <a:pt x="277064" y="70104"/>
                </a:cubicBezTo>
                <a:close/>
                <a:moveTo>
                  <a:pt x="32919" y="0"/>
                </a:moveTo>
                <a:cubicBezTo>
                  <a:pt x="39828" y="0"/>
                  <a:pt x="46635" y="711"/>
                  <a:pt x="53340" y="2133"/>
                </a:cubicBezTo>
                <a:cubicBezTo>
                  <a:pt x="60046" y="3556"/>
                  <a:pt x="66040" y="5689"/>
                  <a:pt x="71324" y="8534"/>
                </a:cubicBezTo>
                <a:cubicBezTo>
                  <a:pt x="70917" y="12598"/>
                  <a:pt x="70612" y="20624"/>
                  <a:pt x="70409" y="32613"/>
                </a:cubicBezTo>
                <a:cubicBezTo>
                  <a:pt x="70206" y="44602"/>
                  <a:pt x="70104" y="58928"/>
                  <a:pt x="70104" y="75590"/>
                </a:cubicBezTo>
                <a:cubicBezTo>
                  <a:pt x="70104" y="92252"/>
                  <a:pt x="70206" y="110540"/>
                  <a:pt x="70409" y="130454"/>
                </a:cubicBezTo>
                <a:cubicBezTo>
                  <a:pt x="70612" y="150368"/>
                  <a:pt x="70714" y="170281"/>
                  <a:pt x="70714" y="190195"/>
                </a:cubicBezTo>
                <a:cubicBezTo>
                  <a:pt x="70714" y="210108"/>
                  <a:pt x="70816" y="229311"/>
                  <a:pt x="71019" y="247802"/>
                </a:cubicBezTo>
                <a:cubicBezTo>
                  <a:pt x="71222" y="266293"/>
                  <a:pt x="71324" y="282651"/>
                  <a:pt x="71324" y="296875"/>
                </a:cubicBezTo>
                <a:cubicBezTo>
                  <a:pt x="87986" y="296468"/>
                  <a:pt x="101804" y="296367"/>
                  <a:pt x="112776" y="296570"/>
                </a:cubicBezTo>
                <a:cubicBezTo>
                  <a:pt x="123749" y="296773"/>
                  <a:pt x="135738" y="296875"/>
                  <a:pt x="148743" y="296875"/>
                </a:cubicBezTo>
                <a:cubicBezTo>
                  <a:pt x="151181" y="299720"/>
                  <a:pt x="153010" y="304393"/>
                  <a:pt x="154229" y="310896"/>
                </a:cubicBezTo>
                <a:cubicBezTo>
                  <a:pt x="155448" y="317398"/>
                  <a:pt x="156058" y="324510"/>
                  <a:pt x="156058" y="332232"/>
                </a:cubicBezTo>
                <a:cubicBezTo>
                  <a:pt x="156058" y="339953"/>
                  <a:pt x="155652" y="347370"/>
                  <a:pt x="154839" y="354482"/>
                </a:cubicBezTo>
                <a:cubicBezTo>
                  <a:pt x="154026" y="361594"/>
                  <a:pt x="152604" y="366979"/>
                  <a:pt x="150572" y="370636"/>
                </a:cubicBezTo>
                <a:cubicBezTo>
                  <a:pt x="128626" y="371449"/>
                  <a:pt x="105563" y="371957"/>
                  <a:pt x="81382" y="372160"/>
                </a:cubicBezTo>
                <a:cubicBezTo>
                  <a:pt x="57201" y="372364"/>
                  <a:pt x="30684" y="372262"/>
                  <a:pt x="1829" y="371856"/>
                </a:cubicBezTo>
                <a:cubicBezTo>
                  <a:pt x="2236" y="360883"/>
                  <a:pt x="2439" y="345643"/>
                  <a:pt x="2439" y="326136"/>
                </a:cubicBezTo>
                <a:cubicBezTo>
                  <a:pt x="2439" y="306628"/>
                  <a:pt x="2337" y="285089"/>
                  <a:pt x="2134" y="261518"/>
                </a:cubicBezTo>
                <a:cubicBezTo>
                  <a:pt x="1931" y="237947"/>
                  <a:pt x="1728" y="213258"/>
                  <a:pt x="1524" y="187452"/>
                </a:cubicBezTo>
                <a:cubicBezTo>
                  <a:pt x="1321" y="161645"/>
                  <a:pt x="1118" y="137160"/>
                  <a:pt x="915" y="113995"/>
                </a:cubicBezTo>
                <a:cubicBezTo>
                  <a:pt x="712" y="90830"/>
                  <a:pt x="508" y="69799"/>
                  <a:pt x="305" y="50901"/>
                </a:cubicBezTo>
                <a:cubicBezTo>
                  <a:pt x="102" y="32004"/>
                  <a:pt x="0" y="17678"/>
                  <a:pt x="0" y="7924"/>
                </a:cubicBezTo>
                <a:cubicBezTo>
                  <a:pt x="4471" y="5080"/>
                  <a:pt x="9551" y="3048"/>
                  <a:pt x="15240" y="1828"/>
                </a:cubicBezTo>
                <a:cubicBezTo>
                  <a:pt x="20930" y="609"/>
                  <a:pt x="26823" y="0"/>
                  <a:pt x="32919" y="0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latin typeface="The Fountain of Wish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A43E8-A0D7-7AD5-D4A0-34A9B686167B}"/>
              </a:ext>
            </a:extLst>
          </p:cNvPr>
          <p:cNvSpPr txBox="1"/>
          <p:nvPr/>
        </p:nvSpPr>
        <p:spPr>
          <a:xfrm>
            <a:off x="389373" y="1329255"/>
            <a:ext cx="2602132" cy="557297"/>
          </a:xfrm>
          <a:custGeom>
            <a:avLst/>
            <a:gdLst/>
            <a:ahLst/>
            <a:cxnLst/>
            <a:rect l="l" t="t" r="r" b="b"/>
            <a:pathLst>
              <a:path w="2602132" h="557297">
                <a:moveTo>
                  <a:pt x="1823675" y="236629"/>
                </a:moveTo>
                <a:cubicBezTo>
                  <a:pt x="1820132" y="252573"/>
                  <a:pt x="1817179" y="266156"/>
                  <a:pt x="1814817" y="277377"/>
                </a:cubicBezTo>
                <a:cubicBezTo>
                  <a:pt x="1812455" y="288597"/>
                  <a:pt x="1810093" y="299375"/>
                  <a:pt x="1807730" y="309709"/>
                </a:cubicBezTo>
                <a:cubicBezTo>
                  <a:pt x="1805368" y="320044"/>
                  <a:pt x="1803301" y="330969"/>
                  <a:pt x="1801530" y="342485"/>
                </a:cubicBezTo>
                <a:cubicBezTo>
                  <a:pt x="1799758" y="354000"/>
                  <a:pt x="1797396" y="367731"/>
                  <a:pt x="1794443" y="383676"/>
                </a:cubicBezTo>
                <a:cubicBezTo>
                  <a:pt x="1805663" y="383676"/>
                  <a:pt x="1815408" y="383676"/>
                  <a:pt x="1823675" y="383676"/>
                </a:cubicBezTo>
                <a:cubicBezTo>
                  <a:pt x="1831352" y="383676"/>
                  <a:pt x="1838291" y="383528"/>
                  <a:pt x="1844492" y="383233"/>
                </a:cubicBezTo>
                <a:cubicBezTo>
                  <a:pt x="1850693" y="382937"/>
                  <a:pt x="1854089" y="382790"/>
                  <a:pt x="1854679" y="382790"/>
                </a:cubicBezTo>
                <a:cubicBezTo>
                  <a:pt x="1851136" y="358577"/>
                  <a:pt x="1846707" y="335398"/>
                  <a:pt x="1841392" y="313252"/>
                </a:cubicBezTo>
                <a:cubicBezTo>
                  <a:pt x="1836077" y="291107"/>
                  <a:pt x="1830171" y="265566"/>
                  <a:pt x="1823675" y="236629"/>
                </a:cubicBezTo>
                <a:close/>
                <a:moveTo>
                  <a:pt x="718775" y="236629"/>
                </a:moveTo>
                <a:cubicBezTo>
                  <a:pt x="715232" y="252573"/>
                  <a:pt x="712279" y="266156"/>
                  <a:pt x="709917" y="277377"/>
                </a:cubicBezTo>
                <a:cubicBezTo>
                  <a:pt x="707555" y="288597"/>
                  <a:pt x="705193" y="299375"/>
                  <a:pt x="702830" y="309709"/>
                </a:cubicBezTo>
                <a:cubicBezTo>
                  <a:pt x="700468" y="320044"/>
                  <a:pt x="698401" y="330969"/>
                  <a:pt x="696630" y="342485"/>
                </a:cubicBezTo>
                <a:cubicBezTo>
                  <a:pt x="694858" y="354000"/>
                  <a:pt x="692496" y="367731"/>
                  <a:pt x="689543" y="383676"/>
                </a:cubicBezTo>
                <a:cubicBezTo>
                  <a:pt x="700764" y="383676"/>
                  <a:pt x="710508" y="383676"/>
                  <a:pt x="718775" y="383676"/>
                </a:cubicBezTo>
                <a:cubicBezTo>
                  <a:pt x="726452" y="383676"/>
                  <a:pt x="733391" y="383528"/>
                  <a:pt x="739592" y="383233"/>
                </a:cubicBezTo>
                <a:cubicBezTo>
                  <a:pt x="745793" y="382937"/>
                  <a:pt x="749189" y="382790"/>
                  <a:pt x="749779" y="382790"/>
                </a:cubicBezTo>
                <a:cubicBezTo>
                  <a:pt x="746236" y="358577"/>
                  <a:pt x="741807" y="335398"/>
                  <a:pt x="736492" y="313252"/>
                </a:cubicBezTo>
                <a:cubicBezTo>
                  <a:pt x="731177" y="291107"/>
                  <a:pt x="725271" y="265566"/>
                  <a:pt x="718775" y="236629"/>
                </a:cubicBezTo>
                <a:close/>
                <a:moveTo>
                  <a:pt x="402898" y="204739"/>
                </a:moveTo>
                <a:cubicBezTo>
                  <a:pt x="395221" y="204739"/>
                  <a:pt x="387544" y="208430"/>
                  <a:pt x="379866" y="215812"/>
                </a:cubicBezTo>
                <a:cubicBezTo>
                  <a:pt x="372189" y="223194"/>
                  <a:pt x="365546" y="233085"/>
                  <a:pt x="359935" y="245487"/>
                </a:cubicBezTo>
                <a:cubicBezTo>
                  <a:pt x="354325" y="257888"/>
                  <a:pt x="349896" y="272062"/>
                  <a:pt x="346648" y="288006"/>
                </a:cubicBezTo>
                <a:cubicBezTo>
                  <a:pt x="343400" y="303951"/>
                  <a:pt x="341776" y="319896"/>
                  <a:pt x="341776" y="335841"/>
                </a:cubicBezTo>
                <a:cubicBezTo>
                  <a:pt x="341776" y="347061"/>
                  <a:pt x="342957" y="359020"/>
                  <a:pt x="345319" y="371717"/>
                </a:cubicBezTo>
                <a:cubicBezTo>
                  <a:pt x="347681" y="384414"/>
                  <a:pt x="351225" y="396372"/>
                  <a:pt x="355949" y="407593"/>
                </a:cubicBezTo>
                <a:cubicBezTo>
                  <a:pt x="360673" y="418813"/>
                  <a:pt x="366579" y="429000"/>
                  <a:pt x="373666" y="438154"/>
                </a:cubicBezTo>
                <a:cubicBezTo>
                  <a:pt x="380752" y="447307"/>
                  <a:pt x="389610" y="453951"/>
                  <a:pt x="400240" y="458085"/>
                </a:cubicBezTo>
                <a:cubicBezTo>
                  <a:pt x="408508" y="461628"/>
                  <a:pt x="416185" y="460004"/>
                  <a:pt x="423272" y="453213"/>
                </a:cubicBezTo>
                <a:cubicBezTo>
                  <a:pt x="430358" y="446421"/>
                  <a:pt x="436707" y="436825"/>
                  <a:pt x="442317" y="424423"/>
                </a:cubicBezTo>
                <a:cubicBezTo>
                  <a:pt x="447927" y="412022"/>
                  <a:pt x="452504" y="397553"/>
                  <a:pt x="456047" y="381018"/>
                </a:cubicBezTo>
                <a:cubicBezTo>
                  <a:pt x="459590" y="364483"/>
                  <a:pt x="461657" y="348243"/>
                  <a:pt x="462248" y="332298"/>
                </a:cubicBezTo>
                <a:cubicBezTo>
                  <a:pt x="462248" y="321077"/>
                  <a:pt x="460919" y="308085"/>
                  <a:pt x="458262" y="293321"/>
                </a:cubicBezTo>
                <a:cubicBezTo>
                  <a:pt x="455604" y="278558"/>
                  <a:pt x="451766" y="264680"/>
                  <a:pt x="446746" y="251688"/>
                </a:cubicBezTo>
                <a:cubicBezTo>
                  <a:pt x="441726" y="238696"/>
                  <a:pt x="435526" y="227623"/>
                  <a:pt x="428144" y="218469"/>
                </a:cubicBezTo>
                <a:cubicBezTo>
                  <a:pt x="420762" y="209316"/>
                  <a:pt x="412347" y="204739"/>
                  <a:pt x="402898" y="204739"/>
                </a:cubicBezTo>
                <a:close/>
                <a:moveTo>
                  <a:pt x="997667" y="195881"/>
                </a:moveTo>
                <a:cubicBezTo>
                  <a:pt x="998258" y="200014"/>
                  <a:pt x="998701" y="208873"/>
                  <a:pt x="998996" y="222455"/>
                </a:cubicBezTo>
                <a:cubicBezTo>
                  <a:pt x="999291" y="236038"/>
                  <a:pt x="999439" y="251983"/>
                  <a:pt x="999439" y="270290"/>
                </a:cubicBezTo>
                <a:cubicBezTo>
                  <a:pt x="999439" y="288597"/>
                  <a:pt x="999439" y="307938"/>
                  <a:pt x="999439" y="328311"/>
                </a:cubicBezTo>
                <a:cubicBezTo>
                  <a:pt x="999439" y="348685"/>
                  <a:pt x="999439" y="367288"/>
                  <a:pt x="999439" y="384118"/>
                </a:cubicBezTo>
                <a:cubicBezTo>
                  <a:pt x="999439" y="400949"/>
                  <a:pt x="999439" y="414827"/>
                  <a:pt x="999439" y="425752"/>
                </a:cubicBezTo>
                <a:cubicBezTo>
                  <a:pt x="999439" y="436677"/>
                  <a:pt x="999734" y="442140"/>
                  <a:pt x="1000325" y="442140"/>
                </a:cubicBezTo>
                <a:cubicBezTo>
                  <a:pt x="1019222" y="440368"/>
                  <a:pt x="1034577" y="435053"/>
                  <a:pt x="1046388" y="426195"/>
                </a:cubicBezTo>
                <a:cubicBezTo>
                  <a:pt x="1058199" y="417337"/>
                  <a:pt x="1067352" y="407002"/>
                  <a:pt x="1073848" y="395191"/>
                </a:cubicBezTo>
                <a:cubicBezTo>
                  <a:pt x="1080344" y="383380"/>
                  <a:pt x="1084773" y="370536"/>
                  <a:pt x="1087136" y="356658"/>
                </a:cubicBezTo>
                <a:cubicBezTo>
                  <a:pt x="1089498" y="342780"/>
                  <a:pt x="1090384" y="329640"/>
                  <a:pt x="1089793" y="317239"/>
                </a:cubicBezTo>
                <a:cubicBezTo>
                  <a:pt x="1089793" y="307199"/>
                  <a:pt x="1088760" y="295831"/>
                  <a:pt x="1086693" y="283134"/>
                </a:cubicBezTo>
                <a:cubicBezTo>
                  <a:pt x="1084626" y="270438"/>
                  <a:pt x="1080344" y="258184"/>
                  <a:pt x="1073848" y="246373"/>
                </a:cubicBezTo>
                <a:cubicBezTo>
                  <a:pt x="1067352" y="234562"/>
                  <a:pt x="1058051" y="223932"/>
                  <a:pt x="1045945" y="214483"/>
                </a:cubicBezTo>
                <a:cubicBezTo>
                  <a:pt x="1033838" y="205034"/>
                  <a:pt x="1017746" y="198833"/>
                  <a:pt x="997667" y="195881"/>
                </a:cubicBezTo>
                <a:close/>
                <a:moveTo>
                  <a:pt x="2587428" y="115271"/>
                </a:moveTo>
                <a:cubicBezTo>
                  <a:pt x="2589790" y="119404"/>
                  <a:pt x="2591562" y="125162"/>
                  <a:pt x="2592743" y="132544"/>
                </a:cubicBezTo>
                <a:cubicBezTo>
                  <a:pt x="2593924" y="139926"/>
                  <a:pt x="2594662" y="147898"/>
                  <a:pt x="2594957" y="156461"/>
                </a:cubicBezTo>
                <a:cubicBezTo>
                  <a:pt x="2595253" y="165024"/>
                  <a:pt x="2595105" y="173440"/>
                  <a:pt x="2594514" y="181707"/>
                </a:cubicBezTo>
                <a:cubicBezTo>
                  <a:pt x="2593924" y="189975"/>
                  <a:pt x="2592743" y="196766"/>
                  <a:pt x="2590971" y="202081"/>
                </a:cubicBezTo>
                <a:cubicBezTo>
                  <a:pt x="2582113" y="202081"/>
                  <a:pt x="2572369" y="201934"/>
                  <a:pt x="2561739" y="201639"/>
                </a:cubicBezTo>
                <a:cubicBezTo>
                  <a:pt x="2551109" y="201343"/>
                  <a:pt x="2540479" y="201196"/>
                  <a:pt x="2529849" y="201196"/>
                </a:cubicBezTo>
                <a:cubicBezTo>
                  <a:pt x="2519219" y="201196"/>
                  <a:pt x="2509032" y="201196"/>
                  <a:pt x="2499288" y="201196"/>
                </a:cubicBezTo>
                <a:cubicBezTo>
                  <a:pt x="2489544" y="201196"/>
                  <a:pt x="2481129" y="201491"/>
                  <a:pt x="2474042" y="202081"/>
                </a:cubicBezTo>
                <a:cubicBezTo>
                  <a:pt x="2473452" y="215074"/>
                  <a:pt x="2473009" y="226737"/>
                  <a:pt x="2472713" y="237071"/>
                </a:cubicBezTo>
                <a:cubicBezTo>
                  <a:pt x="2472418" y="247406"/>
                  <a:pt x="2472861" y="259365"/>
                  <a:pt x="2474042" y="272947"/>
                </a:cubicBezTo>
                <a:cubicBezTo>
                  <a:pt x="2476405" y="274129"/>
                  <a:pt x="2483196" y="274867"/>
                  <a:pt x="2494416" y="275162"/>
                </a:cubicBezTo>
                <a:cubicBezTo>
                  <a:pt x="2505637" y="275457"/>
                  <a:pt x="2517891" y="275605"/>
                  <a:pt x="2531178" y="275605"/>
                </a:cubicBezTo>
                <a:cubicBezTo>
                  <a:pt x="2544465" y="275605"/>
                  <a:pt x="2556719" y="275605"/>
                  <a:pt x="2567940" y="275605"/>
                </a:cubicBezTo>
                <a:cubicBezTo>
                  <a:pt x="2579160" y="275605"/>
                  <a:pt x="2585952" y="275900"/>
                  <a:pt x="2588314" y="276491"/>
                </a:cubicBezTo>
                <a:cubicBezTo>
                  <a:pt x="2592448" y="290073"/>
                  <a:pt x="2594071" y="305132"/>
                  <a:pt x="2593186" y="321668"/>
                </a:cubicBezTo>
                <a:cubicBezTo>
                  <a:pt x="2592300" y="338203"/>
                  <a:pt x="2590971" y="352081"/>
                  <a:pt x="2589199" y="363302"/>
                </a:cubicBezTo>
                <a:cubicBezTo>
                  <a:pt x="2564397" y="363892"/>
                  <a:pt x="2543432" y="364040"/>
                  <a:pt x="2526306" y="363744"/>
                </a:cubicBezTo>
                <a:cubicBezTo>
                  <a:pt x="2509180" y="363449"/>
                  <a:pt x="2491759" y="363892"/>
                  <a:pt x="2474042" y="365073"/>
                </a:cubicBezTo>
                <a:cubicBezTo>
                  <a:pt x="2473452" y="387514"/>
                  <a:pt x="2473304" y="405969"/>
                  <a:pt x="2473599" y="420437"/>
                </a:cubicBezTo>
                <a:cubicBezTo>
                  <a:pt x="2473895" y="434906"/>
                  <a:pt x="2474042" y="446569"/>
                  <a:pt x="2474042" y="455427"/>
                </a:cubicBezTo>
                <a:cubicBezTo>
                  <a:pt x="2485263" y="455427"/>
                  <a:pt x="2495450" y="455427"/>
                  <a:pt x="2504603" y="455427"/>
                </a:cubicBezTo>
                <a:cubicBezTo>
                  <a:pt x="2513757" y="455427"/>
                  <a:pt x="2523058" y="455427"/>
                  <a:pt x="2532507" y="455427"/>
                </a:cubicBezTo>
                <a:cubicBezTo>
                  <a:pt x="2541955" y="455427"/>
                  <a:pt x="2551552" y="455575"/>
                  <a:pt x="2561296" y="455870"/>
                </a:cubicBezTo>
                <a:cubicBezTo>
                  <a:pt x="2571040" y="456166"/>
                  <a:pt x="2582113" y="456313"/>
                  <a:pt x="2594514" y="456313"/>
                </a:cubicBezTo>
                <a:cubicBezTo>
                  <a:pt x="2597467" y="460447"/>
                  <a:pt x="2599534" y="466500"/>
                  <a:pt x="2600715" y="474473"/>
                </a:cubicBezTo>
                <a:cubicBezTo>
                  <a:pt x="2601896" y="482445"/>
                  <a:pt x="2602339" y="490713"/>
                  <a:pt x="2602044" y="499276"/>
                </a:cubicBezTo>
                <a:cubicBezTo>
                  <a:pt x="2601749" y="507839"/>
                  <a:pt x="2601011" y="516106"/>
                  <a:pt x="2599829" y="524079"/>
                </a:cubicBezTo>
                <a:cubicBezTo>
                  <a:pt x="2598649" y="532051"/>
                  <a:pt x="2596877" y="538104"/>
                  <a:pt x="2594514" y="542238"/>
                </a:cubicBezTo>
                <a:cubicBezTo>
                  <a:pt x="2577979" y="542238"/>
                  <a:pt x="2560706" y="542238"/>
                  <a:pt x="2542694" y="542238"/>
                </a:cubicBezTo>
                <a:cubicBezTo>
                  <a:pt x="2524682" y="542238"/>
                  <a:pt x="2506818" y="542238"/>
                  <a:pt x="2489101" y="542238"/>
                </a:cubicBezTo>
                <a:cubicBezTo>
                  <a:pt x="2471385" y="542238"/>
                  <a:pt x="2454259" y="542238"/>
                  <a:pt x="2437723" y="542238"/>
                </a:cubicBezTo>
                <a:cubicBezTo>
                  <a:pt x="2421188" y="542238"/>
                  <a:pt x="2405834" y="542238"/>
                  <a:pt x="2391661" y="542238"/>
                </a:cubicBezTo>
                <a:cubicBezTo>
                  <a:pt x="2391661" y="512711"/>
                  <a:pt x="2391513" y="479345"/>
                  <a:pt x="2391218" y="442140"/>
                </a:cubicBezTo>
                <a:cubicBezTo>
                  <a:pt x="2390923" y="404935"/>
                  <a:pt x="2390775" y="367140"/>
                  <a:pt x="2390775" y="328754"/>
                </a:cubicBezTo>
                <a:cubicBezTo>
                  <a:pt x="2390775" y="290369"/>
                  <a:pt x="2390923" y="252721"/>
                  <a:pt x="2391218" y="215812"/>
                </a:cubicBezTo>
                <a:cubicBezTo>
                  <a:pt x="2391513" y="178902"/>
                  <a:pt x="2391956" y="145979"/>
                  <a:pt x="2392546" y="117042"/>
                </a:cubicBezTo>
                <a:cubicBezTo>
                  <a:pt x="2402586" y="117042"/>
                  <a:pt x="2415430" y="117042"/>
                  <a:pt x="2431080" y="117042"/>
                </a:cubicBezTo>
                <a:cubicBezTo>
                  <a:pt x="2446729" y="117042"/>
                  <a:pt x="2463708" y="116895"/>
                  <a:pt x="2482015" y="116599"/>
                </a:cubicBezTo>
                <a:cubicBezTo>
                  <a:pt x="2500322" y="116304"/>
                  <a:pt x="2518629" y="116009"/>
                  <a:pt x="2536936" y="115713"/>
                </a:cubicBezTo>
                <a:cubicBezTo>
                  <a:pt x="2555243" y="115418"/>
                  <a:pt x="2572074" y="115271"/>
                  <a:pt x="2587428" y="115271"/>
                </a:cubicBezTo>
                <a:close/>
                <a:moveTo>
                  <a:pt x="2274417" y="107298"/>
                </a:moveTo>
                <a:cubicBezTo>
                  <a:pt x="2280913" y="107298"/>
                  <a:pt x="2287114" y="107741"/>
                  <a:pt x="2293020" y="108627"/>
                </a:cubicBezTo>
                <a:cubicBezTo>
                  <a:pt x="2298925" y="109513"/>
                  <a:pt x="2303354" y="110546"/>
                  <a:pt x="2306307" y="111727"/>
                </a:cubicBezTo>
                <a:cubicBezTo>
                  <a:pt x="2306898" y="140664"/>
                  <a:pt x="2307636" y="174916"/>
                  <a:pt x="2308522" y="214483"/>
                </a:cubicBezTo>
                <a:cubicBezTo>
                  <a:pt x="2309407" y="254050"/>
                  <a:pt x="2309998" y="293912"/>
                  <a:pt x="2310293" y="334069"/>
                </a:cubicBezTo>
                <a:cubicBezTo>
                  <a:pt x="2310589" y="374227"/>
                  <a:pt x="2310884" y="412613"/>
                  <a:pt x="2311179" y="449227"/>
                </a:cubicBezTo>
                <a:cubicBezTo>
                  <a:pt x="2311474" y="485841"/>
                  <a:pt x="2311327" y="516254"/>
                  <a:pt x="2310736" y="540467"/>
                </a:cubicBezTo>
                <a:cubicBezTo>
                  <a:pt x="2306602" y="542238"/>
                  <a:pt x="2300106" y="544305"/>
                  <a:pt x="2291248" y="546667"/>
                </a:cubicBezTo>
                <a:cubicBezTo>
                  <a:pt x="2282390" y="549030"/>
                  <a:pt x="2272646" y="550211"/>
                  <a:pt x="2262016" y="550211"/>
                </a:cubicBezTo>
                <a:cubicBezTo>
                  <a:pt x="2247843" y="550211"/>
                  <a:pt x="2234851" y="547258"/>
                  <a:pt x="2223040" y="541352"/>
                </a:cubicBezTo>
                <a:cubicBezTo>
                  <a:pt x="2223040" y="516549"/>
                  <a:pt x="2222892" y="495732"/>
                  <a:pt x="2222597" y="478902"/>
                </a:cubicBezTo>
                <a:cubicBezTo>
                  <a:pt x="2222301" y="462071"/>
                  <a:pt x="2222006" y="445683"/>
                  <a:pt x="2221711" y="429738"/>
                </a:cubicBezTo>
                <a:cubicBezTo>
                  <a:pt x="2221416" y="413794"/>
                  <a:pt x="2221268" y="396520"/>
                  <a:pt x="2221268" y="377918"/>
                </a:cubicBezTo>
                <a:cubicBezTo>
                  <a:pt x="2221268" y="359315"/>
                  <a:pt x="2221268" y="335841"/>
                  <a:pt x="2221268" y="307495"/>
                </a:cubicBezTo>
                <a:cubicBezTo>
                  <a:pt x="2218315" y="309857"/>
                  <a:pt x="2214772" y="313843"/>
                  <a:pt x="2210638" y="319453"/>
                </a:cubicBezTo>
                <a:cubicBezTo>
                  <a:pt x="2206504" y="325063"/>
                  <a:pt x="2202370" y="331117"/>
                  <a:pt x="2198236" y="337613"/>
                </a:cubicBezTo>
                <a:cubicBezTo>
                  <a:pt x="2194103" y="344109"/>
                  <a:pt x="2189969" y="350605"/>
                  <a:pt x="2185835" y="357101"/>
                </a:cubicBezTo>
                <a:cubicBezTo>
                  <a:pt x="2181701" y="363597"/>
                  <a:pt x="2178158" y="368617"/>
                  <a:pt x="2175205" y="372160"/>
                </a:cubicBezTo>
                <a:lnTo>
                  <a:pt x="2161918" y="372160"/>
                </a:lnTo>
                <a:cubicBezTo>
                  <a:pt x="2158965" y="368617"/>
                  <a:pt x="2155274" y="363449"/>
                  <a:pt x="2150845" y="356658"/>
                </a:cubicBezTo>
                <a:cubicBezTo>
                  <a:pt x="2146416" y="349867"/>
                  <a:pt x="2141839" y="342928"/>
                  <a:pt x="2137115" y="335841"/>
                </a:cubicBezTo>
                <a:cubicBezTo>
                  <a:pt x="2132390" y="328754"/>
                  <a:pt x="2127813" y="322258"/>
                  <a:pt x="2123384" y="316353"/>
                </a:cubicBezTo>
                <a:cubicBezTo>
                  <a:pt x="2118955" y="310447"/>
                  <a:pt x="2115264" y="306313"/>
                  <a:pt x="2112311" y="303951"/>
                </a:cubicBezTo>
                <a:cubicBezTo>
                  <a:pt x="2111721" y="329345"/>
                  <a:pt x="2112311" y="361235"/>
                  <a:pt x="2114083" y="399620"/>
                </a:cubicBezTo>
                <a:cubicBezTo>
                  <a:pt x="2115855" y="438006"/>
                  <a:pt x="2114674" y="484955"/>
                  <a:pt x="2110540" y="540467"/>
                </a:cubicBezTo>
                <a:cubicBezTo>
                  <a:pt x="2104044" y="543419"/>
                  <a:pt x="2097105" y="545486"/>
                  <a:pt x="2089723" y="546667"/>
                </a:cubicBezTo>
                <a:cubicBezTo>
                  <a:pt x="2082341" y="547848"/>
                  <a:pt x="2074811" y="548439"/>
                  <a:pt x="2067134" y="548439"/>
                </a:cubicBezTo>
                <a:cubicBezTo>
                  <a:pt x="2047646" y="548439"/>
                  <a:pt x="2032292" y="546077"/>
                  <a:pt x="2021071" y="541352"/>
                </a:cubicBezTo>
                <a:cubicBezTo>
                  <a:pt x="2020481" y="508282"/>
                  <a:pt x="2020186" y="472406"/>
                  <a:pt x="2020186" y="433725"/>
                </a:cubicBezTo>
                <a:cubicBezTo>
                  <a:pt x="2020186" y="395044"/>
                  <a:pt x="2020333" y="356510"/>
                  <a:pt x="2020629" y="318125"/>
                </a:cubicBezTo>
                <a:cubicBezTo>
                  <a:pt x="2020924" y="279739"/>
                  <a:pt x="2021219" y="242829"/>
                  <a:pt x="2021514" y="207396"/>
                </a:cubicBezTo>
                <a:cubicBezTo>
                  <a:pt x="2021810" y="171963"/>
                  <a:pt x="2021957" y="140959"/>
                  <a:pt x="2021957" y="114385"/>
                </a:cubicBezTo>
                <a:cubicBezTo>
                  <a:pt x="2024319" y="112613"/>
                  <a:pt x="2029339" y="111137"/>
                  <a:pt x="2037016" y="109956"/>
                </a:cubicBezTo>
                <a:cubicBezTo>
                  <a:pt x="2044693" y="108775"/>
                  <a:pt x="2052961" y="108184"/>
                  <a:pt x="2061819" y="108184"/>
                </a:cubicBezTo>
                <a:cubicBezTo>
                  <a:pt x="2070678" y="108184"/>
                  <a:pt x="2079093" y="108775"/>
                  <a:pt x="2087065" y="109956"/>
                </a:cubicBezTo>
                <a:cubicBezTo>
                  <a:pt x="2095038" y="111137"/>
                  <a:pt x="2100796" y="112908"/>
                  <a:pt x="2104339" y="115271"/>
                </a:cubicBezTo>
                <a:cubicBezTo>
                  <a:pt x="2107882" y="124129"/>
                  <a:pt x="2112311" y="134611"/>
                  <a:pt x="2117626" y="146717"/>
                </a:cubicBezTo>
                <a:cubicBezTo>
                  <a:pt x="2122941" y="158824"/>
                  <a:pt x="2128404" y="171078"/>
                  <a:pt x="2134014" y="183479"/>
                </a:cubicBezTo>
                <a:cubicBezTo>
                  <a:pt x="2139624" y="195881"/>
                  <a:pt x="2145087" y="207839"/>
                  <a:pt x="2150402" y="219355"/>
                </a:cubicBezTo>
                <a:cubicBezTo>
                  <a:pt x="2155717" y="230871"/>
                  <a:pt x="2160441" y="240762"/>
                  <a:pt x="2164575" y="249030"/>
                </a:cubicBezTo>
                <a:cubicBezTo>
                  <a:pt x="2166937" y="250211"/>
                  <a:pt x="2169447" y="250949"/>
                  <a:pt x="2172105" y="251245"/>
                </a:cubicBezTo>
                <a:cubicBezTo>
                  <a:pt x="2174762" y="251540"/>
                  <a:pt x="2176977" y="250802"/>
                  <a:pt x="2178748" y="249030"/>
                </a:cubicBezTo>
                <a:cubicBezTo>
                  <a:pt x="2184063" y="237219"/>
                  <a:pt x="2188640" y="226294"/>
                  <a:pt x="2192479" y="216255"/>
                </a:cubicBezTo>
                <a:cubicBezTo>
                  <a:pt x="2196317" y="206215"/>
                  <a:pt x="2200008" y="196028"/>
                  <a:pt x="2203551" y="185694"/>
                </a:cubicBezTo>
                <a:cubicBezTo>
                  <a:pt x="2207095" y="175359"/>
                  <a:pt x="2210933" y="164581"/>
                  <a:pt x="2215067" y="153361"/>
                </a:cubicBezTo>
                <a:cubicBezTo>
                  <a:pt x="2219201" y="142141"/>
                  <a:pt x="2223925" y="129444"/>
                  <a:pt x="2229240" y="115271"/>
                </a:cubicBezTo>
                <a:cubicBezTo>
                  <a:pt x="2232193" y="112318"/>
                  <a:pt x="2238099" y="110251"/>
                  <a:pt x="2246957" y="109070"/>
                </a:cubicBezTo>
                <a:cubicBezTo>
                  <a:pt x="2255815" y="107889"/>
                  <a:pt x="2264969" y="107298"/>
                  <a:pt x="2274417" y="107298"/>
                </a:cubicBezTo>
                <a:close/>
                <a:moveTo>
                  <a:pt x="1826333" y="107298"/>
                </a:moveTo>
                <a:cubicBezTo>
                  <a:pt x="1834010" y="107298"/>
                  <a:pt x="1841687" y="107889"/>
                  <a:pt x="1849364" y="109070"/>
                </a:cubicBezTo>
                <a:cubicBezTo>
                  <a:pt x="1857041" y="110251"/>
                  <a:pt x="1864128" y="112613"/>
                  <a:pt x="1870624" y="116156"/>
                </a:cubicBezTo>
                <a:cubicBezTo>
                  <a:pt x="1886569" y="182298"/>
                  <a:pt x="1903695" y="250949"/>
                  <a:pt x="1922002" y="322111"/>
                </a:cubicBezTo>
                <a:cubicBezTo>
                  <a:pt x="1940309" y="393272"/>
                  <a:pt x="1958025" y="466353"/>
                  <a:pt x="1975151" y="541352"/>
                </a:cubicBezTo>
                <a:cubicBezTo>
                  <a:pt x="1969836" y="543715"/>
                  <a:pt x="1962602" y="545339"/>
                  <a:pt x="1953449" y="546224"/>
                </a:cubicBezTo>
                <a:cubicBezTo>
                  <a:pt x="1944295" y="547110"/>
                  <a:pt x="1934994" y="547553"/>
                  <a:pt x="1925545" y="547553"/>
                </a:cubicBezTo>
                <a:cubicBezTo>
                  <a:pt x="1915506" y="547553"/>
                  <a:pt x="1906648" y="547110"/>
                  <a:pt x="1898971" y="546224"/>
                </a:cubicBezTo>
                <a:cubicBezTo>
                  <a:pt x="1891293" y="545339"/>
                  <a:pt x="1886864" y="543419"/>
                  <a:pt x="1885683" y="540467"/>
                </a:cubicBezTo>
                <a:cubicBezTo>
                  <a:pt x="1880959" y="523931"/>
                  <a:pt x="1876973" y="509167"/>
                  <a:pt x="1873725" y="496175"/>
                </a:cubicBezTo>
                <a:cubicBezTo>
                  <a:pt x="1870476" y="483183"/>
                  <a:pt x="1866490" y="470191"/>
                  <a:pt x="1861766" y="457199"/>
                </a:cubicBezTo>
                <a:cubicBezTo>
                  <a:pt x="1855270" y="456608"/>
                  <a:pt x="1849364" y="456166"/>
                  <a:pt x="1844049" y="455870"/>
                </a:cubicBezTo>
                <a:cubicBezTo>
                  <a:pt x="1838734" y="455575"/>
                  <a:pt x="1833124" y="455427"/>
                  <a:pt x="1827219" y="455427"/>
                </a:cubicBezTo>
                <a:cubicBezTo>
                  <a:pt x="1821313" y="455427"/>
                  <a:pt x="1814817" y="455427"/>
                  <a:pt x="1807730" y="455427"/>
                </a:cubicBezTo>
                <a:cubicBezTo>
                  <a:pt x="1800644" y="455427"/>
                  <a:pt x="1792081" y="455723"/>
                  <a:pt x="1782041" y="456313"/>
                </a:cubicBezTo>
                <a:cubicBezTo>
                  <a:pt x="1777317" y="472849"/>
                  <a:pt x="1773626" y="488351"/>
                  <a:pt x="1770969" y="502819"/>
                </a:cubicBezTo>
                <a:cubicBezTo>
                  <a:pt x="1768311" y="517288"/>
                  <a:pt x="1766097" y="529541"/>
                  <a:pt x="1764325" y="539581"/>
                </a:cubicBezTo>
                <a:cubicBezTo>
                  <a:pt x="1762553" y="540762"/>
                  <a:pt x="1757829" y="542534"/>
                  <a:pt x="1750152" y="544896"/>
                </a:cubicBezTo>
                <a:cubicBezTo>
                  <a:pt x="1742475" y="547258"/>
                  <a:pt x="1733321" y="548439"/>
                  <a:pt x="1722691" y="548439"/>
                </a:cubicBezTo>
                <a:cubicBezTo>
                  <a:pt x="1715605" y="548439"/>
                  <a:pt x="1708370" y="547701"/>
                  <a:pt x="1700988" y="546224"/>
                </a:cubicBezTo>
                <a:cubicBezTo>
                  <a:pt x="1693607" y="544748"/>
                  <a:pt x="1686077" y="541648"/>
                  <a:pt x="1678400" y="536923"/>
                </a:cubicBezTo>
                <a:cubicBezTo>
                  <a:pt x="1684896" y="506215"/>
                  <a:pt x="1690949" y="478606"/>
                  <a:pt x="1696559" y="454099"/>
                </a:cubicBezTo>
                <a:cubicBezTo>
                  <a:pt x="1702170" y="429591"/>
                  <a:pt x="1707485" y="406707"/>
                  <a:pt x="1712504" y="385447"/>
                </a:cubicBezTo>
                <a:cubicBezTo>
                  <a:pt x="1717524" y="364187"/>
                  <a:pt x="1722396" y="343666"/>
                  <a:pt x="1727120" y="323882"/>
                </a:cubicBezTo>
                <a:cubicBezTo>
                  <a:pt x="1731845" y="304099"/>
                  <a:pt x="1736717" y="283725"/>
                  <a:pt x="1741737" y="262760"/>
                </a:cubicBezTo>
                <a:cubicBezTo>
                  <a:pt x="1746756" y="241796"/>
                  <a:pt x="1752071" y="219207"/>
                  <a:pt x="1757681" y="194995"/>
                </a:cubicBezTo>
                <a:cubicBezTo>
                  <a:pt x="1763291" y="170782"/>
                  <a:pt x="1769640" y="143912"/>
                  <a:pt x="1776727" y="114385"/>
                </a:cubicBezTo>
                <a:cubicBezTo>
                  <a:pt x="1781451" y="112613"/>
                  <a:pt x="1788390" y="110989"/>
                  <a:pt x="1797543" y="109513"/>
                </a:cubicBezTo>
                <a:cubicBezTo>
                  <a:pt x="1806697" y="108036"/>
                  <a:pt x="1816293" y="107298"/>
                  <a:pt x="1826333" y="107298"/>
                </a:cubicBezTo>
                <a:close/>
                <a:moveTo>
                  <a:pt x="721433" y="107298"/>
                </a:moveTo>
                <a:cubicBezTo>
                  <a:pt x="729110" y="107298"/>
                  <a:pt x="736787" y="107889"/>
                  <a:pt x="744464" y="109070"/>
                </a:cubicBezTo>
                <a:cubicBezTo>
                  <a:pt x="752141" y="110251"/>
                  <a:pt x="759228" y="112613"/>
                  <a:pt x="765724" y="116156"/>
                </a:cubicBezTo>
                <a:cubicBezTo>
                  <a:pt x="781669" y="182298"/>
                  <a:pt x="798795" y="250949"/>
                  <a:pt x="817102" y="322111"/>
                </a:cubicBezTo>
                <a:cubicBezTo>
                  <a:pt x="835409" y="393272"/>
                  <a:pt x="853125" y="466353"/>
                  <a:pt x="870251" y="541352"/>
                </a:cubicBezTo>
                <a:cubicBezTo>
                  <a:pt x="864936" y="543715"/>
                  <a:pt x="857702" y="545339"/>
                  <a:pt x="848549" y="546224"/>
                </a:cubicBezTo>
                <a:cubicBezTo>
                  <a:pt x="839395" y="547110"/>
                  <a:pt x="830094" y="547553"/>
                  <a:pt x="820645" y="547553"/>
                </a:cubicBezTo>
                <a:cubicBezTo>
                  <a:pt x="810606" y="547553"/>
                  <a:pt x="801748" y="547110"/>
                  <a:pt x="794070" y="546224"/>
                </a:cubicBezTo>
                <a:cubicBezTo>
                  <a:pt x="786393" y="545339"/>
                  <a:pt x="781964" y="543419"/>
                  <a:pt x="780783" y="540467"/>
                </a:cubicBezTo>
                <a:cubicBezTo>
                  <a:pt x="776059" y="523931"/>
                  <a:pt x="772072" y="509167"/>
                  <a:pt x="768825" y="496175"/>
                </a:cubicBezTo>
                <a:cubicBezTo>
                  <a:pt x="765576" y="483183"/>
                  <a:pt x="761590" y="470191"/>
                  <a:pt x="756866" y="457199"/>
                </a:cubicBezTo>
                <a:cubicBezTo>
                  <a:pt x="750370" y="456608"/>
                  <a:pt x="744464" y="456166"/>
                  <a:pt x="739149" y="455870"/>
                </a:cubicBezTo>
                <a:cubicBezTo>
                  <a:pt x="733834" y="455575"/>
                  <a:pt x="728224" y="455427"/>
                  <a:pt x="722319" y="455427"/>
                </a:cubicBezTo>
                <a:cubicBezTo>
                  <a:pt x="716413" y="455427"/>
                  <a:pt x="709917" y="455427"/>
                  <a:pt x="702830" y="455427"/>
                </a:cubicBezTo>
                <a:cubicBezTo>
                  <a:pt x="695744" y="455427"/>
                  <a:pt x="687181" y="455723"/>
                  <a:pt x="677142" y="456313"/>
                </a:cubicBezTo>
                <a:cubicBezTo>
                  <a:pt x="672417" y="472849"/>
                  <a:pt x="668726" y="488351"/>
                  <a:pt x="666069" y="502819"/>
                </a:cubicBezTo>
                <a:cubicBezTo>
                  <a:pt x="663411" y="517288"/>
                  <a:pt x="661197" y="529541"/>
                  <a:pt x="659425" y="539581"/>
                </a:cubicBezTo>
                <a:cubicBezTo>
                  <a:pt x="657653" y="540762"/>
                  <a:pt x="652929" y="542534"/>
                  <a:pt x="645252" y="544896"/>
                </a:cubicBezTo>
                <a:cubicBezTo>
                  <a:pt x="637575" y="547258"/>
                  <a:pt x="628421" y="548439"/>
                  <a:pt x="617791" y="548439"/>
                </a:cubicBezTo>
                <a:cubicBezTo>
                  <a:pt x="610705" y="548439"/>
                  <a:pt x="603470" y="547701"/>
                  <a:pt x="596089" y="546224"/>
                </a:cubicBezTo>
                <a:cubicBezTo>
                  <a:pt x="588707" y="544748"/>
                  <a:pt x="581177" y="541648"/>
                  <a:pt x="573500" y="536923"/>
                </a:cubicBezTo>
                <a:cubicBezTo>
                  <a:pt x="579996" y="506215"/>
                  <a:pt x="586049" y="478606"/>
                  <a:pt x="591659" y="454099"/>
                </a:cubicBezTo>
                <a:cubicBezTo>
                  <a:pt x="597270" y="429591"/>
                  <a:pt x="602585" y="406707"/>
                  <a:pt x="607604" y="385447"/>
                </a:cubicBezTo>
                <a:cubicBezTo>
                  <a:pt x="612624" y="364187"/>
                  <a:pt x="617496" y="343666"/>
                  <a:pt x="622220" y="323882"/>
                </a:cubicBezTo>
                <a:cubicBezTo>
                  <a:pt x="626945" y="304099"/>
                  <a:pt x="631817" y="283725"/>
                  <a:pt x="636837" y="262760"/>
                </a:cubicBezTo>
                <a:cubicBezTo>
                  <a:pt x="641856" y="241796"/>
                  <a:pt x="647171" y="219207"/>
                  <a:pt x="652781" y="194995"/>
                </a:cubicBezTo>
                <a:cubicBezTo>
                  <a:pt x="658392" y="170782"/>
                  <a:pt x="664740" y="143912"/>
                  <a:pt x="671827" y="114385"/>
                </a:cubicBezTo>
                <a:cubicBezTo>
                  <a:pt x="676551" y="112613"/>
                  <a:pt x="683490" y="110989"/>
                  <a:pt x="692644" y="109513"/>
                </a:cubicBezTo>
                <a:cubicBezTo>
                  <a:pt x="701797" y="108036"/>
                  <a:pt x="711393" y="107298"/>
                  <a:pt x="721433" y="107298"/>
                </a:cubicBezTo>
                <a:close/>
                <a:moveTo>
                  <a:pt x="973750" y="103312"/>
                </a:moveTo>
                <a:cubicBezTo>
                  <a:pt x="991466" y="103017"/>
                  <a:pt x="1008888" y="104345"/>
                  <a:pt x="1026014" y="107298"/>
                </a:cubicBezTo>
                <a:cubicBezTo>
                  <a:pt x="1054951" y="112023"/>
                  <a:pt x="1078720" y="122948"/>
                  <a:pt x="1097323" y="140074"/>
                </a:cubicBezTo>
                <a:cubicBezTo>
                  <a:pt x="1115925" y="157200"/>
                  <a:pt x="1130541" y="176392"/>
                  <a:pt x="1141171" y="197652"/>
                </a:cubicBezTo>
                <a:cubicBezTo>
                  <a:pt x="1151801" y="218912"/>
                  <a:pt x="1159183" y="240320"/>
                  <a:pt x="1163316" y="261875"/>
                </a:cubicBezTo>
                <a:cubicBezTo>
                  <a:pt x="1167450" y="283430"/>
                  <a:pt x="1169813" y="300999"/>
                  <a:pt x="1170403" y="314581"/>
                </a:cubicBezTo>
                <a:cubicBezTo>
                  <a:pt x="1171584" y="332888"/>
                  <a:pt x="1171141" y="352967"/>
                  <a:pt x="1169074" y="374817"/>
                </a:cubicBezTo>
                <a:cubicBezTo>
                  <a:pt x="1167008" y="396668"/>
                  <a:pt x="1161693" y="417927"/>
                  <a:pt x="1153130" y="438597"/>
                </a:cubicBezTo>
                <a:cubicBezTo>
                  <a:pt x="1144567" y="459266"/>
                  <a:pt x="1131870" y="478311"/>
                  <a:pt x="1115039" y="495732"/>
                </a:cubicBezTo>
                <a:cubicBezTo>
                  <a:pt x="1098208" y="513154"/>
                  <a:pt x="1075325" y="526293"/>
                  <a:pt x="1046388" y="535152"/>
                </a:cubicBezTo>
                <a:cubicBezTo>
                  <a:pt x="1021585" y="542829"/>
                  <a:pt x="996486" y="546667"/>
                  <a:pt x="971093" y="546667"/>
                </a:cubicBezTo>
                <a:cubicBezTo>
                  <a:pt x="949833" y="546667"/>
                  <a:pt x="931230" y="544305"/>
                  <a:pt x="915286" y="539581"/>
                </a:cubicBezTo>
                <a:cubicBezTo>
                  <a:pt x="915286" y="494108"/>
                  <a:pt x="915138" y="453656"/>
                  <a:pt x="914843" y="418223"/>
                </a:cubicBezTo>
                <a:cubicBezTo>
                  <a:pt x="914547" y="382790"/>
                  <a:pt x="914252" y="348685"/>
                  <a:pt x="913957" y="315910"/>
                </a:cubicBezTo>
                <a:cubicBezTo>
                  <a:pt x="913662" y="283134"/>
                  <a:pt x="913662" y="250211"/>
                  <a:pt x="913957" y="217140"/>
                </a:cubicBezTo>
                <a:cubicBezTo>
                  <a:pt x="914252" y="184070"/>
                  <a:pt x="914695" y="146865"/>
                  <a:pt x="915286" y="105527"/>
                </a:cubicBezTo>
                <a:cubicBezTo>
                  <a:pt x="936545" y="104345"/>
                  <a:pt x="956033" y="103607"/>
                  <a:pt x="973750" y="103312"/>
                </a:cubicBezTo>
                <a:close/>
                <a:moveTo>
                  <a:pt x="402012" y="102869"/>
                </a:moveTo>
                <a:cubicBezTo>
                  <a:pt x="426815" y="102869"/>
                  <a:pt x="448370" y="110251"/>
                  <a:pt x="466677" y="125015"/>
                </a:cubicBezTo>
                <a:cubicBezTo>
                  <a:pt x="484984" y="139778"/>
                  <a:pt x="500338" y="158381"/>
                  <a:pt x="512740" y="180822"/>
                </a:cubicBezTo>
                <a:cubicBezTo>
                  <a:pt x="525142" y="203263"/>
                  <a:pt x="534443" y="227475"/>
                  <a:pt x="540644" y="253459"/>
                </a:cubicBezTo>
                <a:cubicBezTo>
                  <a:pt x="546844" y="279443"/>
                  <a:pt x="549945" y="303951"/>
                  <a:pt x="549945" y="326983"/>
                </a:cubicBezTo>
                <a:cubicBezTo>
                  <a:pt x="549945" y="351786"/>
                  <a:pt x="547730" y="375555"/>
                  <a:pt x="543301" y="398292"/>
                </a:cubicBezTo>
                <a:cubicBezTo>
                  <a:pt x="538872" y="421028"/>
                  <a:pt x="532523" y="441697"/>
                  <a:pt x="524256" y="460299"/>
                </a:cubicBezTo>
                <a:cubicBezTo>
                  <a:pt x="515988" y="478902"/>
                  <a:pt x="506392" y="494994"/>
                  <a:pt x="495466" y="508577"/>
                </a:cubicBezTo>
                <a:cubicBezTo>
                  <a:pt x="484541" y="522160"/>
                  <a:pt x="472287" y="532789"/>
                  <a:pt x="458705" y="540467"/>
                </a:cubicBezTo>
                <a:cubicBezTo>
                  <a:pt x="450437" y="545191"/>
                  <a:pt x="441579" y="549177"/>
                  <a:pt x="432130" y="552425"/>
                </a:cubicBezTo>
                <a:cubicBezTo>
                  <a:pt x="422681" y="555673"/>
                  <a:pt x="412347" y="557297"/>
                  <a:pt x="401126" y="557297"/>
                </a:cubicBezTo>
                <a:cubicBezTo>
                  <a:pt x="381638" y="557297"/>
                  <a:pt x="358902" y="551392"/>
                  <a:pt x="332917" y="539581"/>
                </a:cubicBezTo>
                <a:cubicBezTo>
                  <a:pt x="322878" y="534856"/>
                  <a:pt x="312987" y="525850"/>
                  <a:pt x="303242" y="512563"/>
                </a:cubicBezTo>
                <a:cubicBezTo>
                  <a:pt x="293498" y="499276"/>
                  <a:pt x="284935" y="483478"/>
                  <a:pt x="277553" y="465171"/>
                </a:cubicBezTo>
                <a:cubicBezTo>
                  <a:pt x="270172" y="446864"/>
                  <a:pt x="264119" y="426490"/>
                  <a:pt x="259394" y="404050"/>
                </a:cubicBezTo>
                <a:cubicBezTo>
                  <a:pt x="254670" y="381609"/>
                  <a:pt x="252308" y="358577"/>
                  <a:pt x="252308" y="334955"/>
                </a:cubicBezTo>
                <a:cubicBezTo>
                  <a:pt x="252308" y="313695"/>
                  <a:pt x="254817" y="289630"/>
                  <a:pt x="259837" y="262760"/>
                </a:cubicBezTo>
                <a:cubicBezTo>
                  <a:pt x="264857" y="235890"/>
                  <a:pt x="273124" y="210644"/>
                  <a:pt x="284640" y="187022"/>
                </a:cubicBezTo>
                <a:cubicBezTo>
                  <a:pt x="296156" y="163400"/>
                  <a:pt x="311510" y="143469"/>
                  <a:pt x="330703" y="127229"/>
                </a:cubicBezTo>
                <a:cubicBezTo>
                  <a:pt x="349896" y="110989"/>
                  <a:pt x="373666" y="102869"/>
                  <a:pt x="402012" y="102869"/>
                </a:cubicBezTo>
                <a:close/>
                <a:moveTo>
                  <a:pt x="47834" y="999"/>
                </a:moveTo>
                <a:cubicBezTo>
                  <a:pt x="57874" y="999"/>
                  <a:pt x="67765" y="2033"/>
                  <a:pt x="77509" y="4099"/>
                </a:cubicBezTo>
                <a:cubicBezTo>
                  <a:pt x="87253" y="6166"/>
                  <a:pt x="95964" y="9267"/>
                  <a:pt x="103641" y="13401"/>
                </a:cubicBezTo>
                <a:cubicBezTo>
                  <a:pt x="103051" y="19306"/>
                  <a:pt x="102608" y="30969"/>
                  <a:pt x="102313" y="48391"/>
                </a:cubicBezTo>
                <a:cubicBezTo>
                  <a:pt x="102017" y="65812"/>
                  <a:pt x="101870" y="86629"/>
                  <a:pt x="101870" y="110841"/>
                </a:cubicBezTo>
                <a:cubicBezTo>
                  <a:pt x="101870" y="135054"/>
                  <a:pt x="102017" y="161629"/>
                  <a:pt x="102313" y="190566"/>
                </a:cubicBezTo>
                <a:cubicBezTo>
                  <a:pt x="102608" y="219503"/>
                  <a:pt x="102756" y="248440"/>
                  <a:pt x="102756" y="277377"/>
                </a:cubicBezTo>
                <a:cubicBezTo>
                  <a:pt x="102756" y="306313"/>
                  <a:pt x="102903" y="334217"/>
                  <a:pt x="103198" y="361087"/>
                </a:cubicBezTo>
                <a:cubicBezTo>
                  <a:pt x="103494" y="387957"/>
                  <a:pt x="103641" y="411727"/>
                  <a:pt x="103641" y="432396"/>
                </a:cubicBezTo>
                <a:cubicBezTo>
                  <a:pt x="127854" y="431805"/>
                  <a:pt x="147933" y="431658"/>
                  <a:pt x="163877" y="431953"/>
                </a:cubicBezTo>
                <a:cubicBezTo>
                  <a:pt x="179822" y="432248"/>
                  <a:pt x="197243" y="432396"/>
                  <a:pt x="216141" y="432396"/>
                </a:cubicBezTo>
                <a:cubicBezTo>
                  <a:pt x="219684" y="436530"/>
                  <a:pt x="222342" y="443321"/>
                  <a:pt x="224114" y="452770"/>
                </a:cubicBezTo>
                <a:cubicBezTo>
                  <a:pt x="225885" y="462219"/>
                  <a:pt x="226771" y="472553"/>
                  <a:pt x="226771" y="483774"/>
                </a:cubicBezTo>
                <a:cubicBezTo>
                  <a:pt x="226771" y="494994"/>
                  <a:pt x="226180" y="505772"/>
                  <a:pt x="224999" y="516106"/>
                </a:cubicBezTo>
                <a:cubicBezTo>
                  <a:pt x="223818" y="526441"/>
                  <a:pt x="221751" y="534266"/>
                  <a:pt x="218799" y="539581"/>
                </a:cubicBezTo>
                <a:cubicBezTo>
                  <a:pt x="186909" y="540762"/>
                  <a:pt x="153395" y="541500"/>
                  <a:pt x="118257" y="541795"/>
                </a:cubicBezTo>
                <a:cubicBezTo>
                  <a:pt x="83120" y="542091"/>
                  <a:pt x="44586" y="541943"/>
                  <a:pt x="2657" y="541352"/>
                </a:cubicBezTo>
                <a:cubicBezTo>
                  <a:pt x="3248" y="525408"/>
                  <a:pt x="3543" y="503262"/>
                  <a:pt x="3543" y="474916"/>
                </a:cubicBezTo>
                <a:cubicBezTo>
                  <a:pt x="3543" y="446569"/>
                  <a:pt x="3395" y="415270"/>
                  <a:pt x="3100" y="381018"/>
                </a:cubicBezTo>
                <a:cubicBezTo>
                  <a:pt x="2805" y="346766"/>
                  <a:pt x="2510" y="310890"/>
                  <a:pt x="2214" y="273390"/>
                </a:cubicBezTo>
                <a:cubicBezTo>
                  <a:pt x="1919" y="235890"/>
                  <a:pt x="1624" y="200310"/>
                  <a:pt x="1329" y="166648"/>
                </a:cubicBezTo>
                <a:cubicBezTo>
                  <a:pt x="1033" y="132987"/>
                  <a:pt x="738" y="102426"/>
                  <a:pt x="443" y="74965"/>
                </a:cubicBezTo>
                <a:cubicBezTo>
                  <a:pt x="147" y="47505"/>
                  <a:pt x="0" y="26688"/>
                  <a:pt x="0" y="12515"/>
                </a:cubicBezTo>
                <a:cubicBezTo>
                  <a:pt x="6496" y="8381"/>
                  <a:pt x="13878" y="5428"/>
                  <a:pt x="22145" y="3657"/>
                </a:cubicBezTo>
                <a:cubicBezTo>
                  <a:pt x="30413" y="1885"/>
                  <a:pt x="38976" y="999"/>
                  <a:pt x="47834" y="999"/>
                </a:cubicBezTo>
                <a:close/>
                <a:moveTo>
                  <a:pt x="1493615" y="113"/>
                </a:moveTo>
                <a:cubicBezTo>
                  <a:pt x="1507788" y="1294"/>
                  <a:pt x="1521371" y="3657"/>
                  <a:pt x="1534363" y="7200"/>
                </a:cubicBezTo>
                <a:cubicBezTo>
                  <a:pt x="1547355" y="10743"/>
                  <a:pt x="1557099" y="15468"/>
                  <a:pt x="1563595" y="21373"/>
                </a:cubicBezTo>
                <a:cubicBezTo>
                  <a:pt x="1609658" y="59168"/>
                  <a:pt x="1630918" y="121471"/>
                  <a:pt x="1627374" y="208282"/>
                </a:cubicBezTo>
                <a:cubicBezTo>
                  <a:pt x="1622060" y="210054"/>
                  <a:pt x="1615711" y="211530"/>
                  <a:pt x="1608329" y="212711"/>
                </a:cubicBezTo>
                <a:cubicBezTo>
                  <a:pt x="1600947" y="213892"/>
                  <a:pt x="1593123" y="214483"/>
                  <a:pt x="1584855" y="214483"/>
                </a:cubicBezTo>
                <a:cubicBezTo>
                  <a:pt x="1568320" y="214483"/>
                  <a:pt x="1554737" y="212416"/>
                  <a:pt x="1544107" y="208282"/>
                </a:cubicBezTo>
                <a:cubicBezTo>
                  <a:pt x="1545288" y="192337"/>
                  <a:pt x="1544845" y="177721"/>
                  <a:pt x="1542778" y="164434"/>
                </a:cubicBezTo>
                <a:cubicBezTo>
                  <a:pt x="1540711" y="151146"/>
                  <a:pt x="1537463" y="139631"/>
                  <a:pt x="1533034" y="129887"/>
                </a:cubicBezTo>
                <a:cubicBezTo>
                  <a:pt x="1528605" y="120143"/>
                  <a:pt x="1523142" y="112613"/>
                  <a:pt x="1516646" y="107298"/>
                </a:cubicBezTo>
                <a:cubicBezTo>
                  <a:pt x="1510150" y="101983"/>
                  <a:pt x="1503064" y="99916"/>
                  <a:pt x="1495387" y="101097"/>
                </a:cubicBezTo>
                <a:cubicBezTo>
                  <a:pt x="1477080" y="104050"/>
                  <a:pt x="1462021" y="118223"/>
                  <a:pt x="1450210" y="143617"/>
                </a:cubicBezTo>
                <a:cubicBezTo>
                  <a:pt x="1443123" y="158971"/>
                  <a:pt x="1437217" y="179345"/>
                  <a:pt x="1432493" y="204739"/>
                </a:cubicBezTo>
                <a:cubicBezTo>
                  <a:pt x="1427769" y="230133"/>
                  <a:pt x="1424964" y="256560"/>
                  <a:pt x="1424078" y="284020"/>
                </a:cubicBezTo>
                <a:cubicBezTo>
                  <a:pt x="1423192" y="311481"/>
                  <a:pt x="1424668" y="337908"/>
                  <a:pt x="1428507" y="363302"/>
                </a:cubicBezTo>
                <a:cubicBezTo>
                  <a:pt x="1432346" y="388695"/>
                  <a:pt x="1438989" y="409069"/>
                  <a:pt x="1448438" y="424423"/>
                </a:cubicBezTo>
                <a:cubicBezTo>
                  <a:pt x="1462611" y="447455"/>
                  <a:pt x="1483280" y="460742"/>
                  <a:pt x="1510446" y="464286"/>
                </a:cubicBezTo>
                <a:cubicBezTo>
                  <a:pt x="1523438" y="466057"/>
                  <a:pt x="1535249" y="464286"/>
                  <a:pt x="1545879" y="458971"/>
                </a:cubicBezTo>
                <a:cubicBezTo>
                  <a:pt x="1547650" y="427081"/>
                  <a:pt x="1547650" y="391057"/>
                  <a:pt x="1545879" y="350900"/>
                </a:cubicBezTo>
                <a:lnTo>
                  <a:pt x="1498044" y="350900"/>
                </a:lnTo>
                <a:cubicBezTo>
                  <a:pt x="1494501" y="335546"/>
                  <a:pt x="1492729" y="321077"/>
                  <a:pt x="1492729" y="307495"/>
                </a:cubicBezTo>
                <a:cubicBezTo>
                  <a:pt x="1492729" y="293912"/>
                  <a:pt x="1494501" y="281510"/>
                  <a:pt x="1498044" y="270290"/>
                </a:cubicBezTo>
                <a:lnTo>
                  <a:pt x="1630032" y="270290"/>
                </a:lnTo>
                <a:cubicBezTo>
                  <a:pt x="1630032" y="294502"/>
                  <a:pt x="1629884" y="316796"/>
                  <a:pt x="1629589" y="337170"/>
                </a:cubicBezTo>
                <a:cubicBezTo>
                  <a:pt x="1629294" y="357544"/>
                  <a:pt x="1629146" y="377918"/>
                  <a:pt x="1629146" y="398292"/>
                </a:cubicBezTo>
                <a:cubicBezTo>
                  <a:pt x="1629146" y="418666"/>
                  <a:pt x="1629146" y="439778"/>
                  <a:pt x="1629146" y="461628"/>
                </a:cubicBezTo>
                <a:cubicBezTo>
                  <a:pt x="1629146" y="483478"/>
                  <a:pt x="1629146" y="508282"/>
                  <a:pt x="1629146" y="536037"/>
                </a:cubicBezTo>
                <a:cubicBezTo>
                  <a:pt x="1608477" y="542534"/>
                  <a:pt x="1587808" y="547258"/>
                  <a:pt x="1567138" y="550211"/>
                </a:cubicBezTo>
                <a:cubicBezTo>
                  <a:pt x="1546469" y="553163"/>
                  <a:pt x="1527276" y="554640"/>
                  <a:pt x="1509560" y="554640"/>
                </a:cubicBezTo>
                <a:cubicBezTo>
                  <a:pt x="1482395" y="554640"/>
                  <a:pt x="1457444" y="548439"/>
                  <a:pt x="1434708" y="536037"/>
                </a:cubicBezTo>
                <a:cubicBezTo>
                  <a:pt x="1411971" y="523636"/>
                  <a:pt x="1392336" y="506215"/>
                  <a:pt x="1375800" y="483774"/>
                </a:cubicBezTo>
                <a:cubicBezTo>
                  <a:pt x="1358084" y="458971"/>
                  <a:pt x="1345239" y="430181"/>
                  <a:pt x="1337267" y="397406"/>
                </a:cubicBezTo>
                <a:cubicBezTo>
                  <a:pt x="1329294" y="364630"/>
                  <a:pt x="1325308" y="330674"/>
                  <a:pt x="1325308" y="295536"/>
                </a:cubicBezTo>
                <a:cubicBezTo>
                  <a:pt x="1325308" y="260398"/>
                  <a:pt x="1328704" y="225851"/>
                  <a:pt x="1335495" y="191894"/>
                </a:cubicBezTo>
                <a:cubicBezTo>
                  <a:pt x="1342287" y="157938"/>
                  <a:pt x="1351588" y="127672"/>
                  <a:pt x="1363399" y="101097"/>
                </a:cubicBezTo>
                <a:cubicBezTo>
                  <a:pt x="1378753" y="67436"/>
                  <a:pt x="1397355" y="41895"/>
                  <a:pt x="1419206" y="24473"/>
                </a:cubicBezTo>
                <a:cubicBezTo>
                  <a:pt x="1441056" y="7052"/>
                  <a:pt x="1465859" y="-1068"/>
                  <a:pt x="1493615" y="113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A5BDCC-BAF4-F845-DF0F-0B4585E64C26}"/>
              </a:ext>
            </a:extLst>
          </p:cNvPr>
          <p:cNvSpPr txBox="1"/>
          <p:nvPr/>
        </p:nvSpPr>
        <p:spPr>
          <a:xfrm>
            <a:off x="9781888" y="239722"/>
            <a:ext cx="1689647" cy="385549"/>
          </a:xfrm>
          <a:custGeom>
            <a:avLst/>
            <a:gdLst/>
            <a:ahLst/>
            <a:cxnLst/>
            <a:rect l="l" t="t" r="r" b="b"/>
            <a:pathLst>
              <a:path w="2430682" h="554640">
                <a:moveTo>
                  <a:pt x="1652225" y="236629"/>
                </a:moveTo>
                <a:cubicBezTo>
                  <a:pt x="1648682" y="252573"/>
                  <a:pt x="1645729" y="266156"/>
                  <a:pt x="1643367" y="277376"/>
                </a:cubicBezTo>
                <a:cubicBezTo>
                  <a:pt x="1641005" y="288597"/>
                  <a:pt x="1638643" y="299374"/>
                  <a:pt x="1636281" y="309709"/>
                </a:cubicBezTo>
                <a:cubicBezTo>
                  <a:pt x="1633918" y="320044"/>
                  <a:pt x="1631851" y="330969"/>
                  <a:pt x="1630080" y="342485"/>
                </a:cubicBezTo>
                <a:cubicBezTo>
                  <a:pt x="1628308" y="354000"/>
                  <a:pt x="1625946" y="367731"/>
                  <a:pt x="1622993" y="383675"/>
                </a:cubicBezTo>
                <a:cubicBezTo>
                  <a:pt x="1634214" y="383675"/>
                  <a:pt x="1643958" y="383675"/>
                  <a:pt x="1652225" y="383675"/>
                </a:cubicBezTo>
                <a:cubicBezTo>
                  <a:pt x="1659903" y="383675"/>
                  <a:pt x="1666842" y="383528"/>
                  <a:pt x="1673042" y="383233"/>
                </a:cubicBezTo>
                <a:cubicBezTo>
                  <a:pt x="1679243" y="382937"/>
                  <a:pt x="1682639" y="382790"/>
                  <a:pt x="1683229" y="382790"/>
                </a:cubicBezTo>
                <a:cubicBezTo>
                  <a:pt x="1679686" y="358577"/>
                  <a:pt x="1675257" y="335398"/>
                  <a:pt x="1669942" y="313252"/>
                </a:cubicBezTo>
                <a:cubicBezTo>
                  <a:pt x="1664627" y="291107"/>
                  <a:pt x="1658722" y="265565"/>
                  <a:pt x="1652225" y="236629"/>
                </a:cubicBezTo>
                <a:close/>
                <a:moveTo>
                  <a:pt x="2415978" y="115270"/>
                </a:moveTo>
                <a:cubicBezTo>
                  <a:pt x="2418340" y="119404"/>
                  <a:pt x="2420112" y="125162"/>
                  <a:pt x="2421293" y="132544"/>
                </a:cubicBezTo>
                <a:cubicBezTo>
                  <a:pt x="2422474" y="139926"/>
                  <a:pt x="2423212" y="147898"/>
                  <a:pt x="2423507" y="156461"/>
                </a:cubicBezTo>
                <a:cubicBezTo>
                  <a:pt x="2423803" y="165024"/>
                  <a:pt x="2423655" y="173440"/>
                  <a:pt x="2423065" y="181707"/>
                </a:cubicBezTo>
                <a:cubicBezTo>
                  <a:pt x="2422474" y="189975"/>
                  <a:pt x="2421293" y="196766"/>
                  <a:pt x="2419521" y="202081"/>
                </a:cubicBezTo>
                <a:cubicBezTo>
                  <a:pt x="2410663" y="202081"/>
                  <a:pt x="2400919" y="201934"/>
                  <a:pt x="2390289" y="201638"/>
                </a:cubicBezTo>
                <a:cubicBezTo>
                  <a:pt x="2379659" y="201343"/>
                  <a:pt x="2369029" y="201196"/>
                  <a:pt x="2358399" y="201196"/>
                </a:cubicBezTo>
                <a:cubicBezTo>
                  <a:pt x="2347769" y="201196"/>
                  <a:pt x="2337582" y="201196"/>
                  <a:pt x="2327838" y="201196"/>
                </a:cubicBezTo>
                <a:cubicBezTo>
                  <a:pt x="2318094" y="201196"/>
                  <a:pt x="2309679" y="201491"/>
                  <a:pt x="2302592" y="202081"/>
                </a:cubicBezTo>
                <a:cubicBezTo>
                  <a:pt x="2302002" y="215073"/>
                  <a:pt x="2301559" y="226737"/>
                  <a:pt x="2301264" y="237071"/>
                </a:cubicBezTo>
                <a:cubicBezTo>
                  <a:pt x="2300968" y="247406"/>
                  <a:pt x="2301411" y="259365"/>
                  <a:pt x="2302592" y="272947"/>
                </a:cubicBezTo>
                <a:cubicBezTo>
                  <a:pt x="2304955" y="274128"/>
                  <a:pt x="2311746" y="274867"/>
                  <a:pt x="2322967" y="275162"/>
                </a:cubicBezTo>
                <a:cubicBezTo>
                  <a:pt x="2334187" y="275457"/>
                  <a:pt x="2346441" y="275605"/>
                  <a:pt x="2359728" y="275605"/>
                </a:cubicBezTo>
                <a:cubicBezTo>
                  <a:pt x="2373016" y="275605"/>
                  <a:pt x="2385269" y="275605"/>
                  <a:pt x="2396490" y="275605"/>
                </a:cubicBezTo>
                <a:cubicBezTo>
                  <a:pt x="2407710" y="275605"/>
                  <a:pt x="2414502" y="275900"/>
                  <a:pt x="2416864" y="276491"/>
                </a:cubicBezTo>
                <a:cubicBezTo>
                  <a:pt x="2420998" y="290073"/>
                  <a:pt x="2422622" y="305132"/>
                  <a:pt x="2421736" y="321668"/>
                </a:cubicBezTo>
                <a:cubicBezTo>
                  <a:pt x="2420850" y="338203"/>
                  <a:pt x="2419521" y="352081"/>
                  <a:pt x="2417750" y="363302"/>
                </a:cubicBezTo>
                <a:cubicBezTo>
                  <a:pt x="2392947" y="363892"/>
                  <a:pt x="2371982" y="364040"/>
                  <a:pt x="2354856" y="363744"/>
                </a:cubicBezTo>
                <a:cubicBezTo>
                  <a:pt x="2337730" y="363449"/>
                  <a:pt x="2320309" y="363892"/>
                  <a:pt x="2302592" y="365073"/>
                </a:cubicBezTo>
                <a:cubicBezTo>
                  <a:pt x="2302002" y="387514"/>
                  <a:pt x="2301854" y="405969"/>
                  <a:pt x="2302150" y="420437"/>
                </a:cubicBezTo>
                <a:cubicBezTo>
                  <a:pt x="2302445" y="434906"/>
                  <a:pt x="2302592" y="446569"/>
                  <a:pt x="2302592" y="455427"/>
                </a:cubicBezTo>
                <a:cubicBezTo>
                  <a:pt x="2313813" y="455427"/>
                  <a:pt x="2324000" y="455427"/>
                  <a:pt x="2333153" y="455427"/>
                </a:cubicBezTo>
                <a:cubicBezTo>
                  <a:pt x="2342307" y="455427"/>
                  <a:pt x="2351608" y="455427"/>
                  <a:pt x="2361057" y="455427"/>
                </a:cubicBezTo>
                <a:cubicBezTo>
                  <a:pt x="2370505" y="455427"/>
                  <a:pt x="2380102" y="455575"/>
                  <a:pt x="2389846" y="455870"/>
                </a:cubicBezTo>
                <a:cubicBezTo>
                  <a:pt x="2399590" y="456165"/>
                  <a:pt x="2410663" y="456313"/>
                  <a:pt x="2423065" y="456313"/>
                </a:cubicBezTo>
                <a:cubicBezTo>
                  <a:pt x="2426018" y="460447"/>
                  <a:pt x="2428084" y="466500"/>
                  <a:pt x="2429266" y="474473"/>
                </a:cubicBezTo>
                <a:cubicBezTo>
                  <a:pt x="2430447" y="482445"/>
                  <a:pt x="2430889" y="490713"/>
                  <a:pt x="2430594" y="499276"/>
                </a:cubicBezTo>
                <a:cubicBezTo>
                  <a:pt x="2430299" y="507839"/>
                  <a:pt x="2429561" y="516106"/>
                  <a:pt x="2428380" y="524079"/>
                </a:cubicBezTo>
                <a:cubicBezTo>
                  <a:pt x="2427199" y="532051"/>
                  <a:pt x="2425427" y="538104"/>
                  <a:pt x="2423065" y="542238"/>
                </a:cubicBezTo>
                <a:cubicBezTo>
                  <a:pt x="2406529" y="542238"/>
                  <a:pt x="2389256" y="542238"/>
                  <a:pt x="2371244" y="542238"/>
                </a:cubicBezTo>
                <a:cubicBezTo>
                  <a:pt x="2353232" y="542238"/>
                  <a:pt x="2335368" y="542238"/>
                  <a:pt x="2317651" y="542238"/>
                </a:cubicBezTo>
                <a:cubicBezTo>
                  <a:pt x="2299935" y="542238"/>
                  <a:pt x="2282809" y="542238"/>
                  <a:pt x="2266274" y="542238"/>
                </a:cubicBezTo>
                <a:cubicBezTo>
                  <a:pt x="2249738" y="542238"/>
                  <a:pt x="2234384" y="542238"/>
                  <a:pt x="2220211" y="542238"/>
                </a:cubicBezTo>
                <a:cubicBezTo>
                  <a:pt x="2220211" y="512711"/>
                  <a:pt x="2220063" y="479345"/>
                  <a:pt x="2219768" y="442140"/>
                </a:cubicBezTo>
                <a:cubicBezTo>
                  <a:pt x="2219472" y="404935"/>
                  <a:pt x="2219325" y="367140"/>
                  <a:pt x="2219325" y="328754"/>
                </a:cubicBezTo>
                <a:cubicBezTo>
                  <a:pt x="2219325" y="290369"/>
                  <a:pt x="2219472" y="252721"/>
                  <a:pt x="2219768" y="215812"/>
                </a:cubicBezTo>
                <a:cubicBezTo>
                  <a:pt x="2220063" y="178902"/>
                  <a:pt x="2220506" y="145979"/>
                  <a:pt x="2221097" y="117042"/>
                </a:cubicBezTo>
                <a:cubicBezTo>
                  <a:pt x="2231136" y="117042"/>
                  <a:pt x="2243980" y="117042"/>
                  <a:pt x="2259630" y="117042"/>
                </a:cubicBezTo>
                <a:cubicBezTo>
                  <a:pt x="2275279" y="117042"/>
                  <a:pt x="2292258" y="116895"/>
                  <a:pt x="2310565" y="116599"/>
                </a:cubicBezTo>
                <a:cubicBezTo>
                  <a:pt x="2328872" y="116304"/>
                  <a:pt x="2347179" y="116009"/>
                  <a:pt x="2365486" y="115713"/>
                </a:cubicBezTo>
                <a:cubicBezTo>
                  <a:pt x="2383793" y="115418"/>
                  <a:pt x="2400624" y="115270"/>
                  <a:pt x="2415978" y="115270"/>
                </a:cubicBezTo>
                <a:close/>
                <a:moveTo>
                  <a:pt x="520503" y="115270"/>
                </a:moveTo>
                <a:cubicBezTo>
                  <a:pt x="522865" y="119404"/>
                  <a:pt x="524637" y="125162"/>
                  <a:pt x="525818" y="132544"/>
                </a:cubicBezTo>
                <a:cubicBezTo>
                  <a:pt x="526999" y="139926"/>
                  <a:pt x="527737" y="147898"/>
                  <a:pt x="528033" y="156461"/>
                </a:cubicBezTo>
                <a:cubicBezTo>
                  <a:pt x="528328" y="165024"/>
                  <a:pt x="528180" y="173440"/>
                  <a:pt x="527590" y="181707"/>
                </a:cubicBezTo>
                <a:cubicBezTo>
                  <a:pt x="526999" y="189975"/>
                  <a:pt x="525818" y="196766"/>
                  <a:pt x="524046" y="202081"/>
                </a:cubicBezTo>
                <a:cubicBezTo>
                  <a:pt x="515188" y="202081"/>
                  <a:pt x="505444" y="201934"/>
                  <a:pt x="494814" y="201638"/>
                </a:cubicBezTo>
                <a:cubicBezTo>
                  <a:pt x="484184" y="201343"/>
                  <a:pt x="473554" y="201196"/>
                  <a:pt x="462924" y="201196"/>
                </a:cubicBezTo>
                <a:cubicBezTo>
                  <a:pt x="452295" y="201196"/>
                  <a:pt x="442108" y="201196"/>
                  <a:pt x="432363" y="201196"/>
                </a:cubicBezTo>
                <a:cubicBezTo>
                  <a:pt x="422619" y="201196"/>
                  <a:pt x="414204" y="201491"/>
                  <a:pt x="407117" y="202081"/>
                </a:cubicBezTo>
                <a:cubicBezTo>
                  <a:pt x="406527" y="215073"/>
                  <a:pt x="406084" y="226737"/>
                  <a:pt x="405789" y="237071"/>
                </a:cubicBezTo>
                <a:cubicBezTo>
                  <a:pt x="405493" y="247406"/>
                  <a:pt x="405936" y="259365"/>
                  <a:pt x="407117" y="272947"/>
                </a:cubicBezTo>
                <a:cubicBezTo>
                  <a:pt x="409480" y="274128"/>
                  <a:pt x="416271" y="274867"/>
                  <a:pt x="427491" y="275162"/>
                </a:cubicBezTo>
                <a:cubicBezTo>
                  <a:pt x="438712" y="275457"/>
                  <a:pt x="450966" y="275605"/>
                  <a:pt x="464253" y="275605"/>
                </a:cubicBezTo>
                <a:cubicBezTo>
                  <a:pt x="477540" y="275605"/>
                  <a:pt x="489795" y="275605"/>
                  <a:pt x="501015" y="275605"/>
                </a:cubicBezTo>
                <a:cubicBezTo>
                  <a:pt x="512235" y="275605"/>
                  <a:pt x="519027" y="275900"/>
                  <a:pt x="521389" y="276491"/>
                </a:cubicBezTo>
                <a:cubicBezTo>
                  <a:pt x="525523" y="290073"/>
                  <a:pt x="527147" y="305132"/>
                  <a:pt x="526261" y="321668"/>
                </a:cubicBezTo>
                <a:cubicBezTo>
                  <a:pt x="525375" y="338203"/>
                  <a:pt x="524046" y="352081"/>
                  <a:pt x="522275" y="363302"/>
                </a:cubicBezTo>
                <a:cubicBezTo>
                  <a:pt x="497472" y="363892"/>
                  <a:pt x="476507" y="364040"/>
                  <a:pt x="459381" y="363744"/>
                </a:cubicBezTo>
                <a:cubicBezTo>
                  <a:pt x="442255" y="363449"/>
                  <a:pt x="424834" y="363892"/>
                  <a:pt x="407117" y="365073"/>
                </a:cubicBezTo>
                <a:cubicBezTo>
                  <a:pt x="406527" y="387514"/>
                  <a:pt x="406379" y="405969"/>
                  <a:pt x="406675" y="420437"/>
                </a:cubicBezTo>
                <a:cubicBezTo>
                  <a:pt x="406970" y="434906"/>
                  <a:pt x="407117" y="446569"/>
                  <a:pt x="407117" y="455427"/>
                </a:cubicBezTo>
                <a:cubicBezTo>
                  <a:pt x="418338" y="455427"/>
                  <a:pt x="428525" y="455427"/>
                  <a:pt x="437678" y="455427"/>
                </a:cubicBezTo>
                <a:cubicBezTo>
                  <a:pt x="446832" y="455427"/>
                  <a:pt x="456133" y="455427"/>
                  <a:pt x="465582" y="455427"/>
                </a:cubicBezTo>
                <a:cubicBezTo>
                  <a:pt x="475031" y="455427"/>
                  <a:pt x="484627" y="455575"/>
                  <a:pt x="494371" y="455870"/>
                </a:cubicBezTo>
                <a:cubicBezTo>
                  <a:pt x="504115" y="456165"/>
                  <a:pt x="515188" y="456313"/>
                  <a:pt x="527590" y="456313"/>
                </a:cubicBezTo>
                <a:cubicBezTo>
                  <a:pt x="530542" y="460447"/>
                  <a:pt x="532609" y="466500"/>
                  <a:pt x="533790" y="474473"/>
                </a:cubicBezTo>
                <a:cubicBezTo>
                  <a:pt x="534972" y="482445"/>
                  <a:pt x="535414" y="490713"/>
                  <a:pt x="535119" y="499276"/>
                </a:cubicBezTo>
                <a:cubicBezTo>
                  <a:pt x="534824" y="507839"/>
                  <a:pt x="534086" y="516106"/>
                  <a:pt x="532905" y="524079"/>
                </a:cubicBezTo>
                <a:cubicBezTo>
                  <a:pt x="531723" y="532051"/>
                  <a:pt x="529952" y="538104"/>
                  <a:pt x="527590" y="542238"/>
                </a:cubicBezTo>
                <a:cubicBezTo>
                  <a:pt x="511054" y="542238"/>
                  <a:pt x="493781" y="542238"/>
                  <a:pt x="475769" y="542238"/>
                </a:cubicBezTo>
                <a:cubicBezTo>
                  <a:pt x="457757" y="542238"/>
                  <a:pt x="439893" y="542238"/>
                  <a:pt x="422176" y="542238"/>
                </a:cubicBezTo>
                <a:cubicBezTo>
                  <a:pt x="404460" y="542238"/>
                  <a:pt x="387334" y="542238"/>
                  <a:pt x="370799" y="542238"/>
                </a:cubicBezTo>
                <a:cubicBezTo>
                  <a:pt x="354263" y="542238"/>
                  <a:pt x="338909" y="542238"/>
                  <a:pt x="324736" y="542238"/>
                </a:cubicBezTo>
                <a:cubicBezTo>
                  <a:pt x="324736" y="512711"/>
                  <a:pt x="324588" y="479345"/>
                  <a:pt x="324293" y="442140"/>
                </a:cubicBezTo>
                <a:cubicBezTo>
                  <a:pt x="323998" y="404935"/>
                  <a:pt x="323850" y="367140"/>
                  <a:pt x="323850" y="328754"/>
                </a:cubicBezTo>
                <a:cubicBezTo>
                  <a:pt x="323850" y="290369"/>
                  <a:pt x="323998" y="252721"/>
                  <a:pt x="324293" y="215812"/>
                </a:cubicBezTo>
                <a:cubicBezTo>
                  <a:pt x="324588" y="178902"/>
                  <a:pt x="325031" y="145979"/>
                  <a:pt x="325622" y="117042"/>
                </a:cubicBezTo>
                <a:cubicBezTo>
                  <a:pt x="335661" y="117042"/>
                  <a:pt x="348505" y="117042"/>
                  <a:pt x="364155" y="117042"/>
                </a:cubicBezTo>
                <a:cubicBezTo>
                  <a:pt x="379805" y="117042"/>
                  <a:pt x="396783" y="116895"/>
                  <a:pt x="415090" y="116599"/>
                </a:cubicBezTo>
                <a:cubicBezTo>
                  <a:pt x="433397" y="116304"/>
                  <a:pt x="451704" y="116009"/>
                  <a:pt x="470011" y="115713"/>
                </a:cubicBezTo>
                <a:cubicBezTo>
                  <a:pt x="488318" y="115418"/>
                  <a:pt x="505149" y="115270"/>
                  <a:pt x="520503" y="115270"/>
                </a:cubicBezTo>
                <a:close/>
                <a:moveTo>
                  <a:pt x="966140" y="109070"/>
                </a:moveTo>
                <a:cubicBezTo>
                  <a:pt x="976770" y="109070"/>
                  <a:pt x="986661" y="110251"/>
                  <a:pt x="995815" y="112613"/>
                </a:cubicBezTo>
                <a:cubicBezTo>
                  <a:pt x="1004968" y="114975"/>
                  <a:pt x="1012203" y="117633"/>
                  <a:pt x="1017517" y="120585"/>
                </a:cubicBezTo>
                <a:cubicBezTo>
                  <a:pt x="1010431" y="154837"/>
                  <a:pt x="1003049" y="190123"/>
                  <a:pt x="995372" y="226442"/>
                </a:cubicBezTo>
                <a:cubicBezTo>
                  <a:pt x="987695" y="262760"/>
                  <a:pt x="979722" y="299079"/>
                  <a:pt x="971455" y="335398"/>
                </a:cubicBezTo>
                <a:cubicBezTo>
                  <a:pt x="963187" y="371717"/>
                  <a:pt x="954919" y="407445"/>
                  <a:pt x="946652" y="442583"/>
                </a:cubicBezTo>
                <a:cubicBezTo>
                  <a:pt x="938384" y="477721"/>
                  <a:pt x="930116" y="511234"/>
                  <a:pt x="921848" y="543124"/>
                </a:cubicBezTo>
                <a:cubicBezTo>
                  <a:pt x="919486" y="544896"/>
                  <a:pt x="913285" y="546667"/>
                  <a:pt x="903246" y="548439"/>
                </a:cubicBezTo>
                <a:cubicBezTo>
                  <a:pt x="893207" y="550211"/>
                  <a:pt x="881986" y="551096"/>
                  <a:pt x="869585" y="551096"/>
                </a:cubicBezTo>
                <a:cubicBezTo>
                  <a:pt x="860727" y="551096"/>
                  <a:pt x="851868" y="550358"/>
                  <a:pt x="843010" y="548882"/>
                </a:cubicBezTo>
                <a:cubicBezTo>
                  <a:pt x="834152" y="547405"/>
                  <a:pt x="826770" y="544896"/>
                  <a:pt x="820864" y="541352"/>
                </a:cubicBezTo>
                <a:cubicBezTo>
                  <a:pt x="820274" y="540171"/>
                  <a:pt x="818945" y="535742"/>
                  <a:pt x="816878" y="528065"/>
                </a:cubicBezTo>
                <a:cubicBezTo>
                  <a:pt x="814811" y="520388"/>
                  <a:pt x="812449" y="510791"/>
                  <a:pt x="809792" y="499276"/>
                </a:cubicBezTo>
                <a:cubicBezTo>
                  <a:pt x="807134" y="487760"/>
                  <a:pt x="804329" y="475506"/>
                  <a:pt x="801376" y="462514"/>
                </a:cubicBezTo>
                <a:cubicBezTo>
                  <a:pt x="798423" y="449522"/>
                  <a:pt x="795618" y="436973"/>
                  <a:pt x="792961" y="424866"/>
                </a:cubicBezTo>
                <a:cubicBezTo>
                  <a:pt x="790303" y="412760"/>
                  <a:pt x="788089" y="402130"/>
                  <a:pt x="786317" y="392977"/>
                </a:cubicBezTo>
                <a:cubicBezTo>
                  <a:pt x="784546" y="383823"/>
                  <a:pt x="783364" y="377770"/>
                  <a:pt x="782774" y="374817"/>
                </a:cubicBezTo>
                <a:cubicBezTo>
                  <a:pt x="779231" y="395486"/>
                  <a:pt x="775835" y="413498"/>
                  <a:pt x="772587" y="428853"/>
                </a:cubicBezTo>
                <a:cubicBezTo>
                  <a:pt x="769339" y="444207"/>
                  <a:pt x="766239" y="458085"/>
                  <a:pt x="763286" y="470486"/>
                </a:cubicBezTo>
                <a:cubicBezTo>
                  <a:pt x="760333" y="482888"/>
                  <a:pt x="757676" y="494699"/>
                  <a:pt x="755313" y="505919"/>
                </a:cubicBezTo>
                <a:cubicBezTo>
                  <a:pt x="752951" y="517140"/>
                  <a:pt x="750294" y="528951"/>
                  <a:pt x="747341" y="541352"/>
                </a:cubicBezTo>
                <a:cubicBezTo>
                  <a:pt x="742026" y="544896"/>
                  <a:pt x="734054" y="547405"/>
                  <a:pt x="723424" y="548882"/>
                </a:cubicBezTo>
                <a:cubicBezTo>
                  <a:pt x="712794" y="550358"/>
                  <a:pt x="701868" y="551096"/>
                  <a:pt x="690648" y="551096"/>
                </a:cubicBezTo>
                <a:cubicBezTo>
                  <a:pt x="680018" y="551096"/>
                  <a:pt x="670274" y="550358"/>
                  <a:pt x="661416" y="548882"/>
                </a:cubicBezTo>
                <a:cubicBezTo>
                  <a:pt x="652558" y="547405"/>
                  <a:pt x="646947" y="544896"/>
                  <a:pt x="644585" y="541352"/>
                </a:cubicBezTo>
                <a:cubicBezTo>
                  <a:pt x="633955" y="495289"/>
                  <a:pt x="621997" y="437268"/>
                  <a:pt x="608709" y="367288"/>
                </a:cubicBezTo>
                <a:cubicBezTo>
                  <a:pt x="595422" y="297308"/>
                  <a:pt x="581396" y="213892"/>
                  <a:pt x="566633" y="117042"/>
                </a:cubicBezTo>
                <a:cubicBezTo>
                  <a:pt x="579034" y="113499"/>
                  <a:pt x="593945" y="111284"/>
                  <a:pt x="611367" y="110398"/>
                </a:cubicBezTo>
                <a:cubicBezTo>
                  <a:pt x="628788" y="109513"/>
                  <a:pt x="644290" y="110251"/>
                  <a:pt x="657873" y="112613"/>
                </a:cubicBezTo>
                <a:cubicBezTo>
                  <a:pt x="664369" y="163400"/>
                  <a:pt x="671751" y="212564"/>
                  <a:pt x="680018" y="260103"/>
                </a:cubicBezTo>
                <a:cubicBezTo>
                  <a:pt x="688286" y="307642"/>
                  <a:pt x="695373" y="354443"/>
                  <a:pt x="701278" y="400506"/>
                </a:cubicBezTo>
                <a:cubicBezTo>
                  <a:pt x="701868" y="396963"/>
                  <a:pt x="703640" y="389729"/>
                  <a:pt x="706593" y="378803"/>
                </a:cubicBezTo>
                <a:cubicBezTo>
                  <a:pt x="709546" y="367878"/>
                  <a:pt x="713089" y="355181"/>
                  <a:pt x="717223" y="340713"/>
                </a:cubicBezTo>
                <a:cubicBezTo>
                  <a:pt x="721357" y="326244"/>
                  <a:pt x="725786" y="311185"/>
                  <a:pt x="730510" y="295536"/>
                </a:cubicBezTo>
                <a:cubicBezTo>
                  <a:pt x="735235" y="279886"/>
                  <a:pt x="739664" y="265565"/>
                  <a:pt x="743798" y="252573"/>
                </a:cubicBezTo>
                <a:cubicBezTo>
                  <a:pt x="743798" y="251983"/>
                  <a:pt x="747636" y="251097"/>
                  <a:pt x="755313" y="249916"/>
                </a:cubicBezTo>
                <a:cubicBezTo>
                  <a:pt x="762990" y="248735"/>
                  <a:pt x="772735" y="248144"/>
                  <a:pt x="784546" y="248144"/>
                </a:cubicBezTo>
                <a:cubicBezTo>
                  <a:pt x="791042" y="248144"/>
                  <a:pt x="797833" y="248440"/>
                  <a:pt x="804920" y="249030"/>
                </a:cubicBezTo>
                <a:cubicBezTo>
                  <a:pt x="812006" y="249621"/>
                  <a:pt x="819093" y="250802"/>
                  <a:pt x="826179" y="252573"/>
                </a:cubicBezTo>
                <a:cubicBezTo>
                  <a:pt x="829132" y="266156"/>
                  <a:pt x="832528" y="278558"/>
                  <a:pt x="836366" y="289778"/>
                </a:cubicBezTo>
                <a:cubicBezTo>
                  <a:pt x="840205" y="300998"/>
                  <a:pt x="844043" y="312367"/>
                  <a:pt x="847882" y="323882"/>
                </a:cubicBezTo>
                <a:cubicBezTo>
                  <a:pt x="851721" y="335398"/>
                  <a:pt x="855854" y="347209"/>
                  <a:pt x="860284" y="359315"/>
                </a:cubicBezTo>
                <a:cubicBezTo>
                  <a:pt x="864713" y="371422"/>
                  <a:pt x="868994" y="385152"/>
                  <a:pt x="873128" y="400506"/>
                </a:cubicBezTo>
                <a:cubicBezTo>
                  <a:pt x="878443" y="372160"/>
                  <a:pt x="882872" y="345733"/>
                  <a:pt x="886415" y="321225"/>
                </a:cubicBezTo>
                <a:cubicBezTo>
                  <a:pt x="889959" y="296717"/>
                  <a:pt x="893354" y="273095"/>
                  <a:pt x="896602" y="250359"/>
                </a:cubicBezTo>
                <a:cubicBezTo>
                  <a:pt x="899851" y="227623"/>
                  <a:pt x="902951" y="205477"/>
                  <a:pt x="905904" y="183922"/>
                </a:cubicBezTo>
                <a:cubicBezTo>
                  <a:pt x="908856" y="162367"/>
                  <a:pt x="912400" y="140369"/>
                  <a:pt x="916533" y="117928"/>
                </a:cubicBezTo>
                <a:cubicBezTo>
                  <a:pt x="924801" y="114975"/>
                  <a:pt x="933069" y="112761"/>
                  <a:pt x="941337" y="111284"/>
                </a:cubicBezTo>
                <a:cubicBezTo>
                  <a:pt x="949604" y="109808"/>
                  <a:pt x="957872" y="109070"/>
                  <a:pt x="966140" y="109070"/>
                </a:cubicBezTo>
                <a:close/>
                <a:moveTo>
                  <a:pt x="2102967" y="107298"/>
                </a:moveTo>
                <a:cubicBezTo>
                  <a:pt x="2109463" y="107298"/>
                  <a:pt x="2115664" y="107741"/>
                  <a:pt x="2121570" y="108627"/>
                </a:cubicBezTo>
                <a:cubicBezTo>
                  <a:pt x="2127475" y="109513"/>
                  <a:pt x="2131904" y="110546"/>
                  <a:pt x="2134857" y="111727"/>
                </a:cubicBezTo>
                <a:cubicBezTo>
                  <a:pt x="2135448" y="140664"/>
                  <a:pt x="2136186" y="174916"/>
                  <a:pt x="2137072" y="214483"/>
                </a:cubicBezTo>
                <a:cubicBezTo>
                  <a:pt x="2137957" y="254050"/>
                  <a:pt x="2138548" y="293912"/>
                  <a:pt x="2138843" y="334069"/>
                </a:cubicBezTo>
                <a:cubicBezTo>
                  <a:pt x="2139139" y="374227"/>
                  <a:pt x="2139434" y="412612"/>
                  <a:pt x="2139729" y="449226"/>
                </a:cubicBezTo>
                <a:cubicBezTo>
                  <a:pt x="2140024" y="485841"/>
                  <a:pt x="2139877" y="516254"/>
                  <a:pt x="2139286" y="540466"/>
                </a:cubicBezTo>
                <a:cubicBezTo>
                  <a:pt x="2135152" y="542238"/>
                  <a:pt x="2128656" y="544305"/>
                  <a:pt x="2119798" y="546667"/>
                </a:cubicBezTo>
                <a:cubicBezTo>
                  <a:pt x="2110940" y="549029"/>
                  <a:pt x="2101196" y="550211"/>
                  <a:pt x="2090566" y="550211"/>
                </a:cubicBezTo>
                <a:cubicBezTo>
                  <a:pt x="2076393" y="550211"/>
                  <a:pt x="2063401" y="547258"/>
                  <a:pt x="2051590" y="541352"/>
                </a:cubicBezTo>
                <a:cubicBezTo>
                  <a:pt x="2051590" y="516549"/>
                  <a:pt x="2051442" y="495732"/>
                  <a:pt x="2051147" y="478902"/>
                </a:cubicBezTo>
                <a:cubicBezTo>
                  <a:pt x="2050851" y="462071"/>
                  <a:pt x="2050556" y="445683"/>
                  <a:pt x="2050261" y="429738"/>
                </a:cubicBezTo>
                <a:cubicBezTo>
                  <a:pt x="2049966" y="413794"/>
                  <a:pt x="2049818" y="396520"/>
                  <a:pt x="2049818" y="377918"/>
                </a:cubicBezTo>
                <a:cubicBezTo>
                  <a:pt x="2049818" y="359315"/>
                  <a:pt x="2049818" y="335841"/>
                  <a:pt x="2049818" y="307495"/>
                </a:cubicBezTo>
                <a:cubicBezTo>
                  <a:pt x="2046865" y="309857"/>
                  <a:pt x="2043322" y="313843"/>
                  <a:pt x="2039188" y="319453"/>
                </a:cubicBezTo>
                <a:cubicBezTo>
                  <a:pt x="2035054" y="325063"/>
                  <a:pt x="2030920" y="331117"/>
                  <a:pt x="2026786" y="337613"/>
                </a:cubicBezTo>
                <a:cubicBezTo>
                  <a:pt x="2022653" y="344109"/>
                  <a:pt x="2018519" y="350605"/>
                  <a:pt x="2014385" y="357101"/>
                </a:cubicBezTo>
                <a:cubicBezTo>
                  <a:pt x="2010251" y="363597"/>
                  <a:pt x="2006708" y="368616"/>
                  <a:pt x="2003755" y="372160"/>
                </a:cubicBezTo>
                <a:lnTo>
                  <a:pt x="1990468" y="372160"/>
                </a:lnTo>
                <a:cubicBezTo>
                  <a:pt x="1987515" y="368616"/>
                  <a:pt x="1983824" y="363449"/>
                  <a:pt x="1979395" y="356658"/>
                </a:cubicBezTo>
                <a:cubicBezTo>
                  <a:pt x="1974966" y="349866"/>
                  <a:pt x="1970389" y="342928"/>
                  <a:pt x="1965665" y="335841"/>
                </a:cubicBezTo>
                <a:cubicBezTo>
                  <a:pt x="1960940" y="328754"/>
                  <a:pt x="1956363" y="322258"/>
                  <a:pt x="1951934" y="316353"/>
                </a:cubicBezTo>
                <a:cubicBezTo>
                  <a:pt x="1947505" y="310447"/>
                  <a:pt x="1943814" y="306313"/>
                  <a:pt x="1940862" y="303951"/>
                </a:cubicBezTo>
                <a:cubicBezTo>
                  <a:pt x="1940271" y="329345"/>
                  <a:pt x="1940862" y="361235"/>
                  <a:pt x="1942633" y="399620"/>
                </a:cubicBezTo>
                <a:cubicBezTo>
                  <a:pt x="1944405" y="438006"/>
                  <a:pt x="1943224" y="484955"/>
                  <a:pt x="1939090" y="540466"/>
                </a:cubicBezTo>
                <a:cubicBezTo>
                  <a:pt x="1932594" y="543419"/>
                  <a:pt x="1925655" y="545486"/>
                  <a:pt x="1918273" y="546667"/>
                </a:cubicBezTo>
                <a:cubicBezTo>
                  <a:pt x="1910891" y="547848"/>
                  <a:pt x="1903362" y="548439"/>
                  <a:pt x="1895684" y="548439"/>
                </a:cubicBezTo>
                <a:cubicBezTo>
                  <a:pt x="1876196" y="548439"/>
                  <a:pt x="1860842" y="546077"/>
                  <a:pt x="1849622" y="541352"/>
                </a:cubicBezTo>
                <a:cubicBezTo>
                  <a:pt x="1849031" y="508282"/>
                  <a:pt x="1848736" y="472406"/>
                  <a:pt x="1848736" y="433725"/>
                </a:cubicBezTo>
                <a:cubicBezTo>
                  <a:pt x="1848736" y="395044"/>
                  <a:pt x="1848883" y="356510"/>
                  <a:pt x="1849179" y="318124"/>
                </a:cubicBezTo>
                <a:cubicBezTo>
                  <a:pt x="1849474" y="279739"/>
                  <a:pt x="1849769" y="242829"/>
                  <a:pt x="1850064" y="207396"/>
                </a:cubicBezTo>
                <a:cubicBezTo>
                  <a:pt x="1850360" y="171963"/>
                  <a:pt x="1850507" y="140959"/>
                  <a:pt x="1850507" y="114385"/>
                </a:cubicBezTo>
                <a:cubicBezTo>
                  <a:pt x="1852870" y="112613"/>
                  <a:pt x="1857889" y="111137"/>
                  <a:pt x="1865566" y="109956"/>
                </a:cubicBezTo>
                <a:cubicBezTo>
                  <a:pt x="1873244" y="108774"/>
                  <a:pt x="1881511" y="108184"/>
                  <a:pt x="1890369" y="108184"/>
                </a:cubicBezTo>
                <a:cubicBezTo>
                  <a:pt x="1899228" y="108184"/>
                  <a:pt x="1907643" y="108774"/>
                  <a:pt x="1915615" y="109956"/>
                </a:cubicBezTo>
                <a:cubicBezTo>
                  <a:pt x="1923588" y="111137"/>
                  <a:pt x="1929346" y="112908"/>
                  <a:pt x="1932889" y="115270"/>
                </a:cubicBezTo>
                <a:cubicBezTo>
                  <a:pt x="1936432" y="124129"/>
                  <a:pt x="1940862" y="134611"/>
                  <a:pt x="1946177" y="146717"/>
                </a:cubicBezTo>
                <a:cubicBezTo>
                  <a:pt x="1951491" y="158824"/>
                  <a:pt x="1956954" y="171077"/>
                  <a:pt x="1962564" y="183479"/>
                </a:cubicBezTo>
                <a:cubicBezTo>
                  <a:pt x="1968174" y="195881"/>
                  <a:pt x="1973637" y="207839"/>
                  <a:pt x="1978952" y="219355"/>
                </a:cubicBezTo>
                <a:cubicBezTo>
                  <a:pt x="1984267" y="230871"/>
                  <a:pt x="1988991" y="240762"/>
                  <a:pt x="1993125" y="249030"/>
                </a:cubicBezTo>
                <a:cubicBezTo>
                  <a:pt x="1995487" y="250211"/>
                  <a:pt x="1997997" y="250949"/>
                  <a:pt x="2000655" y="251245"/>
                </a:cubicBezTo>
                <a:cubicBezTo>
                  <a:pt x="2003312" y="251540"/>
                  <a:pt x="2005527" y="250802"/>
                  <a:pt x="2007298" y="249030"/>
                </a:cubicBezTo>
                <a:cubicBezTo>
                  <a:pt x="2012613" y="237219"/>
                  <a:pt x="2017190" y="226294"/>
                  <a:pt x="2021029" y="216255"/>
                </a:cubicBezTo>
                <a:cubicBezTo>
                  <a:pt x="2024867" y="206215"/>
                  <a:pt x="2028558" y="196028"/>
                  <a:pt x="2032101" y="185694"/>
                </a:cubicBezTo>
                <a:cubicBezTo>
                  <a:pt x="2035645" y="175359"/>
                  <a:pt x="2039483" y="164581"/>
                  <a:pt x="2043617" y="153361"/>
                </a:cubicBezTo>
                <a:cubicBezTo>
                  <a:pt x="2047751" y="142141"/>
                  <a:pt x="2052475" y="129444"/>
                  <a:pt x="2057790" y="115270"/>
                </a:cubicBezTo>
                <a:cubicBezTo>
                  <a:pt x="2060743" y="112318"/>
                  <a:pt x="2066649" y="110251"/>
                  <a:pt x="2075507" y="109070"/>
                </a:cubicBezTo>
                <a:cubicBezTo>
                  <a:pt x="2084365" y="107889"/>
                  <a:pt x="2093519" y="107298"/>
                  <a:pt x="2102967" y="107298"/>
                </a:cubicBezTo>
                <a:close/>
                <a:moveTo>
                  <a:pt x="1654883" y="107298"/>
                </a:moveTo>
                <a:cubicBezTo>
                  <a:pt x="1662560" y="107298"/>
                  <a:pt x="1670237" y="107889"/>
                  <a:pt x="1677914" y="109070"/>
                </a:cubicBezTo>
                <a:cubicBezTo>
                  <a:pt x="1685592" y="110251"/>
                  <a:pt x="1692678" y="112613"/>
                  <a:pt x="1699174" y="116156"/>
                </a:cubicBezTo>
                <a:cubicBezTo>
                  <a:pt x="1715119" y="182298"/>
                  <a:pt x="1732245" y="250949"/>
                  <a:pt x="1750552" y="322111"/>
                </a:cubicBezTo>
                <a:cubicBezTo>
                  <a:pt x="1768859" y="393272"/>
                  <a:pt x="1786575" y="466352"/>
                  <a:pt x="1803702" y="541352"/>
                </a:cubicBezTo>
                <a:cubicBezTo>
                  <a:pt x="1798387" y="543715"/>
                  <a:pt x="1791152" y="545339"/>
                  <a:pt x="1781999" y="546224"/>
                </a:cubicBezTo>
                <a:cubicBezTo>
                  <a:pt x="1772845" y="547110"/>
                  <a:pt x="1763544" y="547553"/>
                  <a:pt x="1754095" y="547553"/>
                </a:cubicBezTo>
                <a:cubicBezTo>
                  <a:pt x="1744056" y="547553"/>
                  <a:pt x="1735198" y="547110"/>
                  <a:pt x="1727521" y="546224"/>
                </a:cubicBezTo>
                <a:cubicBezTo>
                  <a:pt x="1719843" y="545339"/>
                  <a:pt x="1715414" y="543419"/>
                  <a:pt x="1714233" y="540466"/>
                </a:cubicBezTo>
                <a:cubicBezTo>
                  <a:pt x="1709509" y="523931"/>
                  <a:pt x="1705523" y="509167"/>
                  <a:pt x="1702275" y="496175"/>
                </a:cubicBezTo>
                <a:cubicBezTo>
                  <a:pt x="1699026" y="483183"/>
                  <a:pt x="1695040" y="470191"/>
                  <a:pt x="1690316" y="457199"/>
                </a:cubicBezTo>
                <a:cubicBezTo>
                  <a:pt x="1683820" y="456608"/>
                  <a:pt x="1677914" y="456165"/>
                  <a:pt x="1672599" y="455870"/>
                </a:cubicBezTo>
                <a:cubicBezTo>
                  <a:pt x="1667284" y="455575"/>
                  <a:pt x="1661674" y="455427"/>
                  <a:pt x="1655769" y="455427"/>
                </a:cubicBezTo>
                <a:cubicBezTo>
                  <a:pt x="1649863" y="455427"/>
                  <a:pt x="1643367" y="455427"/>
                  <a:pt x="1636281" y="455427"/>
                </a:cubicBezTo>
                <a:cubicBezTo>
                  <a:pt x="1629194" y="455427"/>
                  <a:pt x="1620631" y="455723"/>
                  <a:pt x="1610592" y="456313"/>
                </a:cubicBezTo>
                <a:cubicBezTo>
                  <a:pt x="1605867" y="472849"/>
                  <a:pt x="1602176" y="488350"/>
                  <a:pt x="1599519" y="502819"/>
                </a:cubicBezTo>
                <a:cubicBezTo>
                  <a:pt x="1596861" y="517287"/>
                  <a:pt x="1594647" y="529541"/>
                  <a:pt x="1592875" y="539581"/>
                </a:cubicBezTo>
                <a:cubicBezTo>
                  <a:pt x="1591103" y="540762"/>
                  <a:pt x="1586379" y="542533"/>
                  <a:pt x="1578702" y="544896"/>
                </a:cubicBezTo>
                <a:cubicBezTo>
                  <a:pt x="1571025" y="547258"/>
                  <a:pt x="1561871" y="548439"/>
                  <a:pt x="1551241" y="548439"/>
                </a:cubicBezTo>
                <a:cubicBezTo>
                  <a:pt x="1544155" y="548439"/>
                  <a:pt x="1536921" y="547701"/>
                  <a:pt x="1529539" y="546224"/>
                </a:cubicBezTo>
                <a:cubicBezTo>
                  <a:pt x="1522157" y="544748"/>
                  <a:pt x="1514627" y="541648"/>
                  <a:pt x="1506950" y="536923"/>
                </a:cubicBezTo>
                <a:cubicBezTo>
                  <a:pt x="1513446" y="506215"/>
                  <a:pt x="1519499" y="478606"/>
                  <a:pt x="1525109" y="454099"/>
                </a:cubicBezTo>
                <a:cubicBezTo>
                  <a:pt x="1530720" y="429591"/>
                  <a:pt x="1536035" y="406707"/>
                  <a:pt x="1541054" y="385447"/>
                </a:cubicBezTo>
                <a:cubicBezTo>
                  <a:pt x="1546074" y="364187"/>
                  <a:pt x="1550946" y="343666"/>
                  <a:pt x="1555670" y="323882"/>
                </a:cubicBezTo>
                <a:cubicBezTo>
                  <a:pt x="1560395" y="304099"/>
                  <a:pt x="1565267" y="283725"/>
                  <a:pt x="1570287" y="262760"/>
                </a:cubicBezTo>
                <a:cubicBezTo>
                  <a:pt x="1575306" y="241796"/>
                  <a:pt x="1580621" y="219207"/>
                  <a:pt x="1586231" y="194995"/>
                </a:cubicBezTo>
                <a:cubicBezTo>
                  <a:pt x="1591842" y="170782"/>
                  <a:pt x="1598190" y="143912"/>
                  <a:pt x="1605277" y="114385"/>
                </a:cubicBezTo>
                <a:cubicBezTo>
                  <a:pt x="1610001" y="112613"/>
                  <a:pt x="1616940" y="110989"/>
                  <a:pt x="1626094" y="109513"/>
                </a:cubicBezTo>
                <a:cubicBezTo>
                  <a:pt x="1635247" y="108036"/>
                  <a:pt x="1644844" y="107298"/>
                  <a:pt x="1654883" y="107298"/>
                </a:cubicBezTo>
                <a:close/>
                <a:moveTo>
                  <a:pt x="201082" y="999"/>
                </a:moveTo>
                <a:cubicBezTo>
                  <a:pt x="209940" y="999"/>
                  <a:pt x="218503" y="1737"/>
                  <a:pt x="226771" y="3214"/>
                </a:cubicBezTo>
                <a:cubicBezTo>
                  <a:pt x="235039" y="4690"/>
                  <a:pt x="241830" y="6905"/>
                  <a:pt x="247145" y="9857"/>
                </a:cubicBezTo>
                <a:cubicBezTo>
                  <a:pt x="247145" y="25802"/>
                  <a:pt x="247145" y="49719"/>
                  <a:pt x="247145" y="81609"/>
                </a:cubicBezTo>
                <a:cubicBezTo>
                  <a:pt x="247145" y="113499"/>
                  <a:pt x="247145" y="148637"/>
                  <a:pt x="247145" y="187022"/>
                </a:cubicBezTo>
                <a:cubicBezTo>
                  <a:pt x="247145" y="225408"/>
                  <a:pt x="246997" y="264827"/>
                  <a:pt x="246702" y="305280"/>
                </a:cubicBezTo>
                <a:cubicBezTo>
                  <a:pt x="246407" y="345733"/>
                  <a:pt x="246112" y="382790"/>
                  <a:pt x="245816" y="416451"/>
                </a:cubicBezTo>
                <a:cubicBezTo>
                  <a:pt x="245521" y="450112"/>
                  <a:pt x="245373" y="478311"/>
                  <a:pt x="245373" y="501047"/>
                </a:cubicBezTo>
                <a:cubicBezTo>
                  <a:pt x="245373" y="523783"/>
                  <a:pt x="245373" y="536333"/>
                  <a:pt x="245373" y="538695"/>
                </a:cubicBezTo>
                <a:cubicBezTo>
                  <a:pt x="241830" y="541648"/>
                  <a:pt x="236072" y="543862"/>
                  <a:pt x="228100" y="545339"/>
                </a:cubicBezTo>
                <a:cubicBezTo>
                  <a:pt x="220127" y="546815"/>
                  <a:pt x="212007" y="547553"/>
                  <a:pt x="203740" y="547553"/>
                </a:cubicBezTo>
                <a:cubicBezTo>
                  <a:pt x="194881" y="547553"/>
                  <a:pt x="186466" y="546963"/>
                  <a:pt x="178494" y="545781"/>
                </a:cubicBezTo>
                <a:cubicBezTo>
                  <a:pt x="170521" y="544600"/>
                  <a:pt x="164763" y="542533"/>
                  <a:pt x="161220" y="539581"/>
                </a:cubicBezTo>
                <a:cubicBezTo>
                  <a:pt x="161811" y="535447"/>
                  <a:pt x="162106" y="526589"/>
                  <a:pt x="162106" y="513006"/>
                </a:cubicBezTo>
                <a:cubicBezTo>
                  <a:pt x="162106" y="499423"/>
                  <a:pt x="162106" y="483478"/>
                  <a:pt x="162106" y="465171"/>
                </a:cubicBezTo>
                <a:cubicBezTo>
                  <a:pt x="162106" y="446864"/>
                  <a:pt x="161958" y="427229"/>
                  <a:pt x="161663" y="406264"/>
                </a:cubicBezTo>
                <a:cubicBezTo>
                  <a:pt x="161368" y="385300"/>
                  <a:pt x="161220" y="365811"/>
                  <a:pt x="161220" y="347800"/>
                </a:cubicBezTo>
                <a:cubicBezTo>
                  <a:pt x="161220" y="329788"/>
                  <a:pt x="161220" y="314138"/>
                  <a:pt x="161220" y="300851"/>
                </a:cubicBezTo>
                <a:cubicBezTo>
                  <a:pt x="161220" y="287563"/>
                  <a:pt x="161220" y="279443"/>
                  <a:pt x="161220" y="276491"/>
                </a:cubicBezTo>
                <a:cubicBezTo>
                  <a:pt x="149409" y="258774"/>
                  <a:pt x="137893" y="242682"/>
                  <a:pt x="126673" y="228213"/>
                </a:cubicBezTo>
                <a:cubicBezTo>
                  <a:pt x="115452" y="213745"/>
                  <a:pt x="103937" y="200014"/>
                  <a:pt x="92126" y="187022"/>
                </a:cubicBezTo>
                <a:cubicBezTo>
                  <a:pt x="92126" y="212416"/>
                  <a:pt x="92126" y="241205"/>
                  <a:pt x="92126" y="273390"/>
                </a:cubicBezTo>
                <a:cubicBezTo>
                  <a:pt x="92126" y="305575"/>
                  <a:pt x="92273" y="337760"/>
                  <a:pt x="92569" y="369945"/>
                </a:cubicBezTo>
                <a:cubicBezTo>
                  <a:pt x="92864" y="402130"/>
                  <a:pt x="93012" y="433282"/>
                  <a:pt x="93012" y="463400"/>
                </a:cubicBezTo>
                <a:cubicBezTo>
                  <a:pt x="93012" y="493518"/>
                  <a:pt x="92716" y="519502"/>
                  <a:pt x="92126" y="541352"/>
                </a:cubicBezTo>
                <a:cubicBezTo>
                  <a:pt x="87401" y="543715"/>
                  <a:pt x="80905" y="545486"/>
                  <a:pt x="72638" y="546667"/>
                </a:cubicBezTo>
                <a:cubicBezTo>
                  <a:pt x="64370" y="547848"/>
                  <a:pt x="55807" y="548439"/>
                  <a:pt x="46949" y="548439"/>
                </a:cubicBezTo>
                <a:cubicBezTo>
                  <a:pt x="37500" y="548439"/>
                  <a:pt x="28789" y="547848"/>
                  <a:pt x="20817" y="546667"/>
                </a:cubicBezTo>
                <a:cubicBezTo>
                  <a:pt x="12844" y="545486"/>
                  <a:pt x="6791" y="543419"/>
                  <a:pt x="2657" y="540466"/>
                </a:cubicBezTo>
                <a:cubicBezTo>
                  <a:pt x="2657" y="531608"/>
                  <a:pt x="2510" y="513154"/>
                  <a:pt x="2214" y="485102"/>
                </a:cubicBezTo>
                <a:cubicBezTo>
                  <a:pt x="1919" y="457051"/>
                  <a:pt x="1624" y="424128"/>
                  <a:pt x="1329" y="386333"/>
                </a:cubicBezTo>
                <a:cubicBezTo>
                  <a:pt x="1033" y="348538"/>
                  <a:pt x="738" y="308528"/>
                  <a:pt x="443" y="266304"/>
                </a:cubicBezTo>
                <a:cubicBezTo>
                  <a:pt x="148" y="224079"/>
                  <a:pt x="0" y="184808"/>
                  <a:pt x="0" y="148489"/>
                </a:cubicBezTo>
                <a:cubicBezTo>
                  <a:pt x="0" y="112170"/>
                  <a:pt x="0" y="81019"/>
                  <a:pt x="0" y="55034"/>
                </a:cubicBezTo>
                <a:cubicBezTo>
                  <a:pt x="0" y="29050"/>
                  <a:pt x="0" y="13696"/>
                  <a:pt x="0" y="8971"/>
                </a:cubicBezTo>
                <a:cubicBezTo>
                  <a:pt x="1772" y="7200"/>
                  <a:pt x="5167" y="6019"/>
                  <a:pt x="10187" y="5428"/>
                </a:cubicBezTo>
                <a:cubicBezTo>
                  <a:pt x="15207" y="4838"/>
                  <a:pt x="20669" y="4542"/>
                  <a:pt x="26575" y="4542"/>
                </a:cubicBezTo>
                <a:cubicBezTo>
                  <a:pt x="32480" y="4542"/>
                  <a:pt x="37943" y="4838"/>
                  <a:pt x="42962" y="5428"/>
                </a:cubicBezTo>
                <a:cubicBezTo>
                  <a:pt x="47982" y="6019"/>
                  <a:pt x="51082" y="7200"/>
                  <a:pt x="52264" y="8971"/>
                </a:cubicBezTo>
                <a:cubicBezTo>
                  <a:pt x="73523" y="28460"/>
                  <a:pt x="92421" y="48686"/>
                  <a:pt x="108956" y="69650"/>
                </a:cubicBezTo>
                <a:cubicBezTo>
                  <a:pt x="125492" y="90615"/>
                  <a:pt x="141437" y="111727"/>
                  <a:pt x="156791" y="132987"/>
                </a:cubicBezTo>
                <a:cubicBezTo>
                  <a:pt x="156791" y="131806"/>
                  <a:pt x="156643" y="124719"/>
                  <a:pt x="156348" y="111727"/>
                </a:cubicBezTo>
                <a:cubicBezTo>
                  <a:pt x="156053" y="98735"/>
                  <a:pt x="155905" y="84857"/>
                  <a:pt x="155905" y="70093"/>
                </a:cubicBezTo>
                <a:cubicBezTo>
                  <a:pt x="155905" y="55330"/>
                  <a:pt x="155905" y="41747"/>
                  <a:pt x="155905" y="29345"/>
                </a:cubicBezTo>
                <a:cubicBezTo>
                  <a:pt x="155905" y="16944"/>
                  <a:pt x="155905" y="10743"/>
                  <a:pt x="155905" y="10743"/>
                </a:cubicBezTo>
                <a:cubicBezTo>
                  <a:pt x="159448" y="7790"/>
                  <a:pt x="165354" y="5428"/>
                  <a:pt x="173622" y="3657"/>
                </a:cubicBezTo>
                <a:cubicBezTo>
                  <a:pt x="181889" y="1885"/>
                  <a:pt x="191043" y="999"/>
                  <a:pt x="201082" y="999"/>
                </a:cubicBezTo>
                <a:close/>
                <a:moveTo>
                  <a:pt x="1322165" y="113"/>
                </a:moveTo>
                <a:cubicBezTo>
                  <a:pt x="1336338" y="1294"/>
                  <a:pt x="1349921" y="3657"/>
                  <a:pt x="1362913" y="7200"/>
                </a:cubicBezTo>
                <a:cubicBezTo>
                  <a:pt x="1375905" y="10743"/>
                  <a:pt x="1385649" y="15468"/>
                  <a:pt x="1392145" y="21373"/>
                </a:cubicBezTo>
                <a:cubicBezTo>
                  <a:pt x="1438208" y="59168"/>
                  <a:pt x="1459468" y="121471"/>
                  <a:pt x="1455925" y="208282"/>
                </a:cubicBezTo>
                <a:cubicBezTo>
                  <a:pt x="1450610" y="210054"/>
                  <a:pt x="1444261" y="211530"/>
                  <a:pt x="1436880" y="212711"/>
                </a:cubicBezTo>
                <a:cubicBezTo>
                  <a:pt x="1429498" y="213892"/>
                  <a:pt x="1421673" y="214483"/>
                  <a:pt x="1413405" y="214483"/>
                </a:cubicBezTo>
                <a:cubicBezTo>
                  <a:pt x="1396870" y="214483"/>
                  <a:pt x="1383287" y="212416"/>
                  <a:pt x="1372657" y="208282"/>
                </a:cubicBezTo>
                <a:cubicBezTo>
                  <a:pt x="1373838" y="192337"/>
                  <a:pt x="1373395" y="177721"/>
                  <a:pt x="1371328" y="164434"/>
                </a:cubicBezTo>
                <a:cubicBezTo>
                  <a:pt x="1369262" y="151146"/>
                  <a:pt x="1366014" y="139631"/>
                  <a:pt x="1361584" y="129887"/>
                </a:cubicBezTo>
                <a:cubicBezTo>
                  <a:pt x="1357155" y="120143"/>
                  <a:pt x="1351693" y="112613"/>
                  <a:pt x="1345197" y="107298"/>
                </a:cubicBezTo>
                <a:cubicBezTo>
                  <a:pt x="1338701" y="101983"/>
                  <a:pt x="1331614" y="99916"/>
                  <a:pt x="1323937" y="101097"/>
                </a:cubicBezTo>
                <a:cubicBezTo>
                  <a:pt x="1305630" y="104050"/>
                  <a:pt x="1290571" y="118223"/>
                  <a:pt x="1278760" y="143617"/>
                </a:cubicBezTo>
                <a:cubicBezTo>
                  <a:pt x="1271673" y="158971"/>
                  <a:pt x="1265768" y="179345"/>
                  <a:pt x="1261043" y="204739"/>
                </a:cubicBezTo>
                <a:cubicBezTo>
                  <a:pt x="1256319" y="230132"/>
                  <a:pt x="1253514" y="256560"/>
                  <a:pt x="1252628" y="284020"/>
                </a:cubicBezTo>
                <a:cubicBezTo>
                  <a:pt x="1251742" y="311481"/>
                  <a:pt x="1253218" y="337908"/>
                  <a:pt x="1257057" y="363302"/>
                </a:cubicBezTo>
                <a:cubicBezTo>
                  <a:pt x="1260896" y="388695"/>
                  <a:pt x="1267539" y="409069"/>
                  <a:pt x="1276988" y="424423"/>
                </a:cubicBezTo>
                <a:cubicBezTo>
                  <a:pt x="1291161" y="447455"/>
                  <a:pt x="1311830" y="460742"/>
                  <a:pt x="1338996" y="464286"/>
                </a:cubicBezTo>
                <a:cubicBezTo>
                  <a:pt x="1351988" y="466057"/>
                  <a:pt x="1363799" y="464286"/>
                  <a:pt x="1374429" y="458971"/>
                </a:cubicBezTo>
                <a:cubicBezTo>
                  <a:pt x="1376201" y="427081"/>
                  <a:pt x="1376201" y="391057"/>
                  <a:pt x="1374429" y="350900"/>
                </a:cubicBezTo>
                <a:lnTo>
                  <a:pt x="1326594" y="350900"/>
                </a:lnTo>
                <a:cubicBezTo>
                  <a:pt x="1323051" y="335546"/>
                  <a:pt x="1321279" y="321077"/>
                  <a:pt x="1321279" y="307495"/>
                </a:cubicBezTo>
                <a:cubicBezTo>
                  <a:pt x="1321279" y="293912"/>
                  <a:pt x="1323051" y="281510"/>
                  <a:pt x="1326594" y="270290"/>
                </a:cubicBezTo>
                <a:lnTo>
                  <a:pt x="1458582" y="270290"/>
                </a:lnTo>
                <a:cubicBezTo>
                  <a:pt x="1458582" y="294502"/>
                  <a:pt x="1458434" y="316796"/>
                  <a:pt x="1458139" y="337170"/>
                </a:cubicBezTo>
                <a:cubicBezTo>
                  <a:pt x="1457844" y="357544"/>
                  <a:pt x="1457696" y="377918"/>
                  <a:pt x="1457696" y="398292"/>
                </a:cubicBezTo>
                <a:cubicBezTo>
                  <a:pt x="1457696" y="418666"/>
                  <a:pt x="1457696" y="439778"/>
                  <a:pt x="1457696" y="461628"/>
                </a:cubicBezTo>
                <a:cubicBezTo>
                  <a:pt x="1457696" y="483478"/>
                  <a:pt x="1457696" y="508282"/>
                  <a:pt x="1457696" y="536037"/>
                </a:cubicBezTo>
                <a:cubicBezTo>
                  <a:pt x="1437027" y="542533"/>
                  <a:pt x="1416358" y="547258"/>
                  <a:pt x="1395689" y="550211"/>
                </a:cubicBezTo>
                <a:cubicBezTo>
                  <a:pt x="1375019" y="553163"/>
                  <a:pt x="1355826" y="554640"/>
                  <a:pt x="1338110" y="554640"/>
                </a:cubicBezTo>
                <a:cubicBezTo>
                  <a:pt x="1310945" y="554640"/>
                  <a:pt x="1285994" y="548439"/>
                  <a:pt x="1263258" y="536037"/>
                </a:cubicBezTo>
                <a:cubicBezTo>
                  <a:pt x="1240522" y="523636"/>
                  <a:pt x="1220886" y="506215"/>
                  <a:pt x="1204350" y="483774"/>
                </a:cubicBezTo>
                <a:cubicBezTo>
                  <a:pt x="1186634" y="458971"/>
                  <a:pt x="1173789" y="430181"/>
                  <a:pt x="1165817" y="397406"/>
                </a:cubicBezTo>
                <a:cubicBezTo>
                  <a:pt x="1157845" y="364630"/>
                  <a:pt x="1153858" y="330674"/>
                  <a:pt x="1153858" y="295536"/>
                </a:cubicBezTo>
                <a:cubicBezTo>
                  <a:pt x="1153858" y="260398"/>
                  <a:pt x="1157254" y="225851"/>
                  <a:pt x="1164045" y="191894"/>
                </a:cubicBezTo>
                <a:cubicBezTo>
                  <a:pt x="1170837" y="157938"/>
                  <a:pt x="1180138" y="127672"/>
                  <a:pt x="1191949" y="101097"/>
                </a:cubicBezTo>
                <a:cubicBezTo>
                  <a:pt x="1207303" y="67436"/>
                  <a:pt x="1225906" y="41895"/>
                  <a:pt x="1247756" y="24473"/>
                </a:cubicBezTo>
                <a:cubicBezTo>
                  <a:pt x="1269606" y="7052"/>
                  <a:pt x="1294409" y="-1068"/>
                  <a:pt x="132216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D55CF8-7833-9D24-8747-D41752A29852}"/>
              </a:ext>
            </a:extLst>
          </p:cNvPr>
          <p:cNvSpPr txBox="1"/>
          <p:nvPr/>
        </p:nvSpPr>
        <p:spPr>
          <a:xfrm>
            <a:off x="10278578" y="3364553"/>
            <a:ext cx="696263" cy="367077"/>
          </a:xfrm>
          <a:custGeom>
            <a:avLst/>
            <a:gdLst/>
            <a:ahLst/>
            <a:cxnLst/>
            <a:rect l="l" t="t" r="r" b="b"/>
            <a:pathLst>
              <a:path w="1045093" h="550984">
                <a:moveTo>
                  <a:pt x="1033958" y="107185"/>
                </a:moveTo>
                <a:cubicBezTo>
                  <a:pt x="1038091" y="112500"/>
                  <a:pt x="1041044" y="119439"/>
                  <a:pt x="1042816" y="128002"/>
                </a:cubicBezTo>
                <a:cubicBezTo>
                  <a:pt x="1044588" y="136565"/>
                  <a:pt x="1045326" y="145276"/>
                  <a:pt x="1045030" y="154134"/>
                </a:cubicBezTo>
                <a:cubicBezTo>
                  <a:pt x="1044735" y="162992"/>
                  <a:pt x="1043554" y="171703"/>
                  <a:pt x="1041487" y="180266"/>
                </a:cubicBezTo>
                <a:cubicBezTo>
                  <a:pt x="1039420" y="188829"/>
                  <a:pt x="1036615" y="195768"/>
                  <a:pt x="1033072" y="201083"/>
                </a:cubicBezTo>
                <a:cubicBezTo>
                  <a:pt x="1026576" y="201083"/>
                  <a:pt x="1021261" y="201230"/>
                  <a:pt x="1017127" y="201526"/>
                </a:cubicBezTo>
                <a:cubicBezTo>
                  <a:pt x="1012993" y="201821"/>
                  <a:pt x="1008564" y="202116"/>
                  <a:pt x="1003840" y="202411"/>
                </a:cubicBezTo>
                <a:cubicBezTo>
                  <a:pt x="999115" y="202707"/>
                  <a:pt x="993062" y="203002"/>
                  <a:pt x="985680" y="203297"/>
                </a:cubicBezTo>
                <a:cubicBezTo>
                  <a:pt x="978298" y="203593"/>
                  <a:pt x="968111" y="203740"/>
                  <a:pt x="955119" y="203740"/>
                </a:cubicBezTo>
                <a:cubicBezTo>
                  <a:pt x="955119" y="247441"/>
                  <a:pt x="955267" y="283317"/>
                  <a:pt x="955562" y="311368"/>
                </a:cubicBezTo>
                <a:cubicBezTo>
                  <a:pt x="955857" y="339419"/>
                  <a:pt x="956153" y="364517"/>
                  <a:pt x="956448" y="386663"/>
                </a:cubicBezTo>
                <a:cubicBezTo>
                  <a:pt x="956743" y="408809"/>
                  <a:pt x="957038" y="430659"/>
                  <a:pt x="957334" y="452214"/>
                </a:cubicBezTo>
                <a:cubicBezTo>
                  <a:pt x="957629" y="473769"/>
                  <a:pt x="958072" y="500196"/>
                  <a:pt x="958663" y="531495"/>
                </a:cubicBezTo>
                <a:cubicBezTo>
                  <a:pt x="954529" y="535629"/>
                  <a:pt x="948476" y="538582"/>
                  <a:pt x="940503" y="540354"/>
                </a:cubicBezTo>
                <a:cubicBezTo>
                  <a:pt x="932531" y="542125"/>
                  <a:pt x="923820" y="543011"/>
                  <a:pt x="914371" y="543011"/>
                </a:cubicBezTo>
                <a:cubicBezTo>
                  <a:pt x="903741" y="543011"/>
                  <a:pt x="893554" y="541978"/>
                  <a:pt x="883810" y="539911"/>
                </a:cubicBezTo>
                <a:cubicBezTo>
                  <a:pt x="874066" y="537844"/>
                  <a:pt x="866832" y="534743"/>
                  <a:pt x="862108" y="530610"/>
                </a:cubicBezTo>
                <a:cubicBezTo>
                  <a:pt x="862108" y="498129"/>
                  <a:pt x="862255" y="468159"/>
                  <a:pt x="862551" y="440698"/>
                </a:cubicBezTo>
                <a:cubicBezTo>
                  <a:pt x="862846" y="413238"/>
                  <a:pt x="863289" y="386663"/>
                  <a:pt x="863879" y="360974"/>
                </a:cubicBezTo>
                <a:cubicBezTo>
                  <a:pt x="864470" y="335285"/>
                  <a:pt x="864913" y="309449"/>
                  <a:pt x="865208" y="283464"/>
                </a:cubicBezTo>
                <a:cubicBezTo>
                  <a:pt x="865503" y="257480"/>
                  <a:pt x="865651" y="230020"/>
                  <a:pt x="865651" y="201083"/>
                </a:cubicBezTo>
                <a:cubicBezTo>
                  <a:pt x="849706" y="201083"/>
                  <a:pt x="835238" y="201230"/>
                  <a:pt x="822246" y="201526"/>
                </a:cubicBezTo>
                <a:cubicBezTo>
                  <a:pt x="809253" y="201821"/>
                  <a:pt x="794785" y="201968"/>
                  <a:pt x="778840" y="201968"/>
                </a:cubicBezTo>
                <a:cubicBezTo>
                  <a:pt x="777068" y="197244"/>
                  <a:pt x="775444" y="191043"/>
                  <a:pt x="773968" y="183366"/>
                </a:cubicBezTo>
                <a:cubicBezTo>
                  <a:pt x="772492" y="175689"/>
                  <a:pt x="771753" y="167421"/>
                  <a:pt x="771753" y="158563"/>
                </a:cubicBezTo>
                <a:cubicBezTo>
                  <a:pt x="771753" y="149705"/>
                  <a:pt x="772492" y="140699"/>
                  <a:pt x="773968" y="131545"/>
                </a:cubicBezTo>
                <a:cubicBezTo>
                  <a:pt x="775444" y="122392"/>
                  <a:pt x="777659" y="114567"/>
                  <a:pt x="780612" y="108071"/>
                </a:cubicBezTo>
                <a:cubicBezTo>
                  <a:pt x="794194" y="108071"/>
                  <a:pt x="813387" y="108071"/>
                  <a:pt x="838190" y="108071"/>
                </a:cubicBezTo>
                <a:cubicBezTo>
                  <a:pt x="862993" y="108071"/>
                  <a:pt x="888535" y="108071"/>
                  <a:pt x="914814" y="108071"/>
                </a:cubicBezTo>
                <a:cubicBezTo>
                  <a:pt x="941094" y="108071"/>
                  <a:pt x="965306" y="107923"/>
                  <a:pt x="987452" y="107628"/>
                </a:cubicBezTo>
                <a:cubicBezTo>
                  <a:pt x="1009597" y="107333"/>
                  <a:pt x="1025099" y="107185"/>
                  <a:pt x="1033958" y="107185"/>
                </a:cubicBezTo>
                <a:close/>
                <a:moveTo>
                  <a:pt x="683571" y="98327"/>
                </a:moveTo>
                <a:cubicBezTo>
                  <a:pt x="693020" y="98327"/>
                  <a:pt x="701878" y="98918"/>
                  <a:pt x="710146" y="100099"/>
                </a:cubicBezTo>
                <a:cubicBezTo>
                  <a:pt x="718413" y="101280"/>
                  <a:pt x="724910" y="103051"/>
                  <a:pt x="729634" y="105414"/>
                </a:cubicBezTo>
                <a:cubicBezTo>
                  <a:pt x="730224" y="120768"/>
                  <a:pt x="730520" y="139075"/>
                  <a:pt x="730520" y="160335"/>
                </a:cubicBezTo>
                <a:cubicBezTo>
                  <a:pt x="730520" y="181595"/>
                  <a:pt x="730520" y="204774"/>
                  <a:pt x="730520" y="229872"/>
                </a:cubicBezTo>
                <a:cubicBezTo>
                  <a:pt x="730520" y="254970"/>
                  <a:pt x="730372" y="280955"/>
                  <a:pt x="730077" y="307825"/>
                </a:cubicBezTo>
                <a:cubicBezTo>
                  <a:pt x="729782" y="334695"/>
                  <a:pt x="729634" y="361269"/>
                  <a:pt x="729634" y="387549"/>
                </a:cubicBezTo>
                <a:cubicBezTo>
                  <a:pt x="729634" y="413828"/>
                  <a:pt x="729634" y="439222"/>
                  <a:pt x="729634" y="463730"/>
                </a:cubicBezTo>
                <a:cubicBezTo>
                  <a:pt x="729634" y="488238"/>
                  <a:pt x="729929" y="510236"/>
                  <a:pt x="730520" y="529724"/>
                </a:cubicBezTo>
                <a:cubicBezTo>
                  <a:pt x="723433" y="533267"/>
                  <a:pt x="715461" y="535629"/>
                  <a:pt x="706602" y="536810"/>
                </a:cubicBezTo>
                <a:cubicBezTo>
                  <a:pt x="697744" y="537991"/>
                  <a:pt x="689181" y="538582"/>
                  <a:pt x="680914" y="538582"/>
                </a:cubicBezTo>
                <a:cubicBezTo>
                  <a:pt x="669103" y="538582"/>
                  <a:pt x="658768" y="537844"/>
                  <a:pt x="649910" y="536367"/>
                </a:cubicBezTo>
                <a:cubicBezTo>
                  <a:pt x="641051" y="534891"/>
                  <a:pt x="635146" y="533562"/>
                  <a:pt x="632193" y="532381"/>
                </a:cubicBezTo>
                <a:cubicBezTo>
                  <a:pt x="631603" y="500492"/>
                  <a:pt x="631012" y="465797"/>
                  <a:pt x="630422" y="428297"/>
                </a:cubicBezTo>
                <a:cubicBezTo>
                  <a:pt x="629831" y="390797"/>
                  <a:pt x="629536" y="353002"/>
                  <a:pt x="629536" y="314911"/>
                </a:cubicBezTo>
                <a:cubicBezTo>
                  <a:pt x="629536" y="276821"/>
                  <a:pt x="629831" y="239764"/>
                  <a:pt x="630422" y="203740"/>
                </a:cubicBezTo>
                <a:cubicBezTo>
                  <a:pt x="631012" y="167717"/>
                  <a:pt x="631603" y="135236"/>
                  <a:pt x="632193" y="106299"/>
                </a:cubicBezTo>
                <a:cubicBezTo>
                  <a:pt x="636918" y="103347"/>
                  <a:pt x="644004" y="101280"/>
                  <a:pt x="653453" y="100099"/>
                </a:cubicBezTo>
                <a:cubicBezTo>
                  <a:pt x="662902" y="98918"/>
                  <a:pt x="672941" y="98327"/>
                  <a:pt x="683571" y="98327"/>
                </a:cubicBezTo>
                <a:close/>
                <a:moveTo>
                  <a:pt x="514740" y="90355"/>
                </a:moveTo>
                <a:cubicBezTo>
                  <a:pt x="526551" y="90355"/>
                  <a:pt x="537919" y="91536"/>
                  <a:pt x="548845" y="93898"/>
                </a:cubicBezTo>
                <a:cubicBezTo>
                  <a:pt x="559770" y="96260"/>
                  <a:pt x="568480" y="100689"/>
                  <a:pt x="574976" y="107185"/>
                </a:cubicBezTo>
                <a:cubicBezTo>
                  <a:pt x="575567" y="107776"/>
                  <a:pt x="574534" y="112500"/>
                  <a:pt x="571876" y="121358"/>
                </a:cubicBezTo>
                <a:cubicBezTo>
                  <a:pt x="569219" y="130217"/>
                  <a:pt x="565675" y="141142"/>
                  <a:pt x="561246" y="154134"/>
                </a:cubicBezTo>
                <a:cubicBezTo>
                  <a:pt x="556817" y="167126"/>
                  <a:pt x="551797" y="181299"/>
                  <a:pt x="546187" y="196654"/>
                </a:cubicBezTo>
                <a:cubicBezTo>
                  <a:pt x="540577" y="212008"/>
                  <a:pt x="535262" y="226772"/>
                  <a:pt x="530242" y="240945"/>
                </a:cubicBezTo>
                <a:cubicBezTo>
                  <a:pt x="525223" y="255118"/>
                  <a:pt x="520794" y="267667"/>
                  <a:pt x="516955" y="278592"/>
                </a:cubicBezTo>
                <a:cubicBezTo>
                  <a:pt x="513116" y="289518"/>
                  <a:pt x="510607" y="297047"/>
                  <a:pt x="509425" y="301181"/>
                </a:cubicBezTo>
                <a:lnTo>
                  <a:pt x="575862" y="532381"/>
                </a:lnTo>
                <a:cubicBezTo>
                  <a:pt x="572910" y="537696"/>
                  <a:pt x="564494" y="542125"/>
                  <a:pt x="550616" y="545669"/>
                </a:cubicBezTo>
                <a:cubicBezTo>
                  <a:pt x="536738" y="549212"/>
                  <a:pt x="523008" y="550984"/>
                  <a:pt x="509425" y="550984"/>
                </a:cubicBezTo>
                <a:cubicBezTo>
                  <a:pt x="501158" y="550984"/>
                  <a:pt x="493628" y="550098"/>
                  <a:pt x="486837" y="548326"/>
                </a:cubicBezTo>
                <a:cubicBezTo>
                  <a:pt x="480046" y="546554"/>
                  <a:pt x="475764" y="543897"/>
                  <a:pt x="473992" y="540354"/>
                </a:cubicBezTo>
                <a:cubicBezTo>
                  <a:pt x="467496" y="510826"/>
                  <a:pt x="460557" y="479232"/>
                  <a:pt x="453176" y="445570"/>
                </a:cubicBezTo>
                <a:cubicBezTo>
                  <a:pt x="445794" y="411909"/>
                  <a:pt x="437378" y="380610"/>
                  <a:pt x="427929" y="351673"/>
                </a:cubicBezTo>
                <a:lnTo>
                  <a:pt x="385410" y="541240"/>
                </a:lnTo>
                <a:cubicBezTo>
                  <a:pt x="374190" y="545964"/>
                  <a:pt x="360016" y="548326"/>
                  <a:pt x="342890" y="548326"/>
                </a:cubicBezTo>
                <a:cubicBezTo>
                  <a:pt x="331670" y="548326"/>
                  <a:pt x="320745" y="547145"/>
                  <a:pt x="310115" y="544783"/>
                </a:cubicBezTo>
                <a:cubicBezTo>
                  <a:pt x="299485" y="542421"/>
                  <a:pt x="290036" y="538287"/>
                  <a:pt x="281768" y="532381"/>
                </a:cubicBezTo>
                <a:cubicBezTo>
                  <a:pt x="281178" y="531200"/>
                  <a:pt x="282211" y="525442"/>
                  <a:pt x="284869" y="515108"/>
                </a:cubicBezTo>
                <a:cubicBezTo>
                  <a:pt x="287526" y="504773"/>
                  <a:pt x="291217" y="491633"/>
                  <a:pt x="295942" y="475688"/>
                </a:cubicBezTo>
                <a:cubicBezTo>
                  <a:pt x="300666" y="459744"/>
                  <a:pt x="305833" y="442470"/>
                  <a:pt x="311444" y="423868"/>
                </a:cubicBezTo>
                <a:cubicBezTo>
                  <a:pt x="317054" y="405265"/>
                  <a:pt x="322516" y="387401"/>
                  <a:pt x="327831" y="370275"/>
                </a:cubicBezTo>
                <a:cubicBezTo>
                  <a:pt x="333146" y="353149"/>
                  <a:pt x="337723" y="338090"/>
                  <a:pt x="341562" y="325098"/>
                </a:cubicBezTo>
                <a:cubicBezTo>
                  <a:pt x="345400" y="312106"/>
                  <a:pt x="347910" y="303248"/>
                  <a:pt x="349091" y="298523"/>
                </a:cubicBezTo>
                <a:lnTo>
                  <a:pt x="284426" y="107185"/>
                </a:lnTo>
                <a:cubicBezTo>
                  <a:pt x="290331" y="102461"/>
                  <a:pt x="298451" y="98918"/>
                  <a:pt x="308786" y="96555"/>
                </a:cubicBezTo>
                <a:cubicBezTo>
                  <a:pt x="319121" y="94193"/>
                  <a:pt x="329898" y="93012"/>
                  <a:pt x="341119" y="93012"/>
                </a:cubicBezTo>
                <a:cubicBezTo>
                  <a:pt x="349977" y="93012"/>
                  <a:pt x="358392" y="93603"/>
                  <a:pt x="366365" y="94784"/>
                </a:cubicBezTo>
                <a:cubicBezTo>
                  <a:pt x="374337" y="95965"/>
                  <a:pt x="380981" y="97441"/>
                  <a:pt x="386296" y="99213"/>
                </a:cubicBezTo>
                <a:cubicBezTo>
                  <a:pt x="394564" y="138780"/>
                  <a:pt x="401650" y="173474"/>
                  <a:pt x="407556" y="203297"/>
                </a:cubicBezTo>
                <a:cubicBezTo>
                  <a:pt x="413461" y="233120"/>
                  <a:pt x="420252" y="261909"/>
                  <a:pt x="427929" y="289665"/>
                </a:cubicBezTo>
                <a:lnTo>
                  <a:pt x="471335" y="97441"/>
                </a:lnTo>
                <a:cubicBezTo>
                  <a:pt x="475469" y="95079"/>
                  <a:pt x="481374" y="93307"/>
                  <a:pt x="489051" y="92126"/>
                </a:cubicBezTo>
                <a:cubicBezTo>
                  <a:pt x="496729" y="90945"/>
                  <a:pt x="505292" y="90355"/>
                  <a:pt x="514740" y="90355"/>
                </a:cubicBezTo>
                <a:close/>
                <a:moveTo>
                  <a:pt x="222342" y="0"/>
                </a:moveTo>
                <a:cubicBezTo>
                  <a:pt x="224704" y="4134"/>
                  <a:pt x="226476" y="11221"/>
                  <a:pt x="227657" y="21260"/>
                </a:cubicBezTo>
                <a:cubicBezTo>
                  <a:pt x="228838" y="31299"/>
                  <a:pt x="229429" y="41929"/>
                  <a:pt x="229429" y="53150"/>
                </a:cubicBezTo>
                <a:cubicBezTo>
                  <a:pt x="229429" y="64370"/>
                  <a:pt x="228838" y="75000"/>
                  <a:pt x="227657" y="85040"/>
                </a:cubicBezTo>
                <a:cubicBezTo>
                  <a:pt x="226476" y="95079"/>
                  <a:pt x="224999" y="102461"/>
                  <a:pt x="223228" y="107185"/>
                </a:cubicBezTo>
                <a:cubicBezTo>
                  <a:pt x="207874" y="107185"/>
                  <a:pt x="192519" y="107185"/>
                  <a:pt x="177165" y="107185"/>
                </a:cubicBezTo>
                <a:cubicBezTo>
                  <a:pt x="164173" y="107185"/>
                  <a:pt x="150295" y="107038"/>
                  <a:pt x="135531" y="106742"/>
                </a:cubicBezTo>
                <a:cubicBezTo>
                  <a:pt x="120767" y="106447"/>
                  <a:pt x="107185" y="106299"/>
                  <a:pt x="94783" y="106299"/>
                </a:cubicBezTo>
                <a:cubicBezTo>
                  <a:pt x="93602" y="144685"/>
                  <a:pt x="93602" y="182480"/>
                  <a:pt x="94783" y="219685"/>
                </a:cubicBezTo>
                <a:cubicBezTo>
                  <a:pt x="103641" y="220276"/>
                  <a:pt x="117519" y="220276"/>
                  <a:pt x="136417" y="219685"/>
                </a:cubicBezTo>
                <a:cubicBezTo>
                  <a:pt x="155315" y="219094"/>
                  <a:pt x="180413" y="219094"/>
                  <a:pt x="211712" y="219685"/>
                </a:cubicBezTo>
                <a:cubicBezTo>
                  <a:pt x="213484" y="225000"/>
                  <a:pt x="214812" y="231791"/>
                  <a:pt x="215698" y="240059"/>
                </a:cubicBezTo>
                <a:cubicBezTo>
                  <a:pt x="216584" y="248327"/>
                  <a:pt x="217027" y="256890"/>
                  <a:pt x="217027" y="265748"/>
                </a:cubicBezTo>
                <a:cubicBezTo>
                  <a:pt x="217027" y="274606"/>
                  <a:pt x="216732" y="283021"/>
                  <a:pt x="216141" y="290994"/>
                </a:cubicBezTo>
                <a:cubicBezTo>
                  <a:pt x="215551" y="298966"/>
                  <a:pt x="214665" y="305610"/>
                  <a:pt x="213484" y="310925"/>
                </a:cubicBezTo>
                <a:cubicBezTo>
                  <a:pt x="196358" y="311516"/>
                  <a:pt x="178789" y="311516"/>
                  <a:pt x="160777" y="310925"/>
                </a:cubicBezTo>
                <a:cubicBezTo>
                  <a:pt x="142765" y="310334"/>
                  <a:pt x="120767" y="310334"/>
                  <a:pt x="94783" y="310925"/>
                </a:cubicBezTo>
                <a:cubicBezTo>
                  <a:pt x="94783" y="325098"/>
                  <a:pt x="94931" y="337647"/>
                  <a:pt x="95226" y="348573"/>
                </a:cubicBezTo>
                <a:cubicBezTo>
                  <a:pt x="95521" y="359498"/>
                  <a:pt x="95669" y="369832"/>
                  <a:pt x="95669" y="379576"/>
                </a:cubicBezTo>
                <a:cubicBezTo>
                  <a:pt x="95669" y="389321"/>
                  <a:pt x="95521" y="398917"/>
                  <a:pt x="95226" y="408366"/>
                </a:cubicBezTo>
                <a:cubicBezTo>
                  <a:pt x="94931" y="417815"/>
                  <a:pt x="94783" y="427559"/>
                  <a:pt x="94783" y="437598"/>
                </a:cubicBezTo>
                <a:cubicBezTo>
                  <a:pt x="107775" y="437007"/>
                  <a:pt x="119734" y="436712"/>
                  <a:pt x="130659" y="436712"/>
                </a:cubicBezTo>
                <a:cubicBezTo>
                  <a:pt x="141584" y="436712"/>
                  <a:pt x="152214" y="436712"/>
                  <a:pt x="162549" y="436712"/>
                </a:cubicBezTo>
                <a:cubicBezTo>
                  <a:pt x="172883" y="436712"/>
                  <a:pt x="183661" y="436712"/>
                  <a:pt x="194881" y="436712"/>
                </a:cubicBezTo>
                <a:cubicBezTo>
                  <a:pt x="206102" y="436712"/>
                  <a:pt x="218208" y="436712"/>
                  <a:pt x="231200" y="436712"/>
                </a:cubicBezTo>
                <a:cubicBezTo>
                  <a:pt x="234153" y="441437"/>
                  <a:pt x="236368" y="448375"/>
                  <a:pt x="237844" y="457529"/>
                </a:cubicBezTo>
                <a:cubicBezTo>
                  <a:pt x="239320" y="466683"/>
                  <a:pt x="240206" y="476131"/>
                  <a:pt x="240501" y="485875"/>
                </a:cubicBezTo>
                <a:cubicBezTo>
                  <a:pt x="240797" y="495619"/>
                  <a:pt x="240354" y="504921"/>
                  <a:pt x="239173" y="513779"/>
                </a:cubicBezTo>
                <a:cubicBezTo>
                  <a:pt x="237992" y="522637"/>
                  <a:pt x="235925" y="528838"/>
                  <a:pt x="232972" y="532381"/>
                </a:cubicBezTo>
                <a:cubicBezTo>
                  <a:pt x="194586" y="532381"/>
                  <a:pt x="155610" y="532529"/>
                  <a:pt x="116043" y="532824"/>
                </a:cubicBezTo>
                <a:cubicBezTo>
                  <a:pt x="76476" y="533119"/>
                  <a:pt x="37795" y="532972"/>
                  <a:pt x="0" y="532381"/>
                </a:cubicBezTo>
                <a:cubicBezTo>
                  <a:pt x="0" y="517617"/>
                  <a:pt x="0" y="495472"/>
                  <a:pt x="0" y="465944"/>
                </a:cubicBezTo>
                <a:cubicBezTo>
                  <a:pt x="0" y="436417"/>
                  <a:pt x="0" y="403346"/>
                  <a:pt x="0" y="366732"/>
                </a:cubicBezTo>
                <a:cubicBezTo>
                  <a:pt x="0" y="330118"/>
                  <a:pt x="148" y="292027"/>
                  <a:pt x="443" y="252461"/>
                </a:cubicBezTo>
                <a:cubicBezTo>
                  <a:pt x="738" y="212894"/>
                  <a:pt x="1033" y="175984"/>
                  <a:pt x="1329" y="141732"/>
                </a:cubicBezTo>
                <a:cubicBezTo>
                  <a:pt x="1624" y="107481"/>
                  <a:pt x="1919" y="77658"/>
                  <a:pt x="2214" y="52264"/>
                </a:cubicBezTo>
                <a:cubicBezTo>
                  <a:pt x="2510" y="26870"/>
                  <a:pt x="2657" y="9744"/>
                  <a:pt x="2657" y="886"/>
                </a:cubicBezTo>
                <a:cubicBezTo>
                  <a:pt x="21555" y="886"/>
                  <a:pt x="39124" y="886"/>
                  <a:pt x="55364" y="886"/>
                </a:cubicBezTo>
                <a:cubicBezTo>
                  <a:pt x="71604" y="886"/>
                  <a:pt x="88140" y="886"/>
                  <a:pt x="104970" y="886"/>
                </a:cubicBezTo>
                <a:cubicBezTo>
                  <a:pt x="121801" y="886"/>
                  <a:pt x="139665" y="738"/>
                  <a:pt x="158563" y="443"/>
                </a:cubicBezTo>
                <a:cubicBezTo>
                  <a:pt x="177460" y="148"/>
                  <a:pt x="198720" y="0"/>
                  <a:pt x="22234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D668B6-C367-9EAB-22FF-8B4AA8B4FD67}"/>
              </a:ext>
            </a:extLst>
          </p:cNvPr>
          <p:cNvSpPr txBox="1"/>
          <p:nvPr/>
        </p:nvSpPr>
        <p:spPr>
          <a:xfrm>
            <a:off x="9674979" y="1242633"/>
            <a:ext cx="1903029" cy="407570"/>
          </a:xfrm>
          <a:custGeom>
            <a:avLst/>
            <a:gdLst/>
            <a:ahLst/>
            <a:cxnLst/>
            <a:rect l="l" t="t" r="r" b="b"/>
            <a:pathLst>
              <a:path w="2602132" h="557297">
                <a:moveTo>
                  <a:pt x="1823675" y="236629"/>
                </a:moveTo>
                <a:cubicBezTo>
                  <a:pt x="1820132" y="252573"/>
                  <a:pt x="1817179" y="266156"/>
                  <a:pt x="1814817" y="277377"/>
                </a:cubicBezTo>
                <a:cubicBezTo>
                  <a:pt x="1812455" y="288597"/>
                  <a:pt x="1810093" y="299375"/>
                  <a:pt x="1807730" y="309709"/>
                </a:cubicBezTo>
                <a:cubicBezTo>
                  <a:pt x="1805368" y="320044"/>
                  <a:pt x="1803301" y="330969"/>
                  <a:pt x="1801530" y="342485"/>
                </a:cubicBezTo>
                <a:cubicBezTo>
                  <a:pt x="1799758" y="354000"/>
                  <a:pt x="1797396" y="367731"/>
                  <a:pt x="1794443" y="383676"/>
                </a:cubicBezTo>
                <a:cubicBezTo>
                  <a:pt x="1805663" y="383676"/>
                  <a:pt x="1815408" y="383676"/>
                  <a:pt x="1823675" y="383676"/>
                </a:cubicBezTo>
                <a:cubicBezTo>
                  <a:pt x="1831352" y="383676"/>
                  <a:pt x="1838291" y="383528"/>
                  <a:pt x="1844492" y="383233"/>
                </a:cubicBezTo>
                <a:cubicBezTo>
                  <a:pt x="1850693" y="382937"/>
                  <a:pt x="1854089" y="382790"/>
                  <a:pt x="1854679" y="382790"/>
                </a:cubicBezTo>
                <a:cubicBezTo>
                  <a:pt x="1851136" y="358577"/>
                  <a:pt x="1846707" y="335398"/>
                  <a:pt x="1841392" y="313252"/>
                </a:cubicBezTo>
                <a:cubicBezTo>
                  <a:pt x="1836077" y="291107"/>
                  <a:pt x="1830171" y="265566"/>
                  <a:pt x="1823675" y="236629"/>
                </a:cubicBezTo>
                <a:close/>
                <a:moveTo>
                  <a:pt x="718775" y="236629"/>
                </a:moveTo>
                <a:cubicBezTo>
                  <a:pt x="715232" y="252573"/>
                  <a:pt x="712279" y="266156"/>
                  <a:pt x="709917" y="277377"/>
                </a:cubicBezTo>
                <a:cubicBezTo>
                  <a:pt x="707555" y="288597"/>
                  <a:pt x="705193" y="299375"/>
                  <a:pt x="702830" y="309709"/>
                </a:cubicBezTo>
                <a:cubicBezTo>
                  <a:pt x="700468" y="320044"/>
                  <a:pt x="698401" y="330969"/>
                  <a:pt x="696630" y="342485"/>
                </a:cubicBezTo>
                <a:cubicBezTo>
                  <a:pt x="694858" y="354000"/>
                  <a:pt x="692496" y="367731"/>
                  <a:pt x="689543" y="383676"/>
                </a:cubicBezTo>
                <a:cubicBezTo>
                  <a:pt x="700764" y="383676"/>
                  <a:pt x="710508" y="383676"/>
                  <a:pt x="718775" y="383676"/>
                </a:cubicBezTo>
                <a:cubicBezTo>
                  <a:pt x="726452" y="383676"/>
                  <a:pt x="733391" y="383528"/>
                  <a:pt x="739592" y="383233"/>
                </a:cubicBezTo>
                <a:cubicBezTo>
                  <a:pt x="745793" y="382937"/>
                  <a:pt x="749189" y="382790"/>
                  <a:pt x="749779" y="382790"/>
                </a:cubicBezTo>
                <a:cubicBezTo>
                  <a:pt x="746236" y="358577"/>
                  <a:pt x="741807" y="335398"/>
                  <a:pt x="736492" y="313252"/>
                </a:cubicBezTo>
                <a:cubicBezTo>
                  <a:pt x="731177" y="291107"/>
                  <a:pt x="725271" y="265566"/>
                  <a:pt x="718775" y="236629"/>
                </a:cubicBezTo>
                <a:close/>
                <a:moveTo>
                  <a:pt x="402898" y="204739"/>
                </a:moveTo>
                <a:cubicBezTo>
                  <a:pt x="395221" y="204739"/>
                  <a:pt x="387544" y="208430"/>
                  <a:pt x="379866" y="215812"/>
                </a:cubicBezTo>
                <a:cubicBezTo>
                  <a:pt x="372189" y="223194"/>
                  <a:pt x="365546" y="233085"/>
                  <a:pt x="359935" y="245487"/>
                </a:cubicBezTo>
                <a:cubicBezTo>
                  <a:pt x="354325" y="257888"/>
                  <a:pt x="349896" y="272062"/>
                  <a:pt x="346648" y="288006"/>
                </a:cubicBezTo>
                <a:cubicBezTo>
                  <a:pt x="343400" y="303951"/>
                  <a:pt x="341776" y="319896"/>
                  <a:pt x="341776" y="335841"/>
                </a:cubicBezTo>
                <a:cubicBezTo>
                  <a:pt x="341776" y="347061"/>
                  <a:pt x="342957" y="359020"/>
                  <a:pt x="345319" y="371717"/>
                </a:cubicBezTo>
                <a:cubicBezTo>
                  <a:pt x="347681" y="384414"/>
                  <a:pt x="351225" y="396372"/>
                  <a:pt x="355949" y="407593"/>
                </a:cubicBezTo>
                <a:cubicBezTo>
                  <a:pt x="360673" y="418813"/>
                  <a:pt x="366579" y="429000"/>
                  <a:pt x="373666" y="438154"/>
                </a:cubicBezTo>
                <a:cubicBezTo>
                  <a:pt x="380752" y="447307"/>
                  <a:pt x="389610" y="453951"/>
                  <a:pt x="400240" y="458085"/>
                </a:cubicBezTo>
                <a:cubicBezTo>
                  <a:pt x="408508" y="461628"/>
                  <a:pt x="416185" y="460004"/>
                  <a:pt x="423272" y="453213"/>
                </a:cubicBezTo>
                <a:cubicBezTo>
                  <a:pt x="430358" y="446421"/>
                  <a:pt x="436707" y="436825"/>
                  <a:pt x="442317" y="424423"/>
                </a:cubicBezTo>
                <a:cubicBezTo>
                  <a:pt x="447927" y="412022"/>
                  <a:pt x="452504" y="397553"/>
                  <a:pt x="456047" y="381018"/>
                </a:cubicBezTo>
                <a:cubicBezTo>
                  <a:pt x="459590" y="364483"/>
                  <a:pt x="461657" y="348243"/>
                  <a:pt x="462248" y="332298"/>
                </a:cubicBezTo>
                <a:cubicBezTo>
                  <a:pt x="462248" y="321077"/>
                  <a:pt x="460919" y="308085"/>
                  <a:pt x="458262" y="293321"/>
                </a:cubicBezTo>
                <a:cubicBezTo>
                  <a:pt x="455604" y="278558"/>
                  <a:pt x="451766" y="264680"/>
                  <a:pt x="446746" y="251688"/>
                </a:cubicBezTo>
                <a:cubicBezTo>
                  <a:pt x="441726" y="238696"/>
                  <a:pt x="435526" y="227623"/>
                  <a:pt x="428144" y="218469"/>
                </a:cubicBezTo>
                <a:cubicBezTo>
                  <a:pt x="420762" y="209316"/>
                  <a:pt x="412347" y="204739"/>
                  <a:pt x="402898" y="204739"/>
                </a:cubicBezTo>
                <a:close/>
                <a:moveTo>
                  <a:pt x="997667" y="195881"/>
                </a:moveTo>
                <a:cubicBezTo>
                  <a:pt x="998258" y="200014"/>
                  <a:pt x="998701" y="208873"/>
                  <a:pt x="998996" y="222455"/>
                </a:cubicBezTo>
                <a:cubicBezTo>
                  <a:pt x="999291" y="236038"/>
                  <a:pt x="999439" y="251983"/>
                  <a:pt x="999439" y="270290"/>
                </a:cubicBezTo>
                <a:cubicBezTo>
                  <a:pt x="999439" y="288597"/>
                  <a:pt x="999439" y="307938"/>
                  <a:pt x="999439" y="328311"/>
                </a:cubicBezTo>
                <a:cubicBezTo>
                  <a:pt x="999439" y="348685"/>
                  <a:pt x="999439" y="367288"/>
                  <a:pt x="999439" y="384118"/>
                </a:cubicBezTo>
                <a:cubicBezTo>
                  <a:pt x="999439" y="400949"/>
                  <a:pt x="999439" y="414827"/>
                  <a:pt x="999439" y="425752"/>
                </a:cubicBezTo>
                <a:cubicBezTo>
                  <a:pt x="999439" y="436677"/>
                  <a:pt x="999734" y="442140"/>
                  <a:pt x="1000325" y="442140"/>
                </a:cubicBezTo>
                <a:cubicBezTo>
                  <a:pt x="1019222" y="440368"/>
                  <a:pt x="1034577" y="435053"/>
                  <a:pt x="1046388" y="426195"/>
                </a:cubicBezTo>
                <a:cubicBezTo>
                  <a:pt x="1058199" y="417337"/>
                  <a:pt x="1067352" y="407002"/>
                  <a:pt x="1073848" y="395191"/>
                </a:cubicBezTo>
                <a:cubicBezTo>
                  <a:pt x="1080344" y="383380"/>
                  <a:pt x="1084773" y="370536"/>
                  <a:pt x="1087136" y="356658"/>
                </a:cubicBezTo>
                <a:cubicBezTo>
                  <a:pt x="1089498" y="342780"/>
                  <a:pt x="1090384" y="329640"/>
                  <a:pt x="1089793" y="317239"/>
                </a:cubicBezTo>
                <a:cubicBezTo>
                  <a:pt x="1089793" y="307199"/>
                  <a:pt x="1088760" y="295831"/>
                  <a:pt x="1086693" y="283134"/>
                </a:cubicBezTo>
                <a:cubicBezTo>
                  <a:pt x="1084626" y="270438"/>
                  <a:pt x="1080344" y="258184"/>
                  <a:pt x="1073848" y="246373"/>
                </a:cubicBezTo>
                <a:cubicBezTo>
                  <a:pt x="1067352" y="234562"/>
                  <a:pt x="1058051" y="223932"/>
                  <a:pt x="1045945" y="214483"/>
                </a:cubicBezTo>
                <a:cubicBezTo>
                  <a:pt x="1033838" y="205034"/>
                  <a:pt x="1017746" y="198833"/>
                  <a:pt x="997667" y="195881"/>
                </a:cubicBezTo>
                <a:close/>
                <a:moveTo>
                  <a:pt x="2587428" y="115271"/>
                </a:moveTo>
                <a:cubicBezTo>
                  <a:pt x="2589790" y="119404"/>
                  <a:pt x="2591562" y="125162"/>
                  <a:pt x="2592743" y="132544"/>
                </a:cubicBezTo>
                <a:cubicBezTo>
                  <a:pt x="2593924" y="139926"/>
                  <a:pt x="2594662" y="147898"/>
                  <a:pt x="2594957" y="156461"/>
                </a:cubicBezTo>
                <a:cubicBezTo>
                  <a:pt x="2595253" y="165024"/>
                  <a:pt x="2595105" y="173440"/>
                  <a:pt x="2594514" y="181707"/>
                </a:cubicBezTo>
                <a:cubicBezTo>
                  <a:pt x="2593924" y="189975"/>
                  <a:pt x="2592743" y="196766"/>
                  <a:pt x="2590971" y="202081"/>
                </a:cubicBezTo>
                <a:cubicBezTo>
                  <a:pt x="2582113" y="202081"/>
                  <a:pt x="2572369" y="201934"/>
                  <a:pt x="2561739" y="201639"/>
                </a:cubicBezTo>
                <a:cubicBezTo>
                  <a:pt x="2551109" y="201343"/>
                  <a:pt x="2540479" y="201196"/>
                  <a:pt x="2529849" y="201196"/>
                </a:cubicBezTo>
                <a:cubicBezTo>
                  <a:pt x="2519219" y="201196"/>
                  <a:pt x="2509032" y="201196"/>
                  <a:pt x="2499288" y="201196"/>
                </a:cubicBezTo>
                <a:cubicBezTo>
                  <a:pt x="2489544" y="201196"/>
                  <a:pt x="2481129" y="201491"/>
                  <a:pt x="2474042" y="202081"/>
                </a:cubicBezTo>
                <a:cubicBezTo>
                  <a:pt x="2473452" y="215074"/>
                  <a:pt x="2473009" y="226737"/>
                  <a:pt x="2472713" y="237071"/>
                </a:cubicBezTo>
                <a:cubicBezTo>
                  <a:pt x="2472418" y="247406"/>
                  <a:pt x="2472861" y="259365"/>
                  <a:pt x="2474042" y="272947"/>
                </a:cubicBezTo>
                <a:cubicBezTo>
                  <a:pt x="2476405" y="274129"/>
                  <a:pt x="2483196" y="274867"/>
                  <a:pt x="2494416" y="275162"/>
                </a:cubicBezTo>
                <a:cubicBezTo>
                  <a:pt x="2505637" y="275457"/>
                  <a:pt x="2517891" y="275605"/>
                  <a:pt x="2531178" y="275605"/>
                </a:cubicBezTo>
                <a:cubicBezTo>
                  <a:pt x="2544465" y="275605"/>
                  <a:pt x="2556719" y="275605"/>
                  <a:pt x="2567940" y="275605"/>
                </a:cubicBezTo>
                <a:cubicBezTo>
                  <a:pt x="2579160" y="275605"/>
                  <a:pt x="2585952" y="275900"/>
                  <a:pt x="2588314" y="276491"/>
                </a:cubicBezTo>
                <a:cubicBezTo>
                  <a:pt x="2592448" y="290073"/>
                  <a:pt x="2594071" y="305132"/>
                  <a:pt x="2593186" y="321668"/>
                </a:cubicBezTo>
                <a:cubicBezTo>
                  <a:pt x="2592300" y="338203"/>
                  <a:pt x="2590971" y="352081"/>
                  <a:pt x="2589199" y="363302"/>
                </a:cubicBezTo>
                <a:cubicBezTo>
                  <a:pt x="2564397" y="363892"/>
                  <a:pt x="2543432" y="364040"/>
                  <a:pt x="2526306" y="363744"/>
                </a:cubicBezTo>
                <a:cubicBezTo>
                  <a:pt x="2509180" y="363449"/>
                  <a:pt x="2491759" y="363892"/>
                  <a:pt x="2474042" y="365073"/>
                </a:cubicBezTo>
                <a:cubicBezTo>
                  <a:pt x="2473452" y="387514"/>
                  <a:pt x="2473304" y="405969"/>
                  <a:pt x="2473599" y="420437"/>
                </a:cubicBezTo>
                <a:cubicBezTo>
                  <a:pt x="2473895" y="434906"/>
                  <a:pt x="2474042" y="446569"/>
                  <a:pt x="2474042" y="455427"/>
                </a:cubicBezTo>
                <a:cubicBezTo>
                  <a:pt x="2485263" y="455427"/>
                  <a:pt x="2495450" y="455427"/>
                  <a:pt x="2504603" y="455427"/>
                </a:cubicBezTo>
                <a:cubicBezTo>
                  <a:pt x="2513757" y="455427"/>
                  <a:pt x="2523058" y="455427"/>
                  <a:pt x="2532507" y="455427"/>
                </a:cubicBezTo>
                <a:cubicBezTo>
                  <a:pt x="2541955" y="455427"/>
                  <a:pt x="2551552" y="455575"/>
                  <a:pt x="2561296" y="455870"/>
                </a:cubicBezTo>
                <a:cubicBezTo>
                  <a:pt x="2571040" y="456166"/>
                  <a:pt x="2582113" y="456313"/>
                  <a:pt x="2594514" y="456313"/>
                </a:cubicBezTo>
                <a:cubicBezTo>
                  <a:pt x="2597467" y="460447"/>
                  <a:pt x="2599534" y="466500"/>
                  <a:pt x="2600715" y="474473"/>
                </a:cubicBezTo>
                <a:cubicBezTo>
                  <a:pt x="2601896" y="482445"/>
                  <a:pt x="2602339" y="490713"/>
                  <a:pt x="2602044" y="499276"/>
                </a:cubicBezTo>
                <a:cubicBezTo>
                  <a:pt x="2601749" y="507839"/>
                  <a:pt x="2601011" y="516106"/>
                  <a:pt x="2599829" y="524079"/>
                </a:cubicBezTo>
                <a:cubicBezTo>
                  <a:pt x="2598649" y="532051"/>
                  <a:pt x="2596877" y="538104"/>
                  <a:pt x="2594514" y="542238"/>
                </a:cubicBezTo>
                <a:cubicBezTo>
                  <a:pt x="2577979" y="542238"/>
                  <a:pt x="2560706" y="542238"/>
                  <a:pt x="2542694" y="542238"/>
                </a:cubicBezTo>
                <a:cubicBezTo>
                  <a:pt x="2524682" y="542238"/>
                  <a:pt x="2506818" y="542238"/>
                  <a:pt x="2489101" y="542238"/>
                </a:cubicBezTo>
                <a:cubicBezTo>
                  <a:pt x="2471385" y="542238"/>
                  <a:pt x="2454259" y="542238"/>
                  <a:pt x="2437723" y="542238"/>
                </a:cubicBezTo>
                <a:cubicBezTo>
                  <a:pt x="2421188" y="542238"/>
                  <a:pt x="2405834" y="542238"/>
                  <a:pt x="2391661" y="542238"/>
                </a:cubicBezTo>
                <a:cubicBezTo>
                  <a:pt x="2391661" y="512711"/>
                  <a:pt x="2391513" y="479345"/>
                  <a:pt x="2391218" y="442140"/>
                </a:cubicBezTo>
                <a:cubicBezTo>
                  <a:pt x="2390923" y="404935"/>
                  <a:pt x="2390775" y="367140"/>
                  <a:pt x="2390775" y="328754"/>
                </a:cubicBezTo>
                <a:cubicBezTo>
                  <a:pt x="2390775" y="290369"/>
                  <a:pt x="2390923" y="252721"/>
                  <a:pt x="2391218" y="215812"/>
                </a:cubicBezTo>
                <a:cubicBezTo>
                  <a:pt x="2391513" y="178902"/>
                  <a:pt x="2391956" y="145979"/>
                  <a:pt x="2392546" y="117042"/>
                </a:cubicBezTo>
                <a:cubicBezTo>
                  <a:pt x="2402586" y="117042"/>
                  <a:pt x="2415430" y="117042"/>
                  <a:pt x="2431080" y="117042"/>
                </a:cubicBezTo>
                <a:cubicBezTo>
                  <a:pt x="2446729" y="117042"/>
                  <a:pt x="2463708" y="116895"/>
                  <a:pt x="2482015" y="116599"/>
                </a:cubicBezTo>
                <a:cubicBezTo>
                  <a:pt x="2500322" y="116304"/>
                  <a:pt x="2518629" y="116009"/>
                  <a:pt x="2536936" y="115713"/>
                </a:cubicBezTo>
                <a:cubicBezTo>
                  <a:pt x="2555243" y="115418"/>
                  <a:pt x="2572074" y="115271"/>
                  <a:pt x="2587428" y="115271"/>
                </a:cubicBezTo>
                <a:close/>
                <a:moveTo>
                  <a:pt x="2274417" y="107298"/>
                </a:moveTo>
                <a:cubicBezTo>
                  <a:pt x="2280913" y="107298"/>
                  <a:pt x="2287114" y="107741"/>
                  <a:pt x="2293020" y="108627"/>
                </a:cubicBezTo>
                <a:cubicBezTo>
                  <a:pt x="2298925" y="109513"/>
                  <a:pt x="2303354" y="110546"/>
                  <a:pt x="2306307" y="111727"/>
                </a:cubicBezTo>
                <a:cubicBezTo>
                  <a:pt x="2306898" y="140664"/>
                  <a:pt x="2307636" y="174916"/>
                  <a:pt x="2308522" y="214483"/>
                </a:cubicBezTo>
                <a:cubicBezTo>
                  <a:pt x="2309407" y="254050"/>
                  <a:pt x="2309998" y="293912"/>
                  <a:pt x="2310293" y="334069"/>
                </a:cubicBezTo>
                <a:cubicBezTo>
                  <a:pt x="2310589" y="374227"/>
                  <a:pt x="2310884" y="412613"/>
                  <a:pt x="2311179" y="449227"/>
                </a:cubicBezTo>
                <a:cubicBezTo>
                  <a:pt x="2311474" y="485841"/>
                  <a:pt x="2311327" y="516254"/>
                  <a:pt x="2310736" y="540467"/>
                </a:cubicBezTo>
                <a:cubicBezTo>
                  <a:pt x="2306602" y="542238"/>
                  <a:pt x="2300106" y="544305"/>
                  <a:pt x="2291248" y="546667"/>
                </a:cubicBezTo>
                <a:cubicBezTo>
                  <a:pt x="2282390" y="549030"/>
                  <a:pt x="2272646" y="550211"/>
                  <a:pt x="2262016" y="550211"/>
                </a:cubicBezTo>
                <a:cubicBezTo>
                  <a:pt x="2247843" y="550211"/>
                  <a:pt x="2234851" y="547258"/>
                  <a:pt x="2223040" y="541352"/>
                </a:cubicBezTo>
                <a:cubicBezTo>
                  <a:pt x="2223040" y="516549"/>
                  <a:pt x="2222892" y="495732"/>
                  <a:pt x="2222597" y="478902"/>
                </a:cubicBezTo>
                <a:cubicBezTo>
                  <a:pt x="2222301" y="462071"/>
                  <a:pt x="2222006" y="445683"/>
                  <a:pt x="2221711" y="429738"/>
                </a:cubicBezTo>
                <a:cubicBezTo>
                  <a:pt x="2221416" y="413794"/>
                  <a:pt x="2221268" y="396520"/>
                  <a:pt x="2221268" y="377918"/>
                </a:cubicBezTo>
                <a:cubicBezTo>
                  <a:pt x="2221268" y="359315"/>
                  <a:pt x="2221268" y="335841"/>
                  <a:pt x="2221268" y="307495"/>
                </a:cubicBezTo>
                <a:cubicBezTo>
                  <a:pt x="2218315" y="309857"/>
                  <a:pt x="2214772" y="313843"/>
                  <a:pt x="2210638" y="319453"/>
                </a:cubicBezTo>
                <a:cubicBezTo>
                  <a:pt x="2206504" y="325063"/>
                  <a:pt x="2202370" y="331117"/>
                  <a:pt x="2198236" y="337613"/>
                </a:cubicBezTo>
                <a:cubicBezTo>
                  <a:pt x="2194103" y="344109"/>
                  <a:pt x="2189969" y="350605"/>
                  <a:pt x="2185835" y="357101"/>
                </a:cubicBezTo>
                <a:cubicBezTo>
                  <a:pt x="2181701" y="363597"/>
                  <a:pt x="2178158" y="368617"/>
                  <a:pt x="2175205" y="372160"/>
                </a:cubicBezTo>
                <a:lnTo>
                  <a:pt x="2161918" y="372160"/>
                </a:lnTo>
                <a:cubicBezTo>
                  <a:pt x="2158965" y="368617"/>
                  <a:pt x="2155274" y="363449"/>
                  <a:pt x="2150845" y="356658"/>
                </a:cubicBezTo>
                <a:cubicBezTo>
                  <a:pt x="2146416" y="349867"/>
                  <a:pt x="2141839" y="342928"/>
                  <a:pt x="2137115" y="335841"/>
                </a:cubicBezTo>
                <a:cubicBezTo>
                  <a:pt x="2132390" y="328754"/>
                  <a:pt x="2127813" y="322258"/>
                  <a:pt x="2123384" y="316353"/>
                </a:cubicBezTo>
                <a:cubicBezTo>
                  <a:pt x="2118955" y="310447"/>
                  <a:pt x="2115264" y="306313"/>
                  <a:pt x="2112311" y="303951"/>
                </a:cubicBezTo>
                <a:cubicBezTo>
                  <a:pt x="2111721" y="329345"/>
                  <a:pt x="2112311" y="361235"/>
                  <a:pt x="2114083" y="399620"/>
                </a:cubicBezTo>
                <a:cubicBezTo>
                  <a:pt x="2115855" y="438006"/>
                  <a:pt x="2114674" y="484955"/>
                  <a:pt x="2110540" y="540467"/>
                </a:cubicBezTo>
                <a:cubicBezTo>
                  <a:pt x="2104044" y="543419"/>
                  <a:pt x="2097105" y="545486"/>
                  <a:pt x="2089723" y="546667"/>
                </a:cubicBezTo>
                <a:cubicBezTo>
                  <a:pt x="2082341" y="547848"/>
                  <a:pt x="2074811" y="548439"/>
                  <a:pt x="2067134" y="548439"/>
                </a:cubicBezTo>
                <a:cubicBezTo>
                  <a:pt x="2047646" y="548439"/>
                  <a:pt x="2032292" y="546077"/>
                  <a:pt x="2021071" y="541352"/>
                </a:cubicBezTo>
                <a:cubicBezTo>
                  <a:pt x="2020481" y="508282"/>
                  <a:pt x="2020186" y="472406"/>
                  <a:pt x="2020186" y="433725"/>
                </a:cubicBezTo>
                <a:cubicBezTo>
                  <a:pt x="2020186" y="395044"/>
                  <a:pt x="2020333" y="356510"/>
                  <a:pt x="2020629" y="318125"/>
                </a:cubicBezTo>
                <a:cubicBezTo>
                  <a:pt x="2020924" y="279739"/>
                  <a:pt x="2021219" y="242829"/>
                  <a:pt x="2021514" y="207396"/>
                </a:cubicBezTo>
                <a:cubicBezTo>
                  <a:pt x="2021810" y="171963"/>
                  <a:pt x="2021957" y="140959"/>
                  <a:pt x="2021957" y="114385"/>
                </a:cubicBezTo>
                <a:cubicBezTo>
                  <a:pt x="2024319" y="112613"/>
                  <a:pt x="2029339" y="111137"/>
                  <a:pt x="2037016" y="109956"/>
                </a:cubicBezTo>
                <a:cubicBezTo>
                  <a:pt x="2044693" y="108775"/>
                  <a:pt x="2052961" y="108184"/>
                  <a:pt x="2061819" y="108184"/>
                </a:cubicBezTo>
                <a:cubicBezTo>
                  <a:pt x="2070678" y="108184"/>
                  <a:pt x="2079093" y="108775"/>
                  <a:pt x="2087065" y="109956"/>
                </a:cubicBezTo>
                <a:cubicBezTo>
                  <a:pt x="2095038" y="111137"/>
                  <a:pt x="2100796" y="112908"/>
                  <a:pt x="2104339" y="115271"/>
                </a:cubicBezTo>
                <a:cubicBezTo>
                  <a:pt x="2107882" y="124129"/>
                  <a:pt x="2112311" y="134611"/>
                  <a:pt x="2117626" y="146717"/>
                </a:cubicBezTo>
                <a:cubicBezTo>
                  <a:pt x="2122941" y="158824"/>
                  <a:pt x="2128404" y="171078"/>
                  <a:pt x="2134014" y="183479"/>
                </a:cubicBezTo>
                <a:cubicBezTo>
                  <a:pt x="2139624" y="195881"/>
                  <a:pt x="2145087" y="207839"/>
                  <a:pt x="2150402" y="219355"/>
                </a:cubicBezTo>
                <a:cubicBezTo>
                  <a:pt x="2155717" y="230871"/>
                  <a:pt x="2160441" y="240762"/>
                  <a:pt x="2164575" y="249030"/>
                </a:cubicBezTo>
                <a:cubicBezTo>
                  <a:pt x="2166937" y="250211"/>
                  <a:pt x="2169447" y="250949"/>
                  <a:pt x="2172105" y="251245"/>
                </a:cubicBezTo>
                <a:cubicBezTo>
                  <a:pt x="2174762" y="251540"/>
                  <a:pt x="2176977" y="250802"/>
                  <a:pt x="2178748" y="249030"/>
                </a:cubicBezTo>
                <a:cubicBezTo>
                  <a:pt x="2184063" y="237219"/>
                  <a:pt x="2188640" y="226294"/>
                  <a:pt x="2192479" y="216255"/>
                </a:cubicBezTo>
                <a:cubicBezTo>
                  <a:pt x="2196317" y="206215"/>
                  <a:pt x="2200008" y="196028"/>
                  <a:pt x="2203551" y="185694"/>
                </a:cubicBezTo>
                <a:cubicBezTo>
                  <a:pt x="2207095" y="175359"/>
                  <a:pt x="2210933" y="164581"/>
                  <a:pt x="2215067" y="153361"/>
                </a:cubicBezTo>
                <a:cubicBezTo>
                  <a:pt x="2219201" y="142141"/>
                  <a:pt x="2223925" y="129444"/>
                  <a:pt x="2229240" y="115271"/>
                </a:cubicBezTo>
                <a:cubicBezTo>
                  <a:pt x="2232193" y="112318"/>
                  <a:pt x="2238099" y="110251"/>
                  <a:pt x="2246957" y="109070"/>
                </a:cubicBezTo>
                <a:cubicBezTo>
                  <a:pt x="2255815" y="107889"/>
                  <a:pt x="2264969" y="107298"/>
                  <a:pt x="2274417" y="107298"/>
                </a:cubicBezTo>
                <a:close/>
                <a:moveTo>
                  <a:pt x="1826333" y="107298"/>
                </a:moveTo>
                <a:cubicBezTo>
                  <a:pt x="1834010" y="107298"/>
                  <a:pt x="1841687" y="107889"/>
                  <a:pt x="1849364" y="109070"/>
                </a:cubicBezTo>
                <a:cubicBezTo>
                  <a:pt x="1857041" y="110251"/>
                  <a:pt x="1864128" y="112613"/>
                  <a:pt x="1870624" y="116156"/>
                </a:cubicBezTo>
                <a:cubicBezTo>
                  <a:pt x="1886569" y="182298"/>
                  <a:pt x="1903695" y="250949"/>
                  <a:pt x="1922002" y="322111"/>
                </a:cubicBezTo>
                <a:cubicBezTo>
                  <a:pt x="1940309" y="393272"/>
                  <a:pt x="1958025" y="466353"/>
                  <a:pt x="1975151" y="541352"/>
                </a:cubicBezTo>
                <a:cubicBezTo>
                  <a:pt x="1969836" y="543715"/>
                  <a:pt x="1962602" y="545339"/>
                  <a:pt x="1953449" y="546224"/>
                </a:cubicBezTo>
                <a:cubicBezTo>
                  <a:pt x="1944295" y="547110"/>
                  <a:pt x="1934994" y="547553"/>
                  <a:pt x="1925545" y="547553"/>
                </a:cubicBezTo>
                <a:cubicBezTo>
                  <a:pt x="1915506" y="547553"/>
                  <a:pt x="1906648" y="547110"/>
                  <a:pt x="1898971" y="546224"/>
                </a:cubicBezTo>
                <a:cubicBezTo>
                  <a:pt x="1891293" y="545339"/>
                  <a:pt x="1886864" y="543419"/>
                  <a:pt x="1885683" y="540467"/>
                </a:cubicBezTo>
                <a:cubicBezTo>
                  <a:pt x="1880959" y="523931"/>
                  <a:pt x="1876973" y="509167"/>
                  <a:pt x="1873725" y="496175"/>
                </a:cubicBezTo>
                <a:cubicBezTo>
                  <a:pt x="1870476" y="483183"/>
                  <a:pt x="1866490" y="470191"/>
                  <a:pt x="1861766" y="457199"/>
                </a:cubicBezTo>
                <a:cubicBezTo>
                  <a:pt x="1855270" y="456608"/>
                  <a:pt x="1849364" y="456166"/>
                  <a:pt x="1844049" y="455870"/>
                </a:cubicBezTo>
                <a:cubicBezTo>
                  <a:pt x="1838734" y="455575"/>
                  <a:pt x="1833124" y="455427"/>
                  <a:pt x="1827219" y="455427"/>
                </a:cubicBezTo>
                <a:cubicBezTo>
                  <a:pt x="1821313" y="455427"/>
                  <a:pt x="1814817" y="455427"/>
                  <a:pt x="1807730" y="455427"/>
                </a:cubicBezTo>
                <a:cubicBezTo>
                  <a:pt x="1800644" y="455427"/>
                  <a:pt x="1792081" y="455723"/>
                  <a:pt x="1782041" y="456313"/>
                </a:cubicBezTo>
                <a:cubicBezTo>
                  <a:pt x="1777317" y="472849"/>
                  <a:pt x="1773626" y="488351"/>
                  <a:pt x="1770969" y="502819"/>
                </a:cubicBezTo>
                <a:cubicBezTo>
                  <a:pt x="1768311" y="517288"/>
                  <a:pt x="1766097" y="529541"/>
                  <a:pt x="1764325" y="539581"/>
                </a:cubicBezTo>
                <a:cubicBezTo>
                  <a:pt x="1762553" y="540762"/>
                  <a:pt x="1757829" y="542534"/>
                  <a:pt x="1750152" y="544896"/>
                </a:cubicBezTo>
                <a:cubicBezTo>
                  <a:pt x="1742475" y="547258"/>
                  <a:pt x="1733321" y="548439"/>
                  <a:pt x="1722691" y="548439"/>
                </a:cubicBezTo>
                <a:cubicBezTo>
                  <a:pt x="1715605" y="548439"/>
                  <a:pt x="1708370" y="547701"/>
                  <a:pt x="1700988" y="546224"/>
                </a:cubicBezTo>
                <a:cubicBezTo>
                  <a:pt x="1693607" y="544748"/>
                  <a:pt x="1686077" y="541648"/>
                  <a:pt x="1678400" y="536923"/>
                </a:cubicBezTo>
                <a:cubicBezTo>
                  <a:pt x="1684896" y="506215"/>
                  <a:pt x="1690949" y="478606"/>
                  <a:pt x="1696559" y="454099"/>
                </a:cubicBezTo>
                <a:cubicBezTo>
                  <a:pt x="1702170" y="429591"/>
                  <a:pt x="1707485" y="406707"/>
                  <a:pt x="1712504" y="385447"/>
                </a:cubicBezTo>
                <a:cubicBezTo>
                  <a:pt x="1717524" y="364187"/>
                  <a:pt x="1722396" y="343666"/>
                  <a:pt x="1727120" y="323882"/>
                </a:cubicBezTo>
                <a:cubicBezTo>
                  <a:pt x="1731845" y="304099"/>
                  <a:pt x="1736717" y="283725"/>
                  <a:pt x="1741737" y="262760"/>
                </a:cubicBezTo>
                <a:cubicBezTo>
                  <a:pt x="1746756" y="241796"/>
                  <a:pt x="1752071" y="219207"/>
                  <a:pt x="1757681" y="194995"/>
                </a:cubicBezTo>
                <a:cubicBezTo>
                  <a:pt x="1763291" y="170782"/>
                  <a:pt x="1769640" y="143912"/>
                  <a:pt x="1776727" y="114385"/>
                </a:cubicBezTo>
                <a:cubicBezTo>
                  <a:pt x="1781451" y="112613"/>
                  <a:pt x="1788390" y="110989"/>
                  <a:pt x="1797543" y="109513"/>
                </a:cubicBezTo>
                <a:cubicBezTo>
                  <a:pt x="1806697" y="108036"/>
                  <a:pt x="1816293" y="107298"/>
                  <a:pt x="1826333" y="107298"/>
                </a:cubicBezTo>
                <a:close/>
                <a:moveTo>
                  <a:pt x="721433" y="107298"/>
                </a:moveTo>
                <a:cubicBezTo>
                  <a:pt x="729110" y="107298"/>
                  <a:pt x="736787" y="107889"/>
                  <a:pt x="744464" y="109070"/>
                </a:cubicBezTo>
                <a:cubicBezTo>
                  <a:pt x="752141" y="110251"/>
                  <a:pt x="759228" y="112613"/>
                  <a:pt x="765724" y="116156"/>
                </a:cubicBezTo>
                <a:cubicBezTo>
                  <a:pt x="781669" y="182298"/>
                  <a:pt x="798795" y="250949"/>
                  <a:pt x="817102" y="322111"/>
                </a:cubicBezTo>
                <a:cubicBezTo>
                  <a:pt x="835409" y="393272"/>
                  <a:pt x="853125" y="466353"/>
                  <a:pt x="870251" y="541352"/>
                </a:cubicBezTo>
                <a:cubicBezTo>
                  <a:pt x="864936" y="543715"/>
                  <a:pt x="857702" y="545339"/>
                  <a:pt x="848549" y="546224"/>
                </a:cubicBezTo>
                <a:cubicBezTo>
                  <a:pt x="839395" y="547110"/>
                  <a:pt x="830094" y="547553"/>
                  <a:pt x="820645" y="547553"/>
                </a:cubicBezTo>
                <a:cubicBezTo>
                  <a:pt x="810606" y="547553"/>
                  <a:pt x="801748" y="547110"/>
                  <a:pt x="794070" y="546224"/>
                </a:cubicBezTo>
                <a:cubicBezTo>
                  <a:pt x="786393" y="545339"/>
                  <a:pt x="781964" y="543419"/>
                  <a:pt x="780783" y="540467"/>
                </a:cubicBezTo>
                <a:cubicBezTo>
                  <a:pt x="776059" y="523931"/>
                  <a:pt x="772072" y="509167"/>
                  <a:pt x="768825" y="496175"/>
                </a:cubicBezTo>
                <a:cubicBezTo>
                  <a:pt x="765576" y="483183"/>
                  <a:pt x="761590" y="470191"/>
                  <a:pt x="756866" y="457199"/>
                </a:cubicBezTo>
                <a:cubicBezTo>
                  <a:pt x="750370" y="456608"/>
                  <a:pt x="744464" y="456166"/>
                  <a:pt x="739149" y="455870"/>
                </a:cubicBezTo>
                <a:cubicBezTo>
                  <a:pt x="733834" y="455575"/>
                  <a:pt x="728224" y="455427"/>
                  <a:pt x="722319" y="455427"/>
                </a:cubicBezTo>
                <a:cubicBezTo>
                  <a:pt x="716413" y="455427"/>
                  <a:pt x="709917" y="455427"/>
                  <a:pt x="702830" y="455427"/>
                </a:cubicBezTo>
                <a:cubicBezTo>
                  <a:pt x="695744" y="455427"/>
                  <a:pt x="687181" y="455723"/>
                  <a:pt x="677142" y="456313"/>
                </a:cubicBezTo>
                <a:cubicBezTo>
                  <a:pt x="672417" y="472849"/>
                  <a:pt x="668726" y="488351"/>
                  <a:pt x="666069" y="502819"/>
                </a:cubicBezTo>
                <a:cubicBezTo>
                  <a:pt x="663411" y="517288"/>
                  <a:pt x="661197" y="529541"/>
                  <a:pt x="659425" y="539581"/>
                </a:cubicBezTo>
                <a:cubicBezTo>
                  <a:pt x="657653" y="540762"/>
                  <a:pt x="652929" y="542534"/>
                  <a:pt x="645252" y="544896"/>
                </a:cubicBezTo>
                <a:cubicBezTo>
                  <a:pt x="637575" y="547258"/>
                  <a:pt x="628421" y="548439"/>
                  <a:pt x="617791" y="548439"/>
                </a:cubicBezTo>
                <a:cubicBezTo>
                  <a:pt x="610705" y="548439"/>
                  <a:pt x="603470" y="547701"/>
                  <a:pt x="596089" y="546224"/>
                </a:cubicBezTo>
                <a:cubicBezTo>
                  <a:pt x="588707" y="544748"/>
                  <a:pt x="581177" y="541648"/>
                  <a:pt x="573500" y="536923"/>
                </a:cubicBezTo>
                <a:cubicBezTo>
                  <a:pt x="579996" y="506215"/>
                  <a:pt x="586049" y="478606"/>
                  <a:pt x="591659" y="454099"/>
                </a:cubicBezTo>
                <a:cubicBezTo>
                  <a:pt x="597270" y="429591"/>
                  <a:pt x="602585" y="406707"/>
                  <a:pt x="607604" y="385447"/>
                </a:cubicBezTo>
                <a:cubicBezTo>
                  <a:pt x="612624" y="364187"/>
                  <a:pt x="617496" y="343666"/>
                  <a:pt x="622220" y="323882"/>
                </a:cubicBezTo>
                <a:cubicBezTo>
                  <a:pt x="626945" y="304099"/>
                  <a:pt x="631817" y="283725"/>
                  <a:pt x="636837" y="262760"/>
                </a:cubicBezTo>
                <a:cubicBezTo>
                  <a:pt x="641856" y="241796"/>
                  <a:pt x="647171" y="219207"/>
                  <a:pt x="652781" y="194995"/>
                </a:cubicBezTo>
                <a:cubicBezTo>
                  <a:pt x="658392" y="170782"/>
                  <a:pt x="664740" y="143912"/>
                  <a:pt x="671827" y="114385"/>
                </a:cubicBezTo>
                <a:cubicBezTo>
                  <a:pt x="676551" y="112613"/>
                  <a:pt x="683490" y="110989"/>
                  <a:pt x="692644" y="109513"/>
                </a:cubicBezTo>
                <a:cubicBezTo>
                  <a:pt x="701797" y="108036"/>
                  <a:pt x="711393" y="107298"/>
                  <a:pt x="721433" y="107298"/>
                </a:cubicBezTo>
                <a:close/>
                <a:moveTo>
                  <a:pt x="973750" y="103312"/>
                </a:moveTo>
                <a:cubicBezTo>
                  <a:pt x="991466" y="103017"/>
                  <a:pt x="1008888" y="104345"/>
                  <a:pt x="1026014" y="107298"/>
                </a:cubicBezTo>
                <a:cubicBezTo>
                  <a:pt x="1054951" y="112023"/>
                  <a:pt x="1078720" y="122948"/>
                  <a:pt x="1097323" y="140074"/>
                </a:cubicBezTo>
                <a:cubicBezTo>
                  <a:pt x="1115925" y="157200"/>
                  <a:pt x="1130541" y="176392"/>
                  <a:pt x="1141171" y="197652"/>
                </a:cubicBezTo>
                <a:cubicBezTo>
                  <a:pt x="1151801" y="218912"/>
                  <a:pt x="1159183" y="240320"/>
                  <a:pt x="1163316" y="261875"/>
                </a:cubicBezTo>
                <a:cubicBezTo>
                  <a:pt x="1167450" y="283430"/>
                  <a:pt x="1169813" y="300999"/>
                  <a:pt x="1170403" y="314581"/>
                </a:cubicBezTo>
                <a:cubicBezTo>
                  <a:pt x="1171584" y="332888"/>
                  <a:pt x="1171141" y="352967"/>
                  <a:pt x="1169074" y="374817"/>
                </a:cubicBezTo>
                <a:cubicBezTo>
                  <a:pt x="1167008" y="396668"/>
                  <a:pt x="1161693" y="417927"/>
                  <a:pt x="1153130" y="438597"/>
                </a:cubicBezTo>
                <a:cubicBezTo>
                  <a:pt x="1144567" y="459266"/>
                  <a:pt x="1131870" y="478311"/>
                  <a:pt x="1115039" y="495732"/>
                </a:cubicBezTo>
                <a:cubicBezTo>
                  <a:pt x="1098208" y="513154"/>
                  <a:pt x="1075325" y="526293"/>
                  <a:pt x="1046388" y="535152"/>
                </a:cubicBezTo>
                <a:cubicBezTo>
                  <a:pt x="1021585" y="542829"/>
                  <a:pt x="996486" y="546667"/>
                  <a:pt x="971093" y="546667"/>
                </a:cubicBezTo>
                <a:cubicBezTo>
                  <a:pt x="949833" y="546667"/>
                  <a:pt x="931230" y="544305"/>
                  <a:pt x="915286" y="539581"/>
                </a:cubicBezTo>
                <a:cubicBezTo>
                  <a:pt x="915286" y="494108"/>
                  <a:pt x="915138" y="453656"/>
                  <a:pt x="914843" y="418223"/>
                </a:cubicBezTo>
                <a:cubicBezTo>
                  <a:pt x="914547" y="382790"/>
                  <a:pt x="914252" y="348685"/>
                  <a:pt x="913957" y="315910"/>
                </a:cubicBezTo>
                <a:cubicBezTo>
                  <a:pt x="913662" y="283134"/>
                  <a:pt x="913662" y="250211"/>
                  <a:pt x="913957" y="217140"/>
                </a:cubicBezTo>
                <a:cubicBezTo>
                  <a:pt x="914252" y="184070"/>
                  <a:pt x="914695" y="146865"/>
                  <a:pt x="915286" y="105527"/>
                </a:cubicBezTo>
                <a:cubicBezTo>
                  <a:pt x="936545" y="104345"/>
                  <a:pt x="956033" y="103607"/>
                  <a:pt x="973750" y="103312"/>
                </a:cubicBezTo>
                <a:close/>
                <a:moveTo>
                  <a:pt x="402012" y="102869"/>
                </a:moveTo>
                <a:cubicBezTo>
                  <a:pt x="426815" y="102869"/>
                  <a:pt x="448370" y="110251"/>
                  <a:pt x="466677" y="125015"/>
                </a:cubicBezTo>
                <a:cubicBezTo>
                  <a:pt x="484984" y="139778"/>
                  <a:pt x="500338" y="158381"/>
                  <a:pt x="512740" y="180822"/>
                </a:cubicBezTo>
                <a:cubicBezTo>
                  <a:pt x="525142" y="203263"/>
                  <a:pt x="534443" y="227475"/>
                  <a:pt x="540644" y="253459"/>
                </a:cubicBezTo>
                <a:cubicBezTo>
                  <a:pt x="546844" y="279443"/>
                  <a:pt x="549945" y="303951"/>
                  <a:pt x="549945" y="326983"/>
                </a:cubicBezTo>
                <a:cubicBezTo>
                  <a:pt x="549945" y="351786"/>
                  <a:pt x="547730" y="375555"/>
                  <a:pt x="543301" y="398292"/>
                </a:cubicBezTo>
                <a:cubicBezTo>
                  <a:pt x="538872" y="421028"/>
                  <a:pt x="532523" y="441697"/>
                  <a:pt x="524256" y="460299"/>
                </a:cubicBezTo>
                <a:cubicBezTo>
                  <a:pt x="515988" y="478902"/>
                  <a:pt x="506392" y="494994"/>
                  <a:pt x="495466" y="508577"/>
                </a:cubicBezTo>
                <a:cubicBezTo>
                  <a:pt x="484541" y="522160"/>
                  <a:pt x="472287" y="532789"/>
                  <a:pt x="458705" y="540467"/>
                </a:cubicBezTo>
                <a:cubicBezTo>
                  <a:pt x="450437" y="545191"/>
                  <a:pt x="441579" y="549177"/>
                  <a:pt x="432130" y="552425"/>
                </a:cubicBezTo>
                <a:cubicBezTo>
                  <a:pt x="422681" y="555673"/>
                  <a:pt x="412347" y="557297"/>
                  <a:pt x="401126" y="557297"/>
                </a:cubicBezTo>
                <a:cubicBezTo>
                  <a:pt x="381638" y="557297"/>
                  <a:pt x="358902" y="551392"/>
                  <a:pt x="332917" y="539581"/>
                </a:cubicBezTo>
                <a:cubicBezTo>
                  <a:pt x="322878" y="534856"/>
                  <a:pt x="312987" y="525850"/>
                  <a:pt x="303242" y="512563"/>
                </a:cubicBezTo>
                <a:cubicBezTo>
                  <a:pt x="293498" y="499276"/>
                  <a:pt x="284935" y="483478"/>
                  <a:pt x="277553" y="465171"/>
                </a:cubicBezTo>
                <a:cubicBezTo>
                  <a:pt x="270172" y="446864"/>
                  <a:pt x="264119" y="426490"/>
                  <a:pt x="259394" y="404050"/>
                </a:cubicBezTo>
                <a:cubicBezTo>
                  <a:pt x="254670" y="381609"/>
                  <a:pt x="252308" y="358577"/>
                  <a:pt x="252308" y="334955"/>
                </a:cubicBezTo>
                <a:cubicBezTo>
                  <a:pt x="252308" y="313695"/>
                  <a:pt x="254817" y="289630"/>
                  <a:pt x="259837" y="262760"/>
                </a:cubicBezTo>
                <a:cubicBezTo>
                  <a:pt x="264857" y="235890"/>
                  <a:pt x="273124" y="210644"/>
                  <a:pt x="284640" y="187022"/>
                </a:cubicBezTo>
                <a:cubicBezTo>
                  <a:pt x="296156" y="163400"/>
                  <a:pt x="311510" y="143469"/>
                  <a:pt x="330703" y="127229"/>
                </a:cubicBezTo>
                <a:cubicBezTo>
                  <a:pt x="349896" y="110989"/>
                  <a:pt x="373666" y="102869"/>
                  <a:pt x="402012" y="102869"/>
                </a:cubicBezTo>
                <a:close/>
                <a:moveTo>
                  <a:pt x="47834" y="999"/>
                </a:moveTo>
                <a:cubicBezTo>
                  <a:pt x="57874" y="999"/>
                  <a:pt x="67765" y="2033"/>
                  <a:pt x="77509" y="4099"/>
                </a:cubicBezTo>
                <a:cubicBezTo>
                  <a:pt x="87253" y="6166"/>
                  <a:pt x="95964" y="9267"/>
                  <a:pt x="103641" y="13401"/>
                </a:cubicBezTo>
                <a:cubicBezTo>
                  <a:pt x="103051" y="19306"/>
                  <a:pt x="102608" y="30969"/>
                  <a:pt x="102313" y="48391"/>
                </a:cubicBezTo>
                <a:cubicBezTo>
                  <a:pt x="102017" y="65812"/>
                  <a:pt x="101870" y="86629"/>
                  <a:pt x="101870" y="110841"/>
                </a:cubicBezTo>
                <a:cubicBezTo>
                  <a:pt x="101870" y="135054"/>
                  <a:pt x="102017" y="161629"/>
                  <a:pt x="102313" y="190566"/>
                </a:cubicBezTo>
                <a:cubicBezTo>
                  <a:pt x="102608" y="219503"/>
                  <a:pt x="102756" y="248440"/>
                  <a:pt x="102756" y="277377"/>
                </a:cubicBezTo>
                <a:cubicBezTo>
                  <a:pt x="102756" y="306313"/>
                  <a:pt x="102903" y="334217"/>
                  <a:pt x="103198" y="361087"/>
                </a:cubicBezTo>
                <a:cubicBezTo>
                  <a:pt x="103494" y="387957"/>
                  <a:pt x="103641" y="411727"/>
                  <a:pt x="103641" y="432396"/>
                </a:cubicBezTo>
                <a:cubicBezTo>
                  <a:pt x="127854" y="431805"/>
                  <a:pt x="147933" y="431658"/>
                  <a:pt x="163877" y="431953"/>
                </a:cubicBezTo>
                <a:cubicBezTo>
                  <a:pt x="179822" y="432248"/>
                  <a:pt x="197243" y="432396"/>
                  <a:pt x="216141" y="432396"/>
                </a:cubicBezTo>
                <a:cubicBezTo>
                  <a:pt x="219684" y="436530"/>
                  <a:pt x="222342" y="443321"/>
                  <a:pt x="224114" y="452770"/>
                </a:cubicBezTo>
                <a:cubicBezTo>
                  <a:pt x="225885" y="462219"/>
                  <a:pt x="226771" y="472553"/>
                  <a:pt x="226771" y="483774"/>
                </a:cubicBezTo>
                <a:cubicBezTo>
                  <a:pt x="226771" y="494994"/>
                  <a:pt x="226180" y="505772"/>
                  <a:pt x="224999" y="516106"/>
                </a:cubicBezTo>
                <a:cubicBezTo>
                  <a:pt x="223818" y="526441"/>
                  <a:pt x="221751" y="534266"/>
                  <a:pt x="218799" y="539581"/>
                </a:cubicBezTo>
                <a:cubicBezTo>
                  <a:pt x="186909" y="540762"/>
                  <a:pt x="153395" y="541500"/>
                  <a:pt x="118257" y="541795"/>
                </a:cubicBezTo>
                <a:cubicBezTo>
                  <a:pt x="83120" y="542091"/>
                  <a:pt x="44586" y="541943"/>
                  <a:pt x="2657" y="541352"/>
                </a:cubicBezTo>
                <a:cubicBezTo>
                  <a:pt x="3248" y="525408"/>
                  <a:pt x="3543" y="503262"/>
                  <a:pt x="3543" y="474916"/>
                </a:cubicBezTo>
                <a:cubicBezTo>
                  <a:pt x="3543" y="446569"/>
                  <a:pt x="3395" y="415270"/>
                  <a:pt x="3100" y="381018"/>
                </a:cubicBezTo>
                <a:cubicBezTo>
                  <a:pt x="2805" y="346766"/>
                  <a:pt x="2510" y="310890"/>
                  <a:pt x="2214" y="273390"/>
                </a:cubicBezTo>
                <a:cubicBezTo>
                  <a:pt x="1919" y="235890"/>
                  <a:pt x="1624" y="200310"/>
                  <a:pt x="1329" y="166648"/>
                </a:cubicBezTo>
                <a:cubicBezTo>
                  <a:pt x="1033" y="132987"/>
                  <a:pt x="738" y="102426"/>
                  <a:pt x="443" y="74965"/>
                </a:cubicBezTo>
                <a:cubicBezTo>
                  <a:pt x="147" y="47505"/>
                  <a:pt x="0" y="26688"/>
                  <a:pt x="0" y="12515"/>
                </a:cubicBezTo>
                <a:cubicBezTo>
                  <a:pt x="6496" y="8381"/>
                  <a:pt x="13878" y="5428"/>
                  <a:pt x="22145" y="3657"/>
                </a:cubicBezTo>
                <a:cubicBezTo>
                  <a:pt x="30413" y="1885"/>
                  <a:pt x="38976" y="999"/>
                  <a:pt x="47834" y="999"/>
                </a:cubicBezTo>
                <a:close/>
                <a:moveTo>
                  <a:pt x="1493615" y="113"/>
                </a:moveTo>
                <a:cubicBezTo>
                  <a:pt x="1507788" y="1294"/>
                  <a:pt x="1521371" y="3657"/>
                  <a:pt x="1534363" y="7200"/>
                </a:cubicBezTo>
                <a:cubicBezTo>
                  <a:pt x="1547355" y="10743"/>
                  <a:pt x="1557099" y="15468"/>
                  <a:pt x="1563595" y="21373"/>
                </a:cubicBezTo>
                <a:cubicBezTo>
                  <a:pt x="1609658" y="59168"/>
                  <a:pt x="1630918" y="121471"/>
                  <a:pt x="1627374" y="208282"/>
                </a:cubicBezTo>
                <a:cubicBezTo>
                  <a:pt x="1622060" y="210054"/>
                  <a:pt x="1615711" y="211530"/>
                  <a:pt x="1608329" y="212711"/>
                </a:cubicBezTo>
                <a:cubicBezTo>
                  <a:pt x="1600947" y="213892"/>
                  <a:pt x="1593123" y="214483"/>
                  <a:pt x="1584855" y="214483"/>
                </a:cubicBezTo>
                <a:cubicBezTo>
                  <a:pt x="1568320" y="214483"/>
                  <a:pt x="1554737" y="212416"/>
                  <a:pt x="1544107" y="208282"/>
                </a:cubicBezTo>
                <a:cubicBezTo>
                  <a:pt x="1545288" y="192337"/>
                  <a:pt x="1544845" y="177721"/>
                  <a:pt x="1542778" y="164434"/>
                </a:cubicBezTo>
                <a:cubicBezTo>
                  <a:pt x="1540711" y="151146"/>
                  <a:pt x="1537463" y="139631"/>
                  <a:pt x="1533034" y="129887"/>
                </a:cubicBezTo>
                <a:cubicBezTo>
                  <a:pt x="1528605" y="120143"/>
                  <a:pt x="1523142" y="112613"/>
                  <a:pt x="1516646" y="107298"/>
                </a:cubicBezTo>
                <a:cubicBezTo>
                  <a:pt x="1510150" y="101983"/>
                  <a:pt x="1503064" y="99916"/>
                  <a:pt x="1495387" y="101097"/>
                </a:cubicBezTo>
                <a:cubicBezTo>
                  <a:pt x="1477080" y="104050"/>
                  <a:pt x="1462021" y="118223"/>
                  <a:pt x="1450210" y="143617"/>
                </a:cubicBezTo>
                <a:cubicBezTo>
                  <a:pt x="1443123" y="158971"/>
                  <a:pt x="1437217" y="179345"/>
                  <a:pt x="1432493" y="204739"/>
                </a:cubicBezTo>
                <a:cubicBezTo>
                  <a:pt x="1427769" y="230133"/>
                  <a:pt x="1424964" y="256560"/>
                  <a:pt x="1424078" y="284020"/>
                </a:cubicBezTo>
                <a:cubicBezTo>
                  <a:pt x="1423192" y="311481"/>
                  <a:pt x="1424668" y="337908"/>
                  <a:pt x="1428507" y="363302"/>
                </a:cubicBezTo>
                <a:cubicBezTo>
                  <a:pt x="1432346" y="388695"/>
                  <a:pt x="1438989" y="409069"/>
                  <a:pt x="1448438" y="424423"/>
                </a:cubicBezTo>
                <a:cubicBezTo>
                  <a:pt x="1462611" y="447455"/>
                  <a:pt x="1483280" y="460742"/>
                  <a:pt x="1510446" y="464286"/>
                </a:cubicBezTo>
                <a:cubicBezTo>
                  <a:pt x="1523438" y="466057"/>
                  <a:pt x="1535249" y="464286"/>
                  <a:pt x="1545879" y="458971"/>
                </a:cubicBezTo>
                <a:cubicBezTo>
                  <a:pt x="1547650" y="427081"/>
                  <a:pt x="1547650" y="391057"/>
                  <a:pt x="1545879" y="350900"/>
                </a:cubicBezTo>
                <a:lnTo>
                  <a:pt x="1498044" y="350900"/>
                </a:lnTo>
                <a:cubicBezTo>
                  <a:pt x="1494501" y="335546"/>
                  <a:pt x="1492729" y="321077"/>
                  <a:pt x="1492729" y="307495"/>
                </a:cubicBezTo>
                <a:cubicBezTo>
                  <a:pt x="1492729" y="293912"/>
                  <a:pt x="1494501" y="281510"/>
                  <a:pt x="1498044" y="270290"/>
                </a:cubicBezTo>
                <a:lnTo>
                  <a:pt x="1630032" y="270290"/>
                </a:lnTo>
                <a:cubicBezTo>
                  <a:pt x="1630032" y="294502"/>
                  <a:pt x="1629884" y="316796"/>
                  <a:pt x="1629589" y="337170"/>
                </a:cubicBezTo>
                <a:cubicBezTo>
                  <a:pt x="1629294" y="357544"/>
                  <a:pt x="1629146" y="377918"/>
                  <a:pt x="1629146" y="398292"/>
                </a:cubicBezTo>
                <a:cubicBezTo>
                  <a:pt x="1629146" y="418666"/>
                  <a:pt x="1629146" y="439778"/>
                  <a:pt x="1629146" y="461628"/>
                </a:cubicBezTo>
                <a:cubicBezTo>
                  <a:pt x="1629146" y="483478"/>
                  <a:pt x="1629146" y="508282"/>
                  <a:pt x="1629146" y="536037"/>
                </a:cubicBezTo>
                <a:cubicBezTo>
                  <a:pt x="1608477" y="542534"/>
                  <a:pt x="1587808" y="547258"/>
                  <a:pt x="1567138" y="550211"/>
                </a:cubicBezTo>
                <a:cubicBezTo>
                  <a:pt x="1546469" y="553163"/>
                  <a:pt x="1527276" y="554640"/>
                  <a:pt x="1509560" y="554640"/>
                </a:cubicBezTo>
                <a:cubicBezTo>
                  <a:pt x="1482395" y="554640"/>
                  <a:pt x="1457444" y="548439"/>
                  <a:pt x="1434708" y="536037"/>
                </a:cubicBezTo>
                <a:cubicBezTo>
                  <a:pt x="1411971" y="523636"/>
                  <a:pt x="1392336" y="506215"/>
                  <a:pt x="1375800" y="483774"/>
                </a:cubicBezTo>
                <a:cubicBezTo>
                  <a:pt x="1358084" y="458971"/>
                  <a:pt x="1345239" y="430181"/>
                  <a:pt x="1337267" y="397406"/>
                </a:cubicBezTo>
                <a:cubicBezTo>
                  <a:pt x="1329294" y="364630"/>
                  <a:pt x="1325308" y="330674"/>
                  <a:pt x="1325308" y="295536"/>
                </a:cubicBezTo>
                <a:cubicBezTo>
                  <a:pt x="1325308" y="260398"/>
                  <a:pt x="1328704" y="225851"/>
                  <a:pt x="1335495" y="191894"/>
                </a:cubicBezTo>
                <a:cubicBezTo>
                  <a:pt x="1342287" y="157938"/>
                  <a:pt x="1351588" y="127672"/>
                  <a:pt x="1363399" y="101097"/>
                </a:cubicBezTo>
                <a:cubicBezTo>
                  <a:pt x="1378753" y="67436"/>
                  <a:pt x="1397355" y="41895"/>
                  <a:pt x="1419206" y="24473"/>
                </a:cubicBezTo>
                <a:cubicBezTo>
                  <a:pt x="1441056" y="7052"/>
                  <a:pt x="1465859" y="-1068"/>
                  <a:pt x="1493615" y="113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8A7D-973C-0D79-467F-C72F171C63F2}"/>
              </a:ext>
            </a:extLst>
          </p:cNvPr>
          <p:cNvSpPr txBox="1"/>
          <p:nvPr/>
        </p:nvSpPr>
        <p:spPr>
          <a:xfrm>
            <a:off x="9454762" y="2251618"/>
            <a:ext cx="2343465" cy="395635"/>
          </a:xfrm>
          <a:custGeom>
            <a:avLst/>
            <a:gdLst/>
            <a:ahLst/>
            <a:cxnLst/>
            <a:rect l="l" t="t" r="r" b="b"/>
            <a:pathLst>
              <a:path w="3295122" h="556298">
                <a:moveTo>
                  <a:pt x="1852260" y="338385"/>
                </a:moveTo>
                <a:cubicBezTo>
                  <a:pt x="1852260" y="345472"/>
                  <a:pt x="1852260" y="354330"/>
                  <a:pt x="1852260" y="364960"/>
                </a:cubicBezTo>
                <a:cubicBezTo>
                  <a:pt x="1852260" y="375590"/>
                  <a:pt x="1852260" y="386958"/>
                  <a:pt x="1852260" y="399064"/>
                </a:cubicBezTo>
                <a:cubicBezTo>
                  <a:pt x="1852260" y="411170"/>
                  <a:pt x="1852408" y="423277"/>
                  <a:pt x="1852703" y="435383"/>
                </a:cubicBezTo>
                <a:cubicBezTo>
                  <a:pt x="1852998" y="447489"/>
                  <a:pt x="1853146" y="458857"/>
                  <a:pt x="1853146" y="469487"/>
                </a:cubicBezTo>
                <a:cubicBezTo>
                  <a:pt x="1861413" y="470078"/>
                  <a:pt x="1870272" y="469635"/>
                  <a:pt x="1879721" y="468159"/>
                </a:cubicBezTo>
                <a:cubicBezTo>
                  <a:pt x="1889169" y="466682"/>
                  <a:pt x="1898028" y="463877"/>
                  <a:pt x="1906295" y="459743"/>
                </a:cubicBezTo>
                <a:cubicBezTo>
                  <a:pt x="1914563" y="455609"/>
                  <a:pt x="1921354" y="449704"/>
                  <a:pt x="1926669" y="442027"/>
                </a:cubicBezTo>
                <a:cubicBezTo>
                  <a:pt x="1931984" y="434350"/>
                  <a:pt x="1934642" y="424901"/>
                  <a:pt x="1934642" y="413680"/>
                </a:cubicBezTo>
                <a:cubicBezTo>
                  <a:pt x="1934642" y="392421"/>
                  <a:pt x="1928589" y="374556"/>
                  <a:pt x="1916482" y="360088"/>
                </a:cubicBezTo>
                <a:cubicBezTo>
                  <a:pt x="1904376" y="345619"/>
                  <a:pt x="1882969" y="338385"/>
                  <a:pt x="1852260" y="338385"/>
                </a:cubicBezTo>
                <a:close/>
                <a:moveTo>
                  <a:pt x="2509475" y="235629"/>
                </a:moveTo>
                <a:cubicBezTo>
                  <a:pt x="2505932" y="251574"/>
                  <a:pt x="2502979" y="265157"/>
                  <a:pt x="2500617" y="276377"/>
                </a:cubicBezTo>
                <a:cubicBezTo>
                  <a:pt x="2498255" y="287598"/>
                  <a:pt x="2495893" y="298375"/>
                  <a:pt x="2493531" y="308710"/>
                </a:cubicBezTo>
                <a:cubicBezTo>
                  <a:pt x="2491168" y="319045"/>
                  <a:pt x="2489101" y="329970"/>
                  <a:pt x="2487330" y="341486"/>
                </a:cubicBezTo>
                <a:cubicBezTo>
                  <a:pt x="2485558" y="353001"/>
                  <a:pt x="2483196" y="366732"/>
                  <a:pt x="2480243" y="382676"/>
                </a:cubicBezTo>
                <a:cubicBezTo>
                  <a:pt x="2491463" y="382676"/>
                  <a:pt x="2501207" y="382676"/>
                  <a:pt x="2509475" y="382676"/>
                </a:cubicBezTo>
                <a:cubicBezTo>
                  <a:pt x="2517152" y="382676"/>
                  <a:pt x="2524091" y="382529"/>
                  <a:pt x="2530292" y="382233"/>
                </a:cubicBezTo>
                <a:cubicBezTo>
                  <a:pt x="2536493" y="381938"/>
                  <a:pt x="2539889" y="381791"/>
                  <a:pt x="2540479" y="381791"/>
                </a:cubicBezTo>
                <a:cubicBezTo>
                  <a:pt x="2536936" y="357578"/>
                  <a:pt x="2532507" y="334399"/>
                  <a:pt x="2527192" y="312253"/>
                </a:cubicBezTo>
                <a:cubicBezTo>
                  <a:pt x="2521877" y="290108"/>
                  <a:pt x="2515971" y="264566"/>
                  <a:pt x="2509475" y="235629"/>
                </a:cubicBezTo>
                <a:close/>
                <a:moveTo>
                  <a:pt x="661625" y="235629"/>
                </a:moveTo>
                <a:cubicBezTo>
                  <a:pt x="658082" y="251574"/>
                  <a:pt x="655129" y="265157"/>
                  <a:pt x="652767" y="276377"/>
                </a:cubicBezTo>
                <a:cubicBezTo>
                  <a:pt x="650405" y="287598"/>
                  <a:pt x="648043" y="298375"/>
                  <a:pt x="645681" y="308710"/>
                </a:cubicBezTo>
                <a:cubicBezTo>
                  <a:pt x="643318" y="319045"/>
                  <a:pt x="641251" y="329970"/>
                  <a:pt x="639480" y="341486"/>
                </a:cubicBezTo>
                <a:cubicBezTo>
                  <a:pt x="637708" y="353001"/>
                  <a:pt x="635346" y="366732"/>
                  <a:pt x="632393" y="382676"/>
                </a:cubicBezTo>
                <a:cubicBezTo>
                  <a:pt x="643614" y="382676"/>
                  <a:pt x="653358" y="382676"/>
                  <a:pt x="661625" y="382676"/>
                </a:cubicBezTo>
                <a:cubicBezTo>
                  <a:pt x="669303" y="382676"/>
                  <a:pt x="676241" y="382529"/>
                  <a:pt x="682442" y="382233"/>
                </a:cubicBezTo>
                <a:cubicBezTo>
                  <a:pt x="688643" y="381938"/>
                  <a:pt x="692039" y="381791"/>
                  <a:pt x="692629" y="381791"/>
                </a:cubicBezTo>
                <a:cubicBezTo>
                  <a:pt x="689086" y="357578"/>
                  <a:pt x="684657" y="334399"/>
                  <a:pt x="679342" y="312253"/>
                </a:cubicBezTo>
                <a:cubicBezTo>
                  <a:pt x="674027" y="290108"/>
                  <a:pt x="668122" y="264566"/>
                  <a:pt x="661625" y="235629"/>
                </a:cubicBezTo>
                <a:close/>
                <a:moveTo>
                  <a:pt x="2193598" y="203740"/>
                </a:moveTo>
                <a:cubicBezTo>
                  <a:pt x="2185921" y="203740"/>
                  <a:pt x="2178244" y="207431"/>
                  <a:pt x="2170566" y="214813"/>
                </a:cubicBezTo>
                <a:cubicBezTo>
                  <a:pt x="2162889" y="222194"/>
                  <a:pt x="2156246" y="232086"/>
                  <a:pt x="2150635" y="244488"/>
                </a:cubicBezTo>
                <a:cubicBezTo>
                  <a:pt x="2145025" y="256889"/>
                  <a:pt x="2140596" y="271062"/>
                  <a:pt x="2137348" y="287007"/>
                </a:cubicBezTo>
                <a:cubicBezTo>
                  <a:pt x="2134100" y="302952"/>
                  <a:pt x="2132476" y="318897"/>
                  <a:pt x="2132476" y="334842"/>
                </a:cubicBezTo>
                <a:cubicBezTo>
                  <a:pt x="2132476" y="346062"/>
                  <a:pt x="2133657" y="358021"/>
                  <a:pt x="2136019" y="370718"/>
                </a:cubicBezTo>
                <a:cubicBezTo>
                  <a:pt x="2138381" y="383415"/>
                  <a:pt x="2141925" y="395373"/>
                  <a:pt x="2146649" y="406594"/>
                </a:cubicBezTo>
                <a:cubicBezTo>
                  <a:pt x="2151374" y="417814"/>
                  <a:pt x="2157279" y="428001"/>
                  <a:pt x="2164365" y="437155"/>
                </a:cubicBezTo>
                <a:cubicBezTo>
                  <a:pt x="2171452" y="446308"/>
                  <a:pt x="2180310" y="452952"/>
                  <a:pt x="2190940" y="457086"/>
                </a:cubicBezTo>
                <a:cubicBezTo>
                  <a:pt x="2199208" y="460629"/>
                  <a:pt x="2206885" y="459005"/>
                  <a:pt x="2213972" y="452214"/>
                </a:cubicBezTo>
                <a:cubicBezTo>
                  <a:pt x="2221058" y="445422"/>
                  <a:pt x="2227407" y="435826"/>
                  <a:pt x="2233017" y="423424"/>
                </a:cubicBezTo>
                <a:cubicBezTo>
                  <a:pt x="2238627" y="411023"/>
                  <a:pt x="2243204" y="396554"/>
                  <a:pt x="2246747" y="380019"/>
                </a:cubicBezTo>
                <a:cubicBezTo>
                  <a:pt x="2250291" y="363484"/>
                  <a:pt x="2252358" y="347243"/>
                  <a:pt x="2252948" y="331299"/>
                </a:cubicBezTo>
                <a:cubicBezTo>
                  <a:pt x="2252948" y="320078"/>
                  <a:pt x="2251619" y="307086"/>
                  <a:pt x="2248962" y="292322"/>
                </a:cubicBezTo>
                <a:cubicBezTo>
                  <a:pt x="2246304" y="277559"/>
                  <a:pt x="2242466" y="263681"/>
                  <a:pt x="2237446" y="250689"/>
                </a:cubicBezTo>
                <a:cubicBezTo>
                  <a:pt x="2232427" y="237696"/>
                  <a:pt x="2226226" y="226624"/>
                  <a:pt x="2218844" y="217470"/>
                </a:cubicBezTo>
                <a:cubicBezTo>
                  <a:pt x="2211462" y="208317"/>
                  <a:pt x="2203047" y="203740"/>
                  <a:pt x="2193598" y="203740"/>
                </a:cubicBezTo>
                <a:close/>
                <a:moveTo>
                  <a:pt x="3121742" y="194882"/>
                </a:moveTo>
                <a:cubicBezTo>
                  <a:pt x="3122333" y="199015"/>
                  <a:pt x="3122776" y="207874"/>
                  <a:pt x="3123071" y="221456"/>
                </a:cubicBezTo>
                <a:cubicBezTo>
                  <a:pt x="3123367" y="235039"/>
                  <a:pt x="3123514" y="250984"/>
                  <a:pt x="3123514" y="269291"/>
                </a:cubicBezTo>
                <a:cubicBezTo>
                  <a:pt x="3123514" y="287598"/>
                  <a:pt x="3123514" y="306938"/>
                  <a:pt x="3123514" y="327312"/>
                </a:cubicBezTo>
                <a:cubicBezTo>
                  <a:pt x="3123514" y="347686"/>
                  <a:pt x="3123514" y="366289"/>
                  <a:pt x="3123514" y="383119"/>
                </a:cubicBezTo>
                <a:cubicBezTo>
                  <a:pt x="3123514" y="399950"/>
                  <a:pt x="3123514" y="413828"/>
                  <a:pt x="3123514" y="424753"/>
                </a:cubicBezTo>
                <a:cubicBezTo>
                  <a:pt x="3123514" y="435678"/>
                  <a:pt x="3123809" y="441141"/>
                  <a:pt x="3124400" y="441141"/>
                </a:cubicBezTo>
                <a:cubicBezTo>
                  <a:pt x="3143297" y="439369"/>
                  <a:pt x="3158652" y="434054"/>
                  <a:pt x="3170463" y="425196"/>
                </a:cubicBezTo>
                <a:cubicBezTo>
                  <a:pt x="3182273" y="416338"/>
                  <a:pt x="3191427" y="406003"/>
                  <a:pt x="3197923" y="394192"/>
                </a:cubicBezTo>
                <a:cubicBezTo>
                  <a:pt x="3204419" y="382381"/>
                  <a:pt x="3208849" y="369537"/>
                  <a:pt x="3211211" y="355659"/>
                </a:cubicBezTo>
                <a:cubicBezTo>
                  <a:pt x="3213573" y="341781"/>
                  <a:pt x="3214459" y="328641"/>
                  <a:pt x="3213868" y="316240"/>
                </a:cubicBezTo>
                <a:cubicBezTo>
                  <a:pt x="3213868" y="306200"/>
                  <a:pt x="3212835" y="294832"/>
                  <a:pt x="3210767" y="282135"/>
                </a:cubicBezTo>
                <a:cubicBezTo>
                  <a:pt x="3208701" y="269438"/>
                  <a:pt x="3204419" y="257185"/>
                  <a:pt x="3197923" y="245374"/>
                </a:cubicBezTo>
                <a:cubicBezTo>
                  <a:pt x="3191427" y="233563"/>
                  <a:pt x="3182126" y="222933"/>
                  <a:pt x="3170020" y="213484"/>
                </a:cubicBezTo>
                <a:cubicBezTo>
                  <a:pt x="3157913" y="204035"/>
                  <a:pt x="3141821" y="197834"/>
                  <a:pt x="3121742" y="194882"/>
                </a:cubicBezTo>
                <a:close/>
                <a:moveTo>
                  <a:pt x="940517" y="194882"/>
                </a:moveTo>
                <a:cubicBezTo>
                  <a:pt x="941108" y="199015"/>
                  <a:pt x="941551" y="207874"/>
                  <a:pt x="941846" y="221456"/>
                </a:cubicBezTo>
                <a:cubicBezTo>
                  <a:pt x="942141" y="235039"/>
                  <a:pt x="942289" y="250984"/>
                  <a:pt x="942289" y="269291"/>
                </a:cubicBezTo>
                <a:cubicBezTo>
                  <a:pt x="942289" y="287598"/>
                  <a:pt x="942289" y="306938"/>
                  <a:pt x="942289" y="327312"/>
                </a:cubicBezTo>
                <a:cubicBezTo>
                  <a:pt x="942289" y="347686"/>
                  <a:pt x="942289" y="366289"/>
                  <a:pt x="942289" y="383119"/>
                </a:cubicBezTo>
                <a:cubicBezTo>
                  <a:pt x="942289" y="399950"/>
                  <a:pt x="942289" y="413828"/>
                  <a:pt x="942289" y="424753"/>
                </a:cubicBezTo>
                <a:cubicBezTo>
                  <a:pt x="942289" y="435678"/>
                  <a:pt x="942584" y="441141"/>
                  <a:pt x="943175" y="441141"/>
                </a:cubicBezTo>
                <a:cubicBezTo>
                  <a:pt x="962072" y="439369"/>
                  <a:pt x="977427" y="434054"/>
                  <a:pt x="989238" y="425196"/>
                </a:cubicBezTo>
                <a:cubicBezTo>
                  <a:pt x="1001049" y="416338"/>
                  <a:pt x="1010202" y="406003"/>
                  <a:pt x="1016698" y="394192"/>
                </a:cubicBezTo>
                <a:cubicBezTo>
                  <a:pt x="1023194" y="382381"/>
                  <a:pt x="1027624" y="369537"/>
                  <a:pt x="1029986" y="355659"/>
                </a:cubicBezTo>
                <a:cubicBezTo>
                  <a:pt x="1032348" y="341781"/>
                  <a:pt x="1033234" y="328641"/>
                  <a:pt x="1032643" y="316240"/>
                </a:cubicBezTo>
                <a:cubicBezTo>
                  <a:pt x="1032643" y="306200"/>
                  <a:pt x="1031610" y="294832"/>
                  <a:pt x="1029543" y="282135"/>
                </a:cubicBezTo>
                <a:cubicBezTo>
                  <a:pt x="1027476" y="269438"/>
                  <a:pt x="1023194" y="257185"/>
                  <a:pt x="1016698" y="245374"/>
                </a:cubicBezTo>
                <a:cubicBezTo>
                  <a:pt x="1010202" y="233563"/>
                  <a:pt x="1000901" y="222933"/>
                  <a:pt x="988795" y="213484"/>
                </a:cubicBezTo>
                <a:cubicBezTo>
                  <a:pt x="976689" y="204035"/>
                  <a:pt x="960596" y="197834"/>
                  <a:pt x="940517" y="194882"/>
                </a:cubicBezTo>
                <a:close/>
                <a:moveTo>
                  <a:pt x="2802540" y="190785"/>
                </a:moveTo>
                <a:cubicBezTo>
                  <a:pt x="2797816" y="190563"/>
                  <a:pt x="2792796" y="191043"/>
                  <a:pt x="2787481" y="192224"/>
                </a:cubicBezTo>
                <a:cubicBezTo>
                  <a:pt x="2786891" y="200492"/>
                  <a:pt x="2786596" y="211122"/>
                  <a:pt x="2786596" y="224114"/>
                </a:cubicBezTo>
                <a:cubicBezTo>
                  <a:pt x="2786596" y="237106"/>
                  <a:pt x="2786743" y="250836"/>
                  <a:pt x="2787038" y="265305"/>
                </a:cubicBezTo>
                <a:cubicBezTo>
                  <a:pt x="2787334" y="279773"/>
                  <a:pt x="2787629" y="293946"/>
                  <a:pt x="2787924" y="307824"/>
                </a:cubicBezTo>
                <a:cubicBezTo>
                  <a:pt x="2788219" y="321702"/>
                  <a:pt x="2788367" y="333661"/>
                  <a:pt x="2788367" y="343700"/>
                </a:cubicBezTo>
                <a:cubicBezTo>
                  <a:pt x="2814351" y="340747"/>
                  <a:pt x="2832068" y="331742"/>
                  <a:pt x="2841517" y="316682"/>
                </a:cubicBezTo>
                <a:cubicBezTo>
                  <a:pt x="2850965" y="301623"/>
                  <a:pt x="2855099" y="282578"/>
                  <a:pt x="2853918" y="259547"/>
                </a:cubicBezTo>
                <a:cubicBezTo>
                  <a:pt x="2853918" y="250689"/>
                  <a:pt x="2852442" y="241683"/>
                  <a:pt x="2849489" y="232529"/>
                </a:cubicBezTo>
                <a:cubicBezTo>
                  <a:pt x="2846537" y="223376"/>
                  <a:pt x="2842255" y="215403"/>
                  <a:pt x="2836645" y="208612"/>
                </a:cubicBezTo>
                <a:cubicBezTo>
                  <a:pt x="2831035" y="201820"/>
                  <a:pt x="2824095" y="196801"/>
                  <a:pt x="2815828" y="193553"/>
                </a:cubicBezTo>
                <a:cubicBezTo>
                  <a:pt x="2811694" y="191929"/>
                  <a:pt x="2807265" y="191006"/>
                  <a:pt x="2802540" y="190785"/>
                </a:cubicBezTo>
                <a:close/>
                <a:moveTo>
                  <a:pt x="1535716" y="190785"/>
                </a:moveTo>
                <a:cubicBezTo>
                  <a:pt x="1530991" y="190563"/>
                  <a:pt x="1525971" y="191043"/>
                  <a:pt x="1520657" y="192224"/>
                </a:cubicBezTo>
                <a:cubicBezTo>
                  <a:pt x="1520066" y="200492"/>
                  <a:pt x="1519771" y="211122"/>
                  <a:pt x="1519771" y="224114"/>
                </a:cubicBezTo>
                <a:cubicBezTo>
                  <a:pt x="1519771" y="237106"/>
                  <a:pt x="1519919" y="250836"/>
                  <a:pt x="1520214" y="265305"/>
                </a:cubicBezTo>
                <a:cubicBezTo>
                  <a:pt x="1520509" y="279773"/>
                  <a:pt x="1520804" y="293946"/>
                  <a:pt x="1521100" y="307824"/>
                </a:cubicBezTo>
                <a:cubicBezTo>
                  <a:pt x="1521395" y="321702"/>
                  <a:pt x="1521542" y="333661"/>
                  <a:pt x="1521542" y="343700"/>
                </a:cubicBezTo>
                <a:cubicBezTo>
                  <a:pt x="1547527" y="340747"/>
                  <a:pt x="1565243" y="331742"/>
                  <a:pt x="1574692" y="316682"/>
                </a:cubicBezTo>
                <a:cubicBezTo>
                  <a:pt x="1584141" y="301623"/>
                  <a:pt x="1588275" y="282578"/>
                  <a:pt x="1587093" y="259547"/>
                </a:cubicBezTo>
                <a:cubicBezTo>
                  <a:pt x="1587093" y="250689"/>
                  <a:pt x="1585617" y="241683"/>
                  <a:pt x="1582664" y="232529"/>
                </a:cubicBezTo>
                <a:cubicBezTo>
                  <a:pt x="1579712" y="223376"/>
                  <a:pt x="1575430" y="215403"/>
                  <a:pt x="1569820" y="208612"/>
                </a:cubicBezTo>
                <a:cubicBezTo>
                  <a:pt x="1564210" y="201820"/>
                  <a:pt x="1557271" y="196801"/>
                  <a:pt x="1549003" y="193553"/>
                </a:cubicBezTo>
                <a:cubicBezTo>
                  <a:pt x="1544869" y="191929"/>
                  <a:pt x="1540440" y="191006"/>
                  <a:pt x="1535716" y="190785"/>
                </a:cubicBezTo>
                <a:close/>
                <a:moveTo>
                  <a:pt x="1865215" y="181373"/>
                </a:moveTo>
                <a:cubicBezTo>
                  <a:pt x="1859826" y="180930"/>
                  <a:pt x="1854327" y="181004"/>
                  <a:pt x="1848717" y="181594"/>
                </a:cubicBezTo>
                <a:cubicBezTo>
                  <a:pt x="1848717" y="195177"/>
                  <a:pt x="1848864" y="208759"/>
                  <a:pt x="1849160" y="222342"/>
                </a:cubicBezTo>
                <a:cubicBezTo>
                  <a:pt x="1849455" y="235925"/>
                  <a:pt x="1849898" y="248622"/>
                  <a:pt x="1850488" y="260433"/>
                </a:cubicBezTo>
                <a:cubicBezTo>
                  <a:pt x="1862299" y="262795"/>
                  <a:pt x="1873520" y="262204"/>
                  <a:pt x="1884150" y="258661"/>
                </a:cubicBezTo>
                <a:cubicBezTo>
                  <a:pt x="1894779" y="255118"/>
                  <a:pt x="1903195" y="249950"/>
                  <a:pt x="1909396" y="243159"/>
                </a:cubicBezTo>
                <a:cubicBezTo>
                  <a:pt x="1915596" y="236368"/>
                  <a:pt x="1918845" y="228691"/>
                  <a:pt x="1919140" y="220128"/>
                </a:cubicBezTo>
                <a:cubicBezTo>
                  <a:pt x="1919435" y="211565"/>
                  <a:pt x="1915154" y="203740"/>
                  <a:pt x="1906295" y="196653"/>
                </a:cubicBezTo>
                <a:cubicBezTo>
                  <a:pt x="1899799" y="191338"/>
                  <a:pt x="1891384" y="187204"/>
                  <a:pt x="1881049" y="184252"/>
                </a:cubicBezTo>
                <a:cubicBezTo>
                  <a:pt x="1875882" y="182775"/>
                  <a:pt x="1870604" y="181816"/>
                  <a:pt x="1865215" y="181373"/>
                </a:cubicBezTo>
                <a:close/>
                <a:moveTo>
                  <a:pt x="1368228" y="114271"/>
                </a:moveTo>
                <a:cubicBezTo>
                  <a:pt x="1370590" y="118405"/>
                  <a:pt x="1372362" y="124163"/>
                  <a:pt x="1373543" y="131545"/>
                </a:cubicBezTo>
                <a:cubicBezTo>
                  <a:pt x="1374724" y="138927"/>
                  <a:pt x="1375462" y="146899"/>
                  <a:pt x="1375758" y="155462"/>
                </a:cubicBezTo>
                <a:cubicBezTo>
                  <a:pt x="1376053" y="164025"/>
                  <a:pt x="1375905" y="172441"/>
                  <a:pt x="1375315" y="180708"/>
                </a:cubicBezTo>
                <a:cubicBezTo>
                  <a:pt x="1374724" y="188976"/>
                  <a:pt x="1373543" y="195767"/>
                  <a:pt x="1371771" y="201082"/>
                </a:cubicBezTo>
                <a:cubicBezTo>
                  <a:pt x="1362913" y="201082"/>
                  <a:pt x="1353169" y="200935"/>
                  <a:pt x="1342539" y="200639"/>
                </a:cubicBezTo>
                <a:cubicBezTo>
                  <a:pt x="1331909" y="200344"/>
                  <a:pt x="1321279" y="200196"/>
                  <a:pt x="1310649" y="200196"/>
                </a:cubicBezTo>
                <a:cubicBezTo>
                  <a:pt x="1300020" y="200196"/>
                  <a:pt x="1289833" y="200196"/>
                  <a:pt x="1280089" y="200196"/>
                </a:cubicBezTo>
                <a:cubicBezTo>
                  <a:pt x="1270344" y="200196"/>
                  <a:pt x="1261929" y="200492"/>
                  <a:pt x="1254843" y="201082"/>
                </a:cubicBezTo>
                <a:cubicBezTo>
                  <a:pt x="1254252" y="214074"/>
                  <a:pt x="1253809" y="225738"/>
                  <a:pt x="1253514" y="236072"/>
                </a:cubicBezTo>
                <a:cubicBezTo>
                  <a:pt x="1253218" y="246407"/>
                  <a:pt x="1253661" y="258366"/>
                  <a:pt x="1254843" y="271948"/>
                </a:cubicBezTo>
                <a:cubicBezTo>
                  <a:pt x="1257205" y="273129"/>
                  <a:pt x="1263996" y="273868"/>
                  <a:pt x="1275216" y="274163"/>
                </a:cubicBezTo>
                <a:cubicBezTo>
                  <a:pt x="1286437" y="274458"/>
                  <a:pt x="1298691" y="274606"/>
                  <a:pt x="1311978" y="274606"/>
                </a:cubicBezTo>
                <a:cubicBezTo>
                  <a:pt x="1325266" y="274606"/>
                  <a:pt x="1337519" y="274606"/>
                  <a:pt x="1348740" y="274606"/>
                </a:cubicBezTo>
                <a:cubicBezTo>
                  <a:pt x="1359960" y="274606"/>
                  <a:pt x="1366752" y="274901"/>
                  <a:pt x="1369114" y="275492"/>
                </a:cubicBezTo>
                <a:cubicBezTo>
                  <a:pt x="1373248" y="289074"/>
                  <a:pt x="1374872" y="304133"/>
                  <a:pt x="1373986" y="320669"/>
                </a:cubicBezTo>
                <a:cubicBezTo>
                  <a:pt x="1373100" y="337204"/>
                  <a:pt x="1371771" y="351082"/>
                  <a:pt x="1370000" y="362302"/>
                </a:cubicBezTo>
                <a:cubicBezTo>
                  <a:pt x="1345197" y="362893"/>
                  <a:pt x="1324232" y="363041"/>
                  <a:pt x="1307106" y="362745"/>
                </a:cubicBezTo>
                <a:cubicBezTo>
                  <a:pt x="1289980" y="362450"/>
                  <a:pt x="1272559" y="362893"/>
                  <a:pt x="1254843" y="364074"/>
                </a:cubicBezTo>
                <a:cubicBezTo>
                  <a:pt x="1254252" y="386515"/>
                  <a:pt x="1254104" y="404970"/>
                  <a:pt x="1254400" y="419438"/>
                </a:cubicBezTo>
                <a:cubicBezTo>
                  <a:pt x="1254695" y="433907"/>
                  <a:pt x="1254843" y="445570"/>
                  <a:pt x="1254843" y="454428"/>
                </a:cubicBezTo>
                <a:cubicBezTo>
                  <a:pt x="1266063" y="454428"/>
                  <a:pt x="1276250" y="454428"/>
                  <a:pt x="1285403" y="454428"/>
                </a:cubicBezTo>
                <a:cubicBezTo>
                  <a:pt x="1294557" y="454428"/>
                  <a:pt x="1303858" y="454428"/>
                  <a:pt x="1313307" y="454428"/>
                </a:cubicBezTo>
                <a:cubicBezTo>
                  <a:pt x="1322756" y="454428"/>
                  <a:pt x="1332352" y="454576"/>
                  <a:pt x="1342096" y="454871"/>
                </a:cubicBezTo>
                <a:cubicBezTo>
                  <a:pt x="1351840" y="455166"/>
                  <a:pt x="1362913" y="455314"/>
                  <a:pt x="1375315" y="455314"/>
                </a:cubicBezTo>
                <a:cubicBezTo>
                  <a:pt x="1378267" y="459448"/>
                  <a:pt x="1380334" y="465501"/>
                  <a:pt x="1381515" y="473474"/>
                </a:cubicBezTo>
                <a:cubicBezTo>
                  <a:pt x="1382697" y="481446"/>
                  <a:pt x="1383139" y="489714"/>
                  <a:pt x="1382844" y="498277"/>
                </a:cubicBezTo>
                <a:cubicBezTo>
                  <a:pt x="1382549" y="506840"/>
                  <a:pt x="1381811" y="515107"/>
                  <a:pt x="1380630" y="523080"/>
                </a:cubicBezTo>
                <a:cubicBezTo>
                  <a:pt x="1379448" y="531052"/>
                  <a:pt x="1377677" y="537105"/>
                  <a:pt x="1375315" y="541239"/>
                </a:cubicBezTo>
                <a:cubicBezTo>
                  <a:pt x="1358779" y="541239"/>
                  <a:pt x="1341506" y="541239"/>
                  <a:pt x="1323494" y="541239"/>
                </a:cubicBezTo>
                <a:cubicBezTo>
                  <a:pt x="1305482" y="541239"/>
                  <a:pt x="1287618" y="541239"/>
                  <a:pt x="1269902" y="541239"/>
                </a:cubicBezTo>
                <a:cubicBezTo>
                  <a:pt x="1252185" y="541239"/>
                  <a:pt x="1235059" y="541239"/>
                  <a:pt x="1218524" y="541239"/>
                </a:cubicBezTo>
                <a:cubicBezTo>
                  <a:pt x="1201988" y="541239"/>
                  <a:pt x="1186634" y="541239"/>
                  <a:pt x="1172461" y="541239"/>
                </a:cubicBezTo>
                <a:cubicBezTo>
                  <a:pt x="1172461" y="511712"/>
                  <a:pt x="1172313" y="478346"/>
                  <a:pt x="1172018" y="441141"/>
                </a:cubicBezTo>
                <a:cubicBezTo>
                  <a:pt x="1171722" y="403936"/>
                  <a:pt x="1171575" y="366141"/>
                  <a:pt x="1171575" y="327755"/>
                </a:cubicBezTo>
                <a:cubicBezTo>
                  <a:pt x="1171575" y="289370"/>
                  <a:pt x="1171722" y="251722"/>
                  <a:pt x="1172018" y="214813"/>
                </a:cubicBezTo>
                <a:cubicBezTo>
                  <a:pt x="1172313" y="177903"/>
                  <a:pt x="1172756" y="144980"/>
                  <a:pt x="1173347" y="116043"/>
                </a:cubicBezTo>
                <a:cubicBezTo>
                  <a:pt x="1183386" y="116043"/>
                  <a:pt x="1196230" y="116043"/>
                  <a:pt x="1211880" y="116043"/>
                </a:cubicBezTo>
                <a:cubicBezTo>
                  <a:pt x="1227530" y="116043"/>
                  <a:pt x="1244508" y="115895"/>
                  <a:pt x="1262815" y="115600"/>
                </a:cubicBezTo>
                <a:cubicBezTo>
                  <a:pt x="1281122" y="115305"/>
                  <a:pt x="1299429" y="115010"/>
                  <a:pt x="1317736" y="114714"/>
                </a:cubicBezTo>
                <a:cubicBezTo>
                  <a:pt x="1336043" y="114419"/>
                  <a:pt x="1352874" y="114271"/>
                  <a:pt x="1368228" y="114271"/>
                </a:cubicBezTo>
                <a:close/>
                <a:moveTo>
                  <a:pt x="472878" y="114271"/>
                </a:moveTo>
                <a:cubicBezTo>
                  <a:pt x="475240" y="118405"/>
                  <a:pt x="477012" y="124163"/>
                  <a:pt x="478193" y="131545"/>
                </a:cubicBezTo>
                <a:cubicBezTo>
                  <a:pt x="479374" y="138927"/>
                  <a:pt x="480112" y="146899"/>
                  <a:pt x="480408" y="155462"/>
                </a:cubicBezTo>
                <a:cubicBezTo>
                  <a:pt x="480703" y="164025"/>
                  <a:pt x="480555" y="172441"/>
                  <a:pt x="479965" y="180708"/>
                </a:cubicBezTo>
                <a:cubicBezTo>
                  <a:pt x="479374" y="188976"/>
                  <a:pt x="478193" y="195767"/>
                  <a:pt x="476421" y="201082"/>
                </a:cubicBezTo>
                <a:cubicBezTo>
                  <a:pt x="467563" y="201082"/>
                  <a:pt x="457819" y="200935"/>
                  <a:pt x="447189" y="200639"/>
                </a:cubicBezTo>
                <a:cubicBezTo>
                  <a:pt x="436559" y="200344"/>
                  <a:pt x="425929" y="200196"/>
                  <a:pt x="415299" y="200196"/>
                </a:cubicBezTo>
                <a:cubicBezTo>
                  <a:pt x="404670" y="200196"/>
                  <a:pt x="394483" y="200196"/>
                  <a:pt x="384738" y="200196"/>
                </a:cubicBezTo>
                <a:cubicBezTo>
                  <a:pt x="374994" y="200196"/>
                  <a:pt x="366579" y="200492"/>
                  <a:pt x="359492" y="201082"/>
                </a:cubicBezTo>
                <a:cubicBezTo>
                  <a:pt x="358902" y="214074"/>
                  <a:pt x="358459" y="225738"/>
                  <a:pt x="358164" y="236072"/>
                </a:cubicBezTo>
                <a:cubicBezTo>
                  <a:pt x="357868" y="246407"/>
                  <a:pt x="358311" y="258366"/>
                  <a:pt x="359492" y="271948"/>
                </a:cubicBezTo>
                <a:cubicBezTo>
                  <a:pt x="361855" y="273129"/>
                  <a:pt x="368646" y="273868"/>
                  <a:pt x="379866" y="274163"/>
                </a:cubicBezTo>
                <a:cubicBezTo>
                  <a:pt x="391087" y="274458"/>
                  <a:pt x="403341" y="274606"/>
                  <a:pt x="416628" y="274606"/>
                </a:cubicBezTo>
                <a:cubicBezTo>
                  <a:pt x="429916" y="274606"/>
                  <a:pt x="442169" y="274606"/>
                  <a:pt x="453390" y="274606"/>
                </a:cubicBezTo>
                <a:cubicBezTo>
                  <a:pt x="464610" y="274606"/>
                  <a:pt x="471402" y="274901"/>
                  <a:pt x="473764" y="275492"/>
                </a:cubicBezTo>
                <a:cubicBezTo>
                  <a:pt x="477898" y="289074"/>
                  <a:pt x="479522" y="304133"/>
                  <a:pt x="478636" y="320669"/>
                </a:cubicBezTo>
                <a:cubicBezTo>
                  <a:pt x="477750" y="337204"/>
                  <a:pt x="476421" y="351082"/>
                  <a:pt x="474650" y="362302"/>
                </a:cubicBezTo>
                <a:cubicBezTo>
                  <a:pt x="449847" y="362893"/>
                  <a:pt x="428882" y="363041"/>
                  <a:pt x="411756" y="362745"/>
                </a:cubicBezTo>
                <a:cubicBezTo>
                  <a:pt x="394630" y="362450"/>
                  <a:pt x="377209" y="362893"/>
                  <a:pt x="359492" y="364074"/>
                </a:cubicBezTo>
                <a:cubicBezTo>
                  <a:pt x="358902" y="386515"/>
                  <a:pt x="358754" y="404970"/>
                  <a:pt x="359050" y="419438"/>
                </a:cubicBezTo>
                <a:cubicBezTo>
                  <a:pt x="359345" y="433907"/>
                  <a:pt x="359492" y="445570"/>
                  <a:pt x="359492" y="454428"/>
                </a:cubicBezTo>
                <a:cubicBezTo>
                  <a:pt x="370713" y="454428"/>
                  <a:pt x="380900" y="454428"/>
                  <a:pt x="390053" y="454428"/>
                </a:cubicBezTo>
                <a:cubicBezTo>
                  <a:pt x="399207" y="454428"/>
                  <a:pt x="408508" y="454428"/>
                  <a:pt x="417957" y="454428"/>
                </a:cubicBezTo>
                <a:cubicBezTo>
                  <a:pt x="427406" y="454428"/>
                  <a:pt x="437002" y="454576"/>
                  <a:pt x="446746" y="454871"/>
                </a:cubicBezTo>
                <a:cubicBezTo>
                  <a:pt x="456490" y="455166"/>
                  <a:pt x="467563" y="455314"/>
                  <a:pt x="479965" y="455314"/>
                </a:cubicBezTo>
                <a:cubicBezTo>
                  <a:pt x="482917" y="459448"/>
                  <a:pt x="484984" y="465501"/>
                  <a:pt x="486165" y="473474"/>
                </a:cubicBezTo>
                <a:cubicBezTo>
                  <a:pt x="487346" y="481446"/>
                  <a:pt x="487789" y="489714"/>
                  <a:pt x="487494" y="498277"/>
                </a:cubicBezTo>
                <a:cubicBezTo>
                  <a:pt x="487199" y="506840"/>
                  <a:pt x="486461" y="515107"/>
                  <a:pt x="485280" y="523080"/>
                </a:cubicBezTo>
                <a:cubicBezTo>
                  <a:pt x="484098" y="531052"/>
                  <a:pt x="482327" y="537105"/>
                  <a:pt x="479965" y="541239"/>
                </a:cubicBezTo>
                <a:cubicBezTo>
                  <a:pt x="463429" y="541239"/>
                  <a:pt x="446156" y="541239"/>
                  <a:pt x="428144" y="541239"/>
                </a:cubicBezTo>
                <a:cubicBezTo>
                  <a:pt x="410132" y="541239"/>
                  <a:pt x="392268" y="541239"/>
                  <a:pt x="374552" y="541239"/>
                </a:cubicBezTo>
                <a:cubicBezTo>
                  <a:pt x="356835" y="541239"/>
                  <a:pt x="339709" y="541239"/>
                  <a:pt x="323174" y="541239"/>
                </a:cubicBezTo>
                <a:cubicBezTo>
                  <a:pt x="306638" y="541239"/>
                  <a:pt x="291284" y="541239"/>
                  <a:pt x="277111" y="541239"/>
                </a:cubicBezTo>
                <a:cubicBezTo>
                  <a:pt x="277111" y="511712"/>
                  <a:pt x="276963" y="478346"/>
                  <a:pt x="276668" y="441141"/>
                </a:cubicBezTo>
                <a:cubicBezTo>
                  <a:pt x="276373" y="403936"/>
                  <a:pt x="276225" y="366141"/>
                  <a:pt x="276225" y="327755"/>
                </a:cubicBezTo>
                <a:cubicBezTo>
                  <a:pt x="276225" y="289370"/>
                  <a:pt x="276373" y="251722"/>
                  <a:pt x="276668" y="214813"/>
                </a:cubicBezTo>
                <a:cubicBezTo>
                  <a:pt x="276963" y="177903"/>
                  <a:pt x="277406" y="144980"/>
                  <a:pt x="277997" y="116043"/>
                </a:cubicBezTo>
                <a:cubicBezTo>
                  <a:pt x="288036" y="116043"/>
                  <a:pt x="300880" y="116043"/>
                  <a:pt x="316530" y="116043"/>
                </a:cubicBezTo>
                <a:cubicBezTo>
                  <a:pt x="332180" y="116043"/>
                  <a:pt x="349158" y="115895"/>
                  <a:pt x="367465" y="115600"/>
                </a:cubicBezTo>
                <a:cubicBezTo>
                  <a:pt x="385772" y="115305"/>
                  <a:pt x="404079" y="115010"/>
                  <a:pt x="422386" y="114714"/>
                </a:cubicBezTo>
                <a:cubicBezTo>
                  <a:pt x="440693" y="114419"/>
                  <a:pt x="457524" y="114271"/>
                  <a:pt x="472878" y="114271"/>
                </a:cubicBezTo>
                <a:close/>
                <a:moveTo>
                  <a:pt x="2785931" y="108071"/>
                </a:moveTo>
                <a:cubicBezTo>
                  <a:pt x="2796413" y="107480"/>
                  <a:pt x="2806969" y="107480"/>
                  <a:pt x="2817599" y="108071"/>
                </a:cubicBezTo>
                <a:cubicBezTo>
                  <a:pt x="2837678" y="109252"/>
                  <a:pt x="2855838" y="113681"/>
                  <a:pt x="2872078" y="121358"/>
                </a:cubicBezTo>
                <a:cubicBezTo>
                  <a:pt x="2888318" y="129035"/>
                  <a:pt x="2902048" y="139222"/>
                  <a:pt x="2913269" y="151919"/>
                </a:cubicBezTo>
                <a:cubicBezTo>
                  <a:pt x="2924489" y="164616"/>
                  <a:pt x="2933052" y="179380"/>
                  <a:pt x="2938957" y="196210"/>
                </a:cubicBezTo>
                <a:cubicBezTo>
                  <a:pt x="2944863" y="213041"/>
                  <a:pt x="2947816" y="231200"/>
                  <a:pt x="2947816" y="250689"/>
                </a:cubicBezTo>
                <a:cubicBezTo>
                  <a:pt x="2947816" y="271358"/>
                  <a:pt x="2944863" y="292322"/>
                  <a:pt x="2938957" y="313582"/>
                </a:cubicBezTo>
                <a:cubicBezTo>
                  <a:pt x="2933052" y="334842"/>
                  <a:pt x="2923898" y="353739"/>
                  <a:pt x="2911497" y="370275"/>
                </a:cubicBezTo>
                <a:cubicBezTo>
                  <a:pt x="2919174" y="389172"/>
                  <a:pt x="2925818" y="404970"/>
                  <a:pt x="2931428" y="417667"/>
                </a:cubicBezTo>
                <a:cubicBezTo>
                  <a:pt x="2937038" y="430363"/>
                  <a:pt x="2942501" y="442617"/>
                  <a:pt x="2947816" y="454428"/>
                </a:cubicBezTo>
                <a:cubicBezTo>
                  <a:pt x="2953131" y="466239"/>
                  <a:pt x="2958741" y="478641"/>
                  <a:pt x="2964647" y="491633"/>
                </a:cubicBezTo>
                <a:cubicBezTo>
                  <a:pt x="2970552" y="504625"/>
                  <a:pt x="2977639" y="520865"/>
                  <a:pt x="2985906" y="540353"/>
                </a:cubicBezTo>
                <a:cubicBezTo>
                  <a:pt x="2981773" y="543306"/>
                  <a:pt x="2974981" y="545521"/>
                  <a:pt x="2965532" y="546997"/>
                </a:cubicBezTo>
                <a:cubicBezTo>
                  <a:pt x="2956083" y="548473"/>
                  <a:pt x="2946339" y="549212"/>
                  <a:pt x="2936300" y="549212"/>
                </a:cubicBezTo>
                <a:cubicBezTo>
                  <a:pt x="2925079" y="549212"/>
                  <a:pt x="2914745" y="548621"/>
                  <a:pt x="2905296" y="547440"/>
                </a:cubicBezTo>
                <a:cubicBezTo>
                  <a:pt x="2895847" y="546259"/>
                  <a:pt x="2889351" y="544192"/>
                  <a:pt x="2885808" y="541239"/>
                </a:cubicBezTo>
                <a:cubicBezTo>
                  <a:pt x="2881674" y="529428"/>
                  <a:pt x="2877983" y="519684"/>
                  <a:pt x="2874735" y="512007"/>
                </a:cubicBezTo>
                <a:cubicBezTo>
                  <a:pt x="2871487" y="504330"/>
                  <a:pt x="2868091" y="496210"/>
                  <a:pt x="2864548" y="487647"/>
                </a:cubicBezTo>
                <a:cubicBezTo>
                  <a:pt x="2861005" y="479084"/>
                  <a:pt x="2856871" y="469044"/>
                  <a:pt x="2852147" y="457529"/>
                </a:cubicBezTo>
                <a:cubicBezTo>
                  <a:pt x="2847422" y="446013"/>
                  <a:pt x="2841222" y="430806"/>
                  <a:pt x="2833544" y="411909"/>
                </a:cubicBezTo>
                <a:cubicBezTo>
                  <a:pt x="2830591" y="412499"/>
                  <a:pt x="2825572" y="414271"/>
                  <a:pt x="2818485" y="417224"/>
                </a:cubicBezTo>
                <a:cubicBezTo>
                  <a:pt x="2811399" y="420176"/>
                  <a:pt x="2802245" y="422539"/>
                  <a:pt x="2791025" y="424310"/>
                </a:cubicBezTo>
                <a:cubicBezTo>
                  <a:pt x="2791615" y="444980"/>
                  <a:pt x="2792206" y="460481"/>
                  <a:pt x="2792797" y="470816"/>
                </a:cubicBezTo>
                <a:cubicBezTo>
                  <a:pt x="2793387" y="481151"/>
                  <a:pt x="2793830" y="489714"/>
                  <a:pt x="2794125" y="496505"/>
                </a:cubicBezTo>
                <a:cubicBezTo>
                  <a:pt x="2794420" y="503296"/>
                  <a:pt x="2794863" y="509497"/>
                  <a:pt x="2795454" y="515107"/>
                </a:cubicBezTo>
                <a:cubicBezTo>
                  <a:pt x="2796045" y="520718"/>
                  <a:pt x="2796339" y="528838"/>
                  <a:pt x="2796339" y="539467"/>
                </a:cubicBezTo>
                <a:cubicBezTo>
                  <a:pt x="2791025" y="542420"/>
                  <a:pt x="2784381" y="544487"/>
                  <a:pt x="2776409" y="545668"/>
                </a:cubicBezTo>
                <a:cubicBezTo>
                  <a:pt x="2768436" y="546849"/>
                  <a:pt x="2760316" y="547440"/>
                  <a:pt x="2752048" y="547440"/>
                </a:cubicBezTo>
                <a:cubicBezTo>
                  <a:pt x="2734923" y="547440"/>
                  <a:pt x="2720749" y="545078"/>
                  <a:pt x="2709529" y="540353"/>
                </a:cubicBezTo>
                <a:cubicBezTo>
                  <a:pt x="2707167" y="480117"/>
                  <a:pt x="2705838" y="416928"/>
                  <a:pt x="2705543" y="350787"/>
                </a:cubicBezTo>
                <a:cubicBezTo>
                  <a:pt x="2705247" y="284645"/>
                  <a:pt x="2705395" y="209941"/>
                  <a:pt x="2705985" y="126673"/>
                </a:cubicBezTo>
                <a:cubicBezTo>
                  <a:pt x="2717796" y="120177"/>
                  <a:pt x="2734037" y="115157"/>
                  <a:pt x="2754706" y="111614"/>
                </a:cubicBezTo>
                <a:cubicBezTo>
                  <a:pt x="2765041" y="109842"/>
                  <a:pt x="2775449" y="108661"/>
                  <a:pt x="2785931" y="108071"/>
                </a:cubicBezTo>
                <a:close/>
                <a:moveTo>
                  <a:pt x="1519107" y="108071"/>
                </a:moveTo>
                <a:cubicBezTo>
                  <a:pt x="1529589" y="107480"/>
                  <a:pt x="1540145" y="107480"/>
                  <a:pt x="1550775" y="108071"/>
                </a:cubicBezTo>
                <a:cubicBezTo>
                  <a:pt x="1570853" y="109252"/>
                  <a:pt x="1589013" y="113681"/>
                  <a:pt x="1605253" y="121358"/>
                </a:cubicBezTo>
                <a:cubicBezTo>
                  <a:pt x="1621493" y="129035"/>
                  <a:pt x="1635223" y="139222"/>
                  <a:pt x="1646444" y="151919"/>
                </a:cubicBezTo>
                <a:cubicBezTo>
                  <a:pt x="1657664" y="164616"/>
                  <a:pt x="1666227" y="179380"/>
                  <a:pt x="1672133" y="196210"/>
                </a:cubicBezTo>
                <a:cubicBezTo>
                  <a:pt x="1678038" y="213041"/>
                  <a:pt x="1680991" y="231200"/>
                  <a:pt x="1680991" y="250689"/>
                </a:cubicBezTo>
                <a:cubicBezTo>
                  <a:pt x="1680991" y="271358"/>
                  <a:pt x="1678038" y="292322"/>
                  <a:pt x="1672133" y="313582"/>
                </a:cubicBezTo>
                <a:cubicBezTo>
                  <a:pt x="1666227" y="334842"/>
                  <a:pt x="1657074" y="353739"/>
                  <a:pt x="1644672" y="370275"/>
                </a:cubicBezTo>
                <a:cubicBezTo>
                  <a:pt x="1652349" y="389172"/>
                  <a:pt x="1658993" y="404970"/>
                  <a:pt x="1664603" y="417667"/>
                </a:cubicBezTo>
                <a:cubicBezTo>
                  <a:pt x="1670213" y="430363"/>
                  <a:pt x="1675676" y="442617"/>
                  <a:pt x="1680991" y="454428"/>
                </a:cubicBezTo>
                <a:cubicBezTo>
                  <a:pt x="1686306" y="466239"/>
                  <a:pt x="1691916" y="478641"/>
                  <a:pt x="1697822" y="491633"/>
                </a:cubicBezTo>
                <a:cubicBezTo>
                  <a:pt x="1703727" y="504625"/>
                  <a:pt x="1710814" y="520865"/>
                  <a:pt x="1719081" y="540353"/>
                </a:cubicBezTo>
                <a:cubicBezTo>
                  <a:pt x="1714948" y="543306"/>
                  <a:pt x="1708156" y="545521"/>
                  <a:pt x="1698707" y="546997"/>
                </a:cubicBezTo>
                <a:cubicBezTo>
                  <a:pt x="1689259" y="548473"/>
                  <a:pt x="1679515" y="549212"/>
                  <a:pt x="1669475" y="549212"/>
                </a:cubicBezTo>
                <a:cubicBezTo>
                  <a:pt x="1658255" y="549212"/>
                  <a:pt x="1647920" y="548621"/>
                  <a:pt x="1638471" y="547440"/>
                </a:cubicBezTo>
                <a:cubicBezTo>
                  <a:pt x="1629023" y="546259"/>
                  <a:pt x="1622526" y="544192"/>
                  <a:pt x="1618983" y="541239"/>
                </a:cubicBezTo>
                <a:cubicBezTo>
                  <a:pt x="1614849" y="529428"/>
                  <a:pt x="1611158" y="519684"/>
                  <a:pt x="1607910" y="512007"/>
                </a:cubicBezTo>
                <a:cubicBezTo>
                  <a:pt x="1604662" y="504330"/>
                  <a:pt x="1601267" y="496210"/>
                  <a:pt x="1597723" y="487647"/>
                </a:cubicBezTo>
                <a:cubicBezTo>
                  <a:pt x="1594180" y="479084"/>
                  <a:pt x="1590046" y="469044"/>
                  <a:pt x="1585322" y="457529"/>
                </a:cubicBezTo>
                <a:cubicBezTo>
                  <a:pt x="1580597" y="446013"/>
                  <a:pt x="1574397" y="430806"/>
                  <a:pt x="1566719" y="411909"/>
                </a:cubicBezTo>
                <a:cubicBezTo>
                  <a:pt x="1563767" y="412499"/>
                  <a:pt x="1558747" y="414271"/>
                  <a:pt x="1551660" y="417224"/>
                </a:cubicBezTo>
                <a:cubicBezTo>
                  <a:pt x="1544574" y="420176"/>
                  <a:pt x="1535420" y="422539"/>
                  <a:pt x="1524200" y="424310"/>
                </a:cubicBezTo>
                <a:cubicBezTo>
                  <a:pt x="1524790" y="444980"/>
                  <a:pt x="1525381" y="460481"/>
                  <a:pt x="1525971" y="470816"/>
                </a:cubicBezTo>
                <a:cubicBezTo>
                  <a:pt x="1526562" y="481151"/>
                  <a:pt x="1527005" y="489714"/>
                  <a:pt x="1527300" y="496505"/>
                </a:cubicBezTo>
                <a:cubicBezTo>
                  <a:pt x="1527596" y="503296"/>
                  <a:pt x="1528039" y="509497"/>
                  <a:pt x="1528629" y="515107"/>
                </a:cubicBezTo>
                <a:cubicBezTo>
                  <a:pt x="1529220" y="520718"/>
                  <a:pt x="1529515" y="528838"/>
                  <a:pt x="1529515" y="539467"/>
                </a:cubicBezTo>
                <a:cubicBezTo>
                  <a:pt x="1524200" y="542420"/>
                  <a:pt x="1517556" y="544487"/>
                  <a:pt x="1509584" y="545668"/>
                </a:cubicBezTo>
                <a:cubicBezTo>
                  <a:pt x="1501611" y="546849"/>
                  <a:pt x="1493491" y="547440"/>
                  <a:pt x="1485224" y="547440"/>
                </a:cubicBezTo>
                <a:cubicBezTo>
                  <a:pt x="1468098" y="547440"/>
                  <a:pt x="1453925" y="545078"/>
                  <a:pt x="1442704" y="540353"/>
                </a:cubicBezTo>
                <a:cubicBezTo>
                  <a:pt x="1440342" y="480117"/>
                  <a:pt x="1439013" y="416928"/>
                  <a:pt x="1438718" y="350787"/>
                </a:cubicBezTo>
                <a:cubicBezTo>
                  <a:pt x="1438422" y="284645"/>
                  <a:pt x="1438570" y="209941"/>
                  <a:pt x="1439161" y="126673"/>
                </a:cubicBezTo>
                <a:cubicBezTo>
                  <a:pt x="1450972" y="120177"/>
                  <a:pt x="1467212" y="115157"/>
                  <a:pt x="1487881" y="111614"/>
                </a:cubicBezTo>
                <a:cubicBezTo>
                  <a:pt x="1498216" y="109842"/>
                  <a:pt x="1508624" y="108661"/>
                  <a:pt x="1519107" y="108071"/>
                </a:cubicBezTo>
                <a:close/>
                <a:moveTo>
                  <a:pt x="2512133" y="106299"/>
                </a:moveTo>
                <a:cubicBezTo>
                  <a:pt x="2519810" y="106299"/>
                  <a:pt x="2527487" y="106890"/>
                  <a:pt x="2535164" y="108071"/>
                </a:cubicBezTo>
                <a:cubicBezTo>
                  <a:pt x="2542841" y="109252"/>
                  <a:pt x="2549928" y="111614"/>
                  <a:pt x="2556424" y="115157"/>
                </a:cubicBezTo>
                <a:cubicBezTo>
                  <a:pt x="2572369" y="181299"/>
                  <a:pt x="2589495" y="249950"/>
                  <a:pt x="2607802" y="321112"/>
                </a:cubicBezTo>
                <a:cubicBezTo>
                  <a:pt x="2626109" y="392273"/>
                  <a:pt x="2643825" y="465353"/>
                  <a:pt x="2660951" y="540353"/>
                </a:cubicBezTo>
                <a:cubicBezTo>
                  <a:pt x="2655637" y="542716"/>
                  <a:pt x="2648402" y="544340"/>
                  <a:pt x="2639249" y="545225"/>
                </a:cubicBezTo>
                <a:cubicBezTo>
                  <a:pt x="2630095" y="546111"/>
                  <a:pt x="2620794" y="546554"/>
                  <a:pt x="2611345" y="546554"/>
                </a:cubicBezTo>
                <a:cubicBezTo>
                  <a:pt x="2601306" y="546554"/>
                  <a:pt x="2592447" y="546111"/>
                  <a:pt x="2584771" y="545225"/>
                </a:cubicBezTo>
                <a:cubicBezTo>
                  <a:pt x="2577093" y="544340"/>
                  <a:pt x="2572664" y="542420"/>
                  <a:pt x="2571483" y="539467"/>
                </a:cubicBezTo>
                <a:cubicBezTo>
                  <a:pt x="2566759" y="522932"/>
                  <a:pt x="2562773" y="508168"/>
                  <a:pt x="2559524" y="495176"/>
                </a:cubicBezTo>
                <a:cubicBezTo>
                  <a:pt x="2556276" y="482184"/>
                  <a:pt x="2552290" y="469192"/>
                  <a:pt x="2547566" y="456200"/>
                </a:cubicBezTo>
                <a:cubicBezTo>
                  <a:pt x="2541070" y="455609"/>
                  <a:pt x="2535164" y="455166"/>
                  <a:pt x="2529849" y="454871"/>
                </a:cubicBezTo>
                <a:cubicBezTo>
                  <a:pt x="2524534" y="454576"/>
                  <a:pt x="2518924" y="454428"/>
                  <a:pt x="2513019" y="454428"/>
                </a:cubicBezTo>
                <a:cubicBezTo>
                  <a:pt x="2507113" y="454428"/>
                  <a:pt x="2500617" y="454428"/>
                  <a:pt x="2493531" y="454428"/>
                </a:cubicBezTo>
                <a:cubicBezTo>
                  <a:pt x="2486444" y="454428"/>
                  <a:pt x="2477881" y="454724"/>
                  <a:pt x="2467842" y="455314"/>
                </a:cubicBezTo>
                <a:cubicBezTo>
                  <a:pt x="2463117" y="471850"/>
                  <a:pt x="2459426" y="487351"/>
                  <a:pt x="2456769" y="501820"/>
                </a:cubicBezTo>
                <a:cubicBezTo>
                  <a:pt x="2454111" y="516288"/>
                  <a:pt x="2451897" y="528542"/>
                  <a:pt x="2450125" y="538582"/>
                </a:cubicBezTo>
                <a:cubicBezTo>
                  <a:pt x="2448354" y="539763"/>
                  <a:pt x="2443629" y="541534"/>
                  <a:pt x="2435952" y="543897"/>
                </a:cubicBezTo>
                <a:cubicBezTo>
                  <a:pt x="2428275" y="546259"/>
                  <a:pt x="2419121" y="547440"/>
                  <a:pt x="2408492" y="547440"/>
                </a:cubicBezTo>
                <a:cubicBezTo>
                  <a:pt x="2401405" y="547440"/>
                  <a:pt x="2394170" y="546702"/>
                  <a:pt x="2386789" y="545225"/>
                </a:cubicBezTo>
                <a:cubicBezTo>
                  <a:pt x="2379407" y="543749"/>
                  <a:pt x="2371877" y="540649"/>
                  <a:pt x="2364200" y="535924"/>
                </a:cubicBezTo>
                <a:cubicBezTo>
                  <a:pt x="2370696" y="505216"/>
                  <a:pt x="2376749" y="477607"/>
                  <a:pt x="2382359" y="453100"/>
                </a:cubicBezTo>
                <a:cubicBezTo>
                  <a:pt x="2387970" y="428592"/>
                  <a:pt x="2393285" y="405708"/>
                  <a:pt x="2398304" y="384448"/>
                </a:cubicBezTo>
                <a:cubicBezTo>
                  <a:pt x="2403324" y="363188"/>
                  <a:pt x="2408196" y="342667"/>
                  <a:pt x="2412921" y="322883"/>
                </a:cubicBezTo>
                <a:cubicBezTo>
                  <a:pt x="2417645" y="303100"/>
                  <a:pt x="2422517" y="282726"/>
                  <a:pt x="2427537" y="261761"/>
                </a:cubicBezTo>
                <a:cubicBezTo>
                  <a:pt x="2432556" y="240797"/>
                  <a:pt x="2437871" y="218208"/>
                  <a:pt x="2443482" y="193996"/>
                </a:cubicBezTo>
                <a:cubicBezTo>
                  <a:pt x="2449092" y="169783"/>
                  <a:pt x="2455440" y="142913"/>
                  <a:pt x="2462527" y="113386"/>
                </a:cubicBezTo>
                <a:cubicBezTo>
                  <a:pt x="2467251" y="111614"/>
                  <a:pt x="2474190" y="109990"/>
                  <a:pt x="2483343" y="108514"/>
                </a:cubicBezTo>
                <a:cubicBezTo>
                  <a:pt x="2492497" y="107037"/>
                  <a:pt x="2502093" y="106299"/>
                  <a:pt x="2512133" y="106299"/>
                </a:cubicBezTo>
                <a:close/>
                <a:moveTo>
                  <a:pt x="664283" y="106299"/>
                </a:moveTo>
                <a:cubicBezTo>
                  <a:pt x="671960" y="106299"/>
                  <a:pt x="679637" y="106890"/>
                  <a:pt x="687314" y="108071"/>
                </a:cubicBezTo>
                <a:cubicBezTo>
                  <a:pt x="694992" y="109252"/>
                  <a:pt x="702078" y="111614"/>
                  <a:pt x="708574" y="115157"/>
                </a:cubicBezTo>
                <a:cubicBezTo>
                  <a:pt x="724519" y="181299"/>
                  <a:pt x="741645" y="249950"/>
                  <a:pt x="759952" y="321112"/>
                </a:cubicBezTo>
                <a:cubicBezTo>
                  <a:pt x="778259" y="392273"/>
                  <a:pt x="795976" y="465353"/>
                  <a:pt x="813102" y="540353"/>
                </a:cubicBezTo>
                <a:cubicBezTo>
                  <a:pt x="807787" y="542716"/>
                  <a:pt x="800552" y="544340"/>
                  <a:pt x="791399" y="545225"/>
                </a:cubicBezTo>
                <a:cubicBezTo>
                  <a:pt x="782245" y="546111"/>
                  <a:pt x="772944" y="546554"/>
                  <a:pt x="763495" y="546554"/>
                </a:cubicBezTo>
                <a:cubicBezTo>
                  <a:pt x="753456" y="546554"/>
                  <a:pt x="744598" y="546111"/>
                  <a:pt x="736921" y="545225"/>
                </a:cubicBezTo>
                <a:cubicBezTo>
                  <a:pt x="729243" y="544340"/>
                  <a:pt x="724814" y="542420"/>
                  <a:pt x="723633" y="539467"/>
                </a:cubicBezTo>
                <a:cubicBezTo>
                  <a:pt x="718909" y="522932"/>
                  <a:pt x="714923" y="508168"/>
                  <a:pt x="711674" y="495176"/>
                </a:cubicBezTo>
                <a:cubicBezTo>
                  <a:pt x="708427" y="482184"/>
                  <a:pt x="704440" y="469192"/>
                  <a:pt x="699716" y="456200"/>
                </a:cubicBezTo>
                <a:cubicBezTo>
                  <a:pt x="693220" y="455609"/>
                  <a:pt x="687314" y="455166"/>
                  <a:pt x="681999" y="454871"/>
                </a:cubicBezTo>
                <a:cubicBezTo>
                  <a:pt x="676684" y="454576"/>
                  <a:pt x="671074" y="454428"/>
                  <a:pt x="665169" y="454428"/>
                </a:cubicBezTo>
                <a:cubicBezTo>
                  <a:pt x="659263" y="454428"/>
                  <a:pt x="652767" y="454428"/>
                  <a:pt x="645681" y="454428"/>
                </a:cubicBezTo>
                <a:cubicBezTo>
                  <a:pt x="638594" y="454428"/>
                  <a:pt x="630031" y="454724"/>
                  <a:pt x="619992" y="455314"/>
                </a:cubicBezTo>
                <a:cubicBezTo>
                  <a:pt x="615267" y="471850"/>
                  <a:pt x="611576" y="487351"/>
                  <a:pt x="608919" y="501820"/>
                </a:cubicBezTo>
                <a:cubicBezTo>
                  <a:pt x="606261" y="516288"/>
                  <a:pt x="604047" y="528542"/>
                  <a:pt x="602275" y="538582"/>
                </a:cubicBezTo>
                <a:cubicBezTo>
                  <a:pt x="600504" y="539763"/>
                  <a:pt x="595779" y="541534"/>
                  <a:pt x="588102" y="543897"/>
                </a:cubicBezTo>
                <a:cubicBezTo>
                  <a:pt x="580425" y="546259"/>
                  <a:pt x="571271" y="547440"/>
                  <a:pt x="560641" y="547440"/>
                </a:cubicBezTo>
                <a:cubicBezTo>
                  <a:pt x="553555" y="547440"/>
                  <a:pt x="546321" y="546702"/>
                  <a:pt x="538939" y="545225"/>
                </a:cubicBezTo>
                <a:cubicBezTo>
                  <a:pt x="531557" y="543749"/>
                  <a:pt x="524027" y="540649"/>
                  <a:pt x="516350" y="535924"/>
                </a:cubicBezTo>
                <a:cubicBezTo>
                  <a:pt x="522846" y="505216"/>
                  <a:pt x="528899" y="477607"/>
                  <a:pt x="534510" y="453100"/>
                </a:cubicBezTo>
                <a:cubicBezTo>
                  <a:pt x="540120" y="428592"/>
                  <a:pt x="545435" y="405708"/>
                  <a:pt x="550454" y="384448"/>
                </a:cubicBezTo>
                <a:cubicBezTo>
                  <a:pt x="555474" y="363188"/>
                  <a:pt x="560346" y="342667"/>
                  <a:pt x="565071" y="322883"/>
                </a:cubicBezTo>
                <a:cubicBezTo>
                  <a:pt x="569795" y="303100"/>
                  <a:pt x="574667" y="282726"/>
                  <a:pt x="579687" y="261761"/>
                </a:cubicBezTo>
                <a:cubicBezTo>
                  <a:pt x="584706" y="240797"/>
                  <a:pt x="590021" y="218208"/>
                  <a:pt x="595631" y="193996"/>
                </a:cubicBezTo>
                <a:cubicBezTo>
                  <a:pt x="601242" y="169783"/>
                  <a:pt x="607590" y="142913"/>
                  <a:pt x="614677" y="113386"/>
                </a:cubicBezTo>
                <a:cubicBezTo>
                  <a:pt x="619401" y="111614"/>
                  <a:pt x="626340" y="109990"/>
                  <a:pt x="635494" y="108514"/>
                </a:cubicBezTo>
                <a:cubicBezTo>
                  <a:pt x="644647" y="107037"/>
                  <a:pt x="654244" y="106299"/>
                  <a:pt x="664283" y="106299"/>
                </a:cubicBezTo>
                <a:close/>
                <a:moveTo>
                  <a:pt x="1844288" y="103642"/>
                </a:moveTo>
                <a:cubicBezTo>
                  <a:pt x="1865547" y="103642"/>
                  <a:pt x="1887545" y="106151"/>
                  <a:pt x="1910281" y="111171"/>
                </a:cubicBezTo>
                <a:cubicBezTo>
                  <a:pt x="1933018" y="116191"/>
                  <a:pt x="1952063" y="124901"/>
                  <a:pt x="1967417" y="137303"/>
                </a:cubicBezTo>
                <a:cubicBezTo>
                  <a:pt x="1979819" y="146752"/>
                  <a:pt x="1988086" y="158858"/>
                  <a:pt x="1992220" y="173622"/>
                </a:cubicBezTo>
                <a:cubicBezTo>
                  <a:pt x="1996354" y="188385"/>
                  <a:pt x="1996945" y="203444"/>
                  <a:pt x="1993992" y="218799"/>
                </a:cubicBezTo>
                <a:cubicBezTo>
                  <a:pt x="1991039" y="234153"/>
                  <a:pt x="1985281" y="248474"/>
                  <a:pt x="1976718" y="261761"/>
                </a:cubicBezTo>
                <a:cubicBezTo>
                  <a:pt x="1968155" y="275049"/>
                  <a:pt x="1957083" y="285236"/>
                  <a:pt x="1943500" y="292322"/>
                </a:cubicBezTo>
                <a:cubicBezTo>
                  <a:pt x="1966531" y="302362"/>
                  <a:pt x="1985281" y="318897"/>
                  <a:pt x="1999750" y="341928"/>
                </a:cubicBezTo>
                <a:cubicBezTo>
                  <a:pt x="2014218" y="364960"/>
                  <a:pt x="2022338" y="390649"/>
                  <a:pt x="2024110" y="418995"/>
                </a:cubicBezTo>
                <a:cubicBezTo>
                  <a:pt x="2025291" y="439665"/>
                  <a:pt x="2020862" y="459596"/>
                  <a:pt x="2010823" y="478788"/>
                </a:cubicBezTo>
                <a:cubicBezTo>
                  <a:pt x="2000783" y="497981"/>
                  <a:pt x="1985429" y="514369"/>
                  <a:pt x="1964760" y="527952"/>
                </a:cubicBezTo>
                <a:cubicBezTo>
                  <a:pt x="1952949" y="536220"/>
                  <a:pt x="1937447" y="542125"/>
                  <a:pt x="1918254" y="545668"/>
                </a:cubicBezTo>
                <a:cubicBezTo>
                  <a:pt x="1899061" y="549212"/>
                  <a:pt x="1879130" y="550983"/>
                  <a:pt x="1858461" y="550983"/>
                </a:cubicBezTo>
                <a:cubicBezTo>
                  <a:pt x="1828933" y="550983"/>
                  <a:pt x="1801177" y="547735"/>
                  <a:pt x="1775193" y="541239"/>
                </a:cubicBezTo>
                <a:cubicBezTo>
                  <a:pt x="1774012" y="473916"/>
                  <a:pt x="1773126" y="403641"/>
                  <a:pt x="1772536" y="330413"/>
                </a:cubicBezTo>
                <a:cubicBezTo>
                  <a:pt x="1771945" y="257185"/>
                  <a:pt x="1771945" y="184547"/>
                  <a:pt x="1772536" y="112500"/>
                </a:cubicBezTo>
                <a:cubicBezTo>
                  <a:pt x="1780803" y="109547"/>
                  <a:pt x="1791286" y="107332"/>
                  <a:pt x="1803983" y="105856"/>
                </a:cubicBezTo>
                <a:cubicBezTo>
                  <a:pt x="1816679" y="104380"/>
                  <a:pt x="1830114" y="103642"/>
                  <a:pt x="1844288" y="103642"/>
                </a:cubicBezTo>
                <a:close/>
                <a:moveTo>
                  <a:pt x="3097825" y="102313"/>
                </a:moveTo>
                <a:cubicBezTo>
                  <a:pt x="3115541" y="102018"/>
                  <a:pt x="3132963" y="103346"/>
                  <a:pt x="3150089" y="106299"/>
                </a:cubicBezTo>
                <a:cubicBezTo>
                  <a:pt x="3179025" y="111023"/>
                  <a:pt x="3202795" y="121949"/>
                  <a:pt x="3221397" y="139075"/>
                </a:cubicBezTo>
                <a:cubicBezTo>
                  <a:pt x="3240000" y="156200"/>
                  <a:pt x="3254616" y="175393"/>
                  <a:pt x="3265246" y="196653"/>
                </a:cubicBezTo>
                <a:cubicBezTo>
                  <a:pt x="3275876" y="217913"/>
                  <a:pt x="3283258" y="239320"/>
                  <a:pt x="3287391" y="260875"/>
                </a:cubicBezTo>
                <a:cubicBezTo>
                  <a:pt x="3291525" y="282431"/>
                  <a:pt x="3293888" y="299999"/>
                  <a:pt x="3294478" y="313582"/>
                </a:cubicBezTo>
                <a:cubicBezTo>
                  <a:pt x="3295659" y="331889"/>
                  <a:pt x="3295216" y="351968"/>
                  <a:pt x="3293149" y="373818"/>
                </a:cubicBezTo>
                <a:cubicBezTo>
                  <a:pt x="3291082" y="395669"/>
                  <a:pt x="3285767" y="416928"/>
                  <a:pt x="3277205" y="437598"/>
                </a:cubicBezTo>
                <a:cubicBezTo>
                  <a:pt x="3268641" y="458267"/>
                  <a:pt x="3255945" y="477312"/>
                  <a:pt x="3239114" y="494733"/>
                </a:cubicBezTo>
                <a:cubicBezTo>
                  <a:pt x="3222283" y="512155"/>
                  <a:pt x="3199399" y="525294"/>
                  <a:pt x="3170463" y="534153"/>
                </a:cubicBezTo>
                <a:cubicBezTo>
                  <a:pt x="3145659" y="541830"/>
                  <a:pt x="3120561" y="545668"/>
                  <a:pt x="3095167" y="545668"/>
                </a:cubicBezTo>
                <a:cubicBezTo>
                  <a:pt x="3073907" y="545668"/>
                  <a:pt x="3055305" y="543306"/>
                  <a:pt x="3039361" y="538582"/>
                </a:cubicBezTo>
                <a:cubicBezTo>
                  <a:pt x="3039361" y="493109"/>
                  <a:pt x="3039213" y="452657"/>
                  <a:pt x="3038917" y="417224"/>
                </a:cubicBezTo>
                <a:cubicBezTo>
                  <a:pt x="3038623" y="381791"/>
                  <a:pt x="3038327" y="347686"/>
                  <a:pt x="3038032" y="314911"/>
                </a:cubicBezTo>
                <a:cubicBezTo>
                  <a:pt x="3037737" y="282135"/>
                  <a:pt x="3037737" y="249212"/>
                  <a:pt x="3038032" y="216141"/>
                </a:cubicBezTo>
                <a:cubicBezTo>
                  <a:pt x="3038327" y="183070"/>
                  <a:pt x="3038770" y="145866"/>
                  <a:pt x="3039361" y="104527"/>
                </a:cubicBezTo>
                <a:cubicBezTo>
                  <a:pt x="3060620" y="103346"/>
                  <a:pt x="3080108" y="102608"/>
                  <a:pt x="3097825" y="102313"/>
                </a:cubicBezTo>
                <a:close/>
                <a:moveTo>
                  <a:pt x="916600" y="102313"/>
                </a:moveTo>
                <a:cubicBezTo>
                  <a:pt x="934317" y="102018"/>
                  <a:pt x="951738" y="103346"/>
                  <a:pt x="968864" y="106299"/>
                </a:cubicBezTo>
                <a:cubicBezTo>
                  <a:pt x="997801" y="111023"/>
                  <a:pt x="1021570" y="121949"/>
                  <a:pt x="1040173" y="139075"/>
                </a:cubicBezTo>
                <a:cubicBezTo>
                  <a:pt x="1058775" y="156200"/>
                  <a:pt x="1073391" y="175393"/>
                  <a:pt x="1084021" y="196653"/>
                </a:cubicBezTo>
                <a:cubicBezTo>
                  <a:pt x="1094651" y="217913"/>
                  <a:pt x="1102033" y="239320"/>
                  <a:pt x="1106167" y="260875"/>
                </a:cubicBezTo>
                <a:cubicBezTo>
                  <a:pt x="1110301" y="282431"/>
                  <a:pt x="1112663" y="299999"/>
                  <a:pt x="1113253" y="313582"/>
                </a:cubicBezTo>
                <a:cubicBezTo>
                  <a:pt x="1114435" y="331889"/>
                  <a:pt x="1113992" y="351968"/>
                  <a:pt x="1111925" y="373818"/>
                </a:cubicBezTo>
                <a:cubicBezTo>
                  <a:pt x="1109858" y="395669"/>
                  <a:pt x="1104543" y="416928"/>
                  <a:pt x="1095980" y="437598"/>
                </a:cubicBezTo>
                <a:cubicBezTo>
                  <a:pt x="1087417" y="458267"/>
                  <a:pt x="1074720" y="477312"/>
                  <a:pt x="1057889" y="494733"/>
                </a:cubicBezTo>
                <a:cubicBezTo>
                  <a:pt x="1041059" y="512155"/>
                  <a:pt x="1018175" y="525294"/>
                  <a:pt x="989238" y="534153"/>
                </a:cubicBezTo>
                <a:cubicBezTo>
                  <a:pt x="964435" y="541830"/>
                  <a:pt x="939336" y="545668"/>
                  <a:pt x="913943" y="545668"/>
                </a:cubicBezTo>
                <a:cubicBezTo>
                  <a:pt x="892683" y="545668"/>
                  <a:pt x="874081" y="543306"/>
                  <a:pt x="858136" y="538582"/>
                </a:cubicBezTo>
                <a:cubicBezTo>
                  <a:pt x="858136" y="493109"/>
                  <a:pt x="857988" y="452657"/>
                  <a:pt x="857693" y="417224"/>
                </a:cubicBezTo>
                <a:cubicBezTo>
                  <a:pt x="857398" y="381791"/>
                  <a:pt x="857102" y="347686"/>
                  <a:pt x="856807" y="314911"/>
                </a:cubicBezTo>
                <a:cubicBezTo>
                  <a:pt x="856512" y="282135"/>
                  <a:pt x="856512" y="249212"/>
                  <a:pt x="856807" y="216141"/>
                </a:cubicBezTo>
                <a:cubicBezTo>
                  <a:pt x="857102" y="183070"/>
                  <a:pt x="857545" y="145866"/>
                  <a:pt x="858136" y="104527"/>
                </a:cubicBezTo>
                <a:cubicBezTo>
                  <a:pt x="879396" y="103346"/>
                  <a:pt x="898884" y="102608"/>
                  <a:pt x="916600" y="102313"/>
                </a:cubicBezTo>
                <a:close/>
                <a:moveTo>
                  <a:pt x="2192712" y="101870"/>
                </a:moveTo>
                <a:cubicBezTo>
                  <a:pt x="2217515" y="101870"/>
                  <a:pt x="2239070" y="109252"/>
                  <a:pt x="2257377" y="124015"/>
                </a:cubicBezTo>
                <a:cubicBezTo>
                  <a:pt x="2275684" y="138779"/>
                  <a:pt x="2291039" y="157382"/>
                  <a:pt x="2303440" y="179822"/>
                </a:cubicBezTo>
                <a:cubicBezTo>
                  <a:pt x="2315841" y="202263"/>
                  <a:pt x="2325143" y="226476"/>
                  <a:pt x="2331343" y="252460"/>
                </a:cubicBezTo>
                <a:cubicBezTo>
                  <a:pt x="2337544" y="278444"/>
                  <a:pt x="2340645" y="302952"/>
                  <a:pt x="2340645" y="325984"/>
                </a:cubicBezTo>
                <a:cubicBezTo>
                  <a:pt x="2340645" y="350787"/>
                  <a:pt x="2338430" y="374556"/>
                  <a:pt x="2334001" y="397293"/>
                </a:cubicBezTo>
                <a:cubicBezTo>
                  <a:pt x="2329572" y="420029"/>
                  <a:pt x="2323223" y="440698"/>
                  <a:pt x="2314956" y="459300"/>
                </a:cubicBezTo>
                <a:cubicBezTo>
                  <a:pt x="2306688" y="477903"/>
                  <a:pt x="2297092" y="493995"/>
                  <a:pt x="2286166" y="507578"/>
                </a:cubicBezTo>
                <a:cubicBezTo>
                  <a:pt x="2275241" y="521160"/>
                  <a:pt x="2262987" y="531790"/>
                  <a:pt x="2249405" y="539467"/>
                </a:cubicBezTo>
                <a:cubicBezTo>
                  <a:pt x="2241137" y="544192"/>
                  <a:pt x="2232279" y="548178"/>
                  <a:pt x="2222830" y="551426"/>
                </a:cubicBezTo>
                <a:cubicBezTo>
                  <a:pt x="2213381" y="554674"/>
                  <a:pt x="2203047" y="556298"/>
                  <a:pt x="2191826" y="556298"/>
                </a:cubicBezTo>
                <a:cubicBezTo>
                  <a:pt x="2172338" y="556298"/>
                  <a:pt x="2149602" y="550393"/>
                  <a:pt x="2123618" y="538582"/>
                </a:cubicBezTo>
                <a:cubicBezTo>
                  <a:pt x="2113578" y="533857"/>
                  <a:pt x="2103686" y="524851"/>
                  <a:pt x="2093942" y="511564"/>
                </a:cubicBezTo>
                <a:cubicBezTo>
                  <a:pt x="2084198" y="498277"/>
                  <a:pt x="2075636" y="482479"/>
                  <a:pt x="2068253" y="464172"/>
                </a:cubicBezTo>
                <a:cubicBezTo>
                  <a:pt x="2060872" y="445865"/>
                  <a:pt x="2054819" y="425491"/>
                  <a:pt x="2050094" y="403050"/>
                </a:cubicBezTo>
                <a:cubicBezTo>
                  <a:pt x="2045370" y="380609"/>
                  <a:pt x="2043007" y="357578"/>
                  <a:pt x="2043007" y="333956"/>
                </a:cubicBezTo>
                <a:cubicBezTo>
                  <a:pt x="2043007" y="312696"/>
                  <a:pt x="2045517" y="288631"/>
                  <a:pt x="2050537" y="261761"/>
                </a:cubicBezTo>
                <a:cubicBezTo>
                  <a:pt x="2055557" y="234891"/>
                  <a:pt x="2063824" y="209645"/>
                  <a:pt x="2075340" y="186023"/>
                </a:cubicBezTo>
                <a:cubicBezTo>
                  <a:pt x="2086856" y="162401"/>
                  <a:pt x="2102210" y="142470"/>
                  <a:pt x="2121403" y="126230"/>
                </a:cubicBezTo>
                <a:cubicBezTo>
                  <a:pt x="2140596" y="109990"/>
                  <a:pt x="2164365" y="101870"/>
                  <a:pt x="2192712" y="101870"/>
                </a:cubicBezTo>
                <a:close/>
                <a:moveTo>
                  <a:pt x="47835" y="0"/>
                </a:moveTo>
                <a:cubicBezTo>
                  <a:pt x="57874" y="0"/>
                  <a:pt x="67766" y="1033"/>
                  <a:pt x="77510" y="3100"/>
                </a:cubicBezTo>
                <a:cubicBezTo>
                  <a:pt x="87254" y="5167"/>
                  <a:pt x="95964" y="8268"/>
                  <a:pt x="103641" y="12402"/>
                </a:cubicBezTo>
                <a:cubicBezTo>
                  <a:pt x="103051" y="18307"/>
                  <a:pt x="102608" y="29970"/>
                  <a:pt x="102313" y="47392"/>
                </a:cubicBezTo>
                <a:cubicBezTo>
                  <a:pt x="102017" y="64813"/>
                  <a:pt x="101870" y="85630"/>
                  <a:pt x="101870" y="109842"/>
                </a:cubicBezTo>
                <a:cubicBezTo>
                  <a:pt x="101870" y="134055"/>
                  <a:pt x="102017" y="160630"/>
                  <a:pt x="102313" y="189567"/>
                </a:cubicBezTo>
                <a:cubicBezTo>
                  <a:pt x="102608" y="218504"/>
                  <a:pt x="102756" y="247440"/>
                  <a:pt x="102756" y="276377"/>
                </a:cubicBezTo>
                <a:cubicBezTo>
                  <a:pt x="102756" y="305314"/>
                  <a:pt x="102903" y="333218"/>
                  <a:pt x="103199" y="360088"/>
                </a:cubicBezTo>
                <a:cubicBezTo>
                  <a:pt x="103494" y="386958"/>
                  <a:pt x="103641" y="410728"/>
                  <a:pt x="103641" y="431397"/>
                </a:cubicBezTo>
                <a:cubicBezTo>
                  <a:pt x="127854" y="430806"/>
                  <a:pt x="147933" y="430659"/>
                  <a:pt x="163878" y="430954"/>
                </a:cubicBezTo>
                <a:cubicBezTo>
                  <a:pt x="179822" y="431249"/>
                  <a:pt x="197244" y="431397"/>
                  <a:pt x="216141" y="431397"/>
                </a:cubicBezTo>
                <a:cubicBezTo>
                  <a:pt x="219685" y="435531"/>
                  <a:pt x="222342" y="442322"/>
                  <a:pt x="224114" y="451771"/>
                </a:cubicBezTo>
                <a:cubicBezTo>
                  <a:pt x="225885" y="461220"/>
                  <a:pt x="226771" y="471554"/>
                  <a:pt x="226771" y="482775"/>
                </a:cubicBezTo>
                <a:cubicBezTo>
                  <a:pt x="226771" y="493995"/>
                  <a:pt x="226181" y="504773"/>
                  <a:pt x="224999" y="515107"/>
                </a:cubicBezTo>
                <a:cubicBezTo>
                  <a:pt x="223818" y="525442"/>
                  <a:pt x="221751" y="533267"/>
                  <a:pt x="218799" y="538582"/>
                </a:cubicBezTo>
                <a:cubicBezTo>
                  <a:pt x="186909" y="539763"/>
                  <a:pt x="153395" y="540501"/>
                  <a:pt x="118258" y="540796"/>
                </a:cubicBezTo>
                <a:cubicBezTo>
                  <a:pt x="83120" y="541092"/>
                  <a:pt x="44586" y="540944"/>
                  <a:pt x="2657" y="540353"/>
                </a:cubicBezTo>
                <a:cubicBezTo>
                  <a:pt x="3248" y="524408"/>
                  <a:pt x="3543" y="502263"/>
                  <a:pt x="3543" y="473916"/>
                </a:cubicBezTo>
                <a:cubicBezTo>
                  <a:pt x="3543" y="445570"/>
                  <a:pt x="3396" y="414271"/>
                  <a:pt x="3100" y="380019"/>
                </a:cubicBezTo>
                <a:cubicBezTo>
                  <a:pt x="2805" y="345767"/>
                  <a:pt x="2510" y="309891"/>
                  <a:pt x="2214" y="272391"/>
                </a:cubicBezTo>
                <a:cubicBezTo>
                  <a:pt x="1919" y="234891"/>
                  <a:pt x="1624" y="199311"/>
                  <a:pt x="1329" y="165649"/>
                </a:cubicBezTo>
                <a:cubicBezTo>
                  <a:pt x="1033" y="131988"/>
                  <a:pt x="738" y="101427"/>
                  <a:pt x="443" y="73966"/>
                </a:cubicBezTo>
                <a:cubicBezTo>
                  <a:pt x="148" y="46506"/>
                  <a:pt x="0" y="25689"/>
                  <a:pt x="0" y="11516"/>
                </a:cubicBezTo>
                <a:cubicBezTo>
                  <a:pt x="6496" y="7382"/>
                  <a:pt x="13878" y="4429"/>
                  <a:pt x="22146" y="2657"/>
                </a:cubicBezTo>
                <a:cubicBezTo>
                  <a:pt x="30413" y="886"/>
                  <a:pt x="38976" y="0"/>
                  <a:pt x="47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solidFill>
                <a:schemeClr val="bg1"/>
              </a:solidFill>
              <a:latin typeface="The Fountain of Wish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E6059-9925-8CC4-B4E5-ABB860D87501}"/>
              </a:ext>
            </a:extLst>
          </p:cNvPr>
          <p:cNvSpPr txBox="1"/>
          <p:nvPr/>
        </p:nvSpPr>
        <p:spPr>
          <a:xfrm>
            <a:off x="3210508" y="1650203"/>
            <a:ext cx="4692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The Fountain of Wishes" pitchFamily="2" charset="0"/>
              </a:rPr>
              <a:t>Main font:</a:t>
            </a:r>
          </a:p>
          <a:p>
            <a:r>
              <a:rPr lang="en-US" sz="5000" dirty="0">
                <a:solidFill>
                  <a:schemeClr val="bg1"/>
                </a:solidFill>
                <a:latin typeface="The Fountain of Wishes" pitchFamily="2" charset="0"/>
              </a:rPr>
              <a:t>The fountains of wishes</a:t>
            </a:r>
          </a:p>
        </p:txBody>
      </p:sp>
    </p:spTree>
    <p:extLst>
      <p:ext uri="{BB962C8B-B14F-4D97-AF65-F5344CB8AC3E}">
        <p14:creationId xmlns:p14="http://schemas.microsoft.com/office/powerpoint/2010/main" val="127598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BEDCB8E-6B78-3B7C-0042-006CEE4B3C05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055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E1DF53D3-0B00-6420-EE14-99F8A906A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26275BF4-71E5-A7B5-4681-D7F6693CD151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BC66DC-40DA-2552-8339-B1F6763CDFEB}"/>
              </a:ext>
            </a:extLst>
          </p:cNvPr>
          <p:cNvGrpSpPr/>
          <p:nvPr/>
        </p:nvGrpSpPr>
        <p:grpSpPr>
          <a:xfrm>
            <a:off x="3885236" y="2052385"/>
            <a:ext cx="4421529" cy="2753231"/>
            <a:chOff x="3714118" y="170399"/>
            <a:chExt cx="4421529" cy="27532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D4F993-A5C7-2337-454E-D3647C8A729A}"/>
                </a:ext>
              </a:extLst>
            </p:cNvPr>
            <p:cNvSpPr/>
            <p:nvPr/>
          </p:nvSpPr>
          <p:spPr>
            <a:xfrm>
              <a:off x="3714118" y="170399"/>
              <a:ext cx="4421529" cy="2753231"/>
            </a:xfrm>
            <a:prstGeom prst="roundRect">
              <a:avLst>
                <a:gd name="adj" fmla="val 16028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1A0A5-97C4-CBE3-CEBA-4BD33D0DC52E}"/>
                </a:ext>
              </a:extLst>
            </p:cNvPr>
            <p:cNvSpPr txBox="1"/>
            <p:nvPr/>
          </p:nvSpPr>
          <p:spPr>
            <a:xfrm>
              <a:off x="3714119" y="543543"/>
              <a:ext cx="44215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915921"/>
                  </a:solidFill>
                  <a:latin typeface="The Fountain of Wishes" pitchFamily="2" charset="0"/>
                </a:rPr>
                <a:t>Your score won’t be saved if you don’t log in</a:t>
              </a:r>
            </a:p>
            <a:p>
              <a:pPr algn="ctr"/>
              <a:endParaRPr lang="en-US" sz="1400" dirty="0">
                <a:solidFill>
                  <a:srgbClr val="915921"/>
                </a:solidFill>
                <a:latin typeface="The Fountain of Wishes" pitchFamily="2" charset="0"/>
              </a:endParaRPr>
            </a:p>
            <a:p>
              <a:pPr algn="ctr"/>
              <a:r>
                <a:rPr lang="en-US" sz="2400" dirty="0">
                  <a:solidFill>
                    <a:srgbClr val="915921"/>
                  </a:solidFill>
                  <a:latin typeface="The Fountain of Wishes" pitchFamily="2" charset="0"/>
                </a:rPr>
                <a:t>Would you like to log in?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8CBB6-DF32-0052-E80E-DC873EA2BAAB}"/>
              </a:ext>
            </a:extLst>
          </p:cNvPr>
          <p:cNvGrpSpPr/>
          <p:nvPr/>
        </p:nvGrpSpPr>
        <p:grpSpPr>
          <a:xfrm>
            <a:off x="6461202" y="3822223"/>
            <a:ext cx="1280167" cy="685461"/>
            <a:chOff x="6096000" y="5382990"/>
            <a:chExt cx="1280167" cy="68546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3C3050-841C-98E8-F079-DB677AB41FC3}"/>
                </a:ext>
              </a:extLst>
            </p:cNvPr>
            <p:cNvSpPr/>
            <p:nvPr/>
          </p:nvSpPr>
          <p:spPr>
            <a:xfrm>
              <a:off x="6096000" y="5382990"/>
              <a:ext cx="1280167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829566-432B-825F-EAA4-E9D10F4829CB}"/>
                </a:ext>
              </a:extLst>
            </p:cNvPr>
            <p:cNvSpPr txBox="1"/>
            <p:nvPr/>
          </p:nvSpPr>
          <p:spPr>
            <a:xfrm>
              <a:off x="6584483" y="5582159"/>
              <a:ext cx="303199" cy="287122"/>
            </a:xfrm>
            <a:custGeom>
              <a:avLst/>
              <a:gdLst/>
              <a:ahLst/>
              <a:cxnLst/>
              <a:rect l="l" t="t" r="r" b="b"/>
              <a:pathLst>
                <a:path w="303199" h="287122">
                  <a:moveTo>
                    <a:pt x="227304" y="105156"/>
                  </a:moveTo>
                  <a:cubicBezTo>
                    <a:pt x="223342" y="105156"/>
                    <a:pt x="219379" y="107061"/>
                    <a:pt x="215417" y="110871"/>
                  </a:cubicBezTo>
                  <a:cubicBezTo>
                    <a:pt x="211455" y="114681"/>
                    <a:pt x="208026" y="119786"/>
                    <a:pt x="205130" y="126187"/>
                  </a:cubicBezTo>
                  <a:cubicBezTo>
                    <a:pt x="202234" y="132588"/>
                    <a:pt x="199948" y="139903"/>
                    <a:pt x="198272" y="148133"/>
                  </a:cubicBezTo>
                  <a:cubicBezTo>
                    <a:pt x="196596" y="156362"/>
                    <a:pt x="195757" y="164592"/>
                    <a:pt x="195757" y="172822"/>
                  </a:cubicBezTo>
                  <a:cubicBezTo>
                    <a:pt x="195757" y="178613"/>
                    <a:pt x="196367" y="184785"/>
                    <a:pt x="197586" y="191338"/>
                  </a:cubicBezTo>
                  <a:cubicBezTo>
                    <a:pt x="198805" y="197891"/>
                    <a:pt x="200634" y="204064"/>
                    <a:pt x="203073" y="209855"/>
                  </a:cubicBezTo>
                  <a:cubicBezTo>
                    <a:pt x="205511" y="215646"/>
                    <a:pt x="208559" y="220904"/>
                    <a:pt x="212217" y="225628"/>
                  </a:cubicBezTo>
                  <a:cubicBezTo>
                    <a:pt x="215874" y="230353"/>
                    <a:pt x="220446" y="233782"/>
                    <a:pt x="225933" y="235915"/>
                  </a:cubicBezTo>
                  <a:cubicBezTo>
                    <a:pt x="230200" y="237744"/>
                    <a:pt x="234162" y="236906"/>
                    <a:pt x="237820" y="233401"/>
                  </a:cubicBezTo>
                  <a:cubicBezTo>
                    <a:pt x="241477" y="229895"/>
                    <a:pt x="244754" y="224942"/>
                    <a:pt x="247650" y="218542"/>
                  </a:cubicBezTo>
                  <a:cubicBezTo>
                    <a:pt x="250545" y="212141"/>
                    <a:pt x="252907" y="204673"/>
                    <a:pt x="254736" y="196139"/>
                  </a:cubicBezTo>
                  <a:cubicBezTo>
                    <a:pt x="256565" y="187604"/>
                    <a:pt x="257632" y="179222"/>
                    <a:pt x="257937" y="170993"/>
                  </a:cubicBezTo>
                  <a:cubicBezTo>
                    <a:pt x="257937" y="165202"/>
                    <a:pt x="257251" y="158496"/>
                    <a:pt x="255879" y="150876"/>
                  </a:cubicBezTo>
                  <a:cubicBezTo>
                    <a:pt x="254508" y="143256"/>
                    <a:pt x="252526" y="136093"/>
                    <a:pt x="249936" y="129388"/>
                  </a:cubicBezTo>
                  <a:cubicBezTo>
                    <a:pt x="247345" y="122682"/>
                    <a:pt x="244144" y="116967"/>
                    <a:pt x="240334" y="112243"/>
                  </a:cubicBezTo>
                  <a:cubicBezTo>
                    <a:pt x="236524" y="107518"/>
                    <a:pt x="232181" y="105156"/>
                    <a:pt x="227304" y="105156"/>
                  </a:cubicBezTo>
                  <a:close/>
                  <a:moveTo>
                    <a:pt x="226847" y="52578"/>
                  </a:moveTo>
                  <a:cubicBezTo>
                    <a:pt x="239649" y="52578"/>
                    <a:pt x="250774" y="56388"/>
                    <a:pt x="260223" y="64008"/>
                  </a:cubicBezTo>
                  <a:cubicBezTo>
                    <a:pt x="269671" y="71628"/>
                    <a:pt x="277596" y="81229"/>
                    <a:pt x="283997" y="92812"/>
                  </a:cubicBezTo>
                  <a:cubicBezTo>
                    <a:pt x="290398" y="104394"/>
                    <a:pt x="295198" y="116891"/>
                    <a:pt x="298399" y="130302"/>
                  </a:cubicBezTo>
                  <a:cubicBezTo>
                    <a:pt x="301599" y="143713"/>
                    <a:pt x="303199" y="156362"/>
                    <a:pt x="303199" y="168250"/>
                  </a:cubicBezTo>
                  <a:cubicBezTo>
                    <a:pt x="303199" y="181051"/>
                    <a:pt x="302056" y="193319"/>
                    <a:pt x="299770" y="205054"/>
                  </a:cubicBezTo>
                  <a:cubicBezTo>
                    <a:pt x="297484" y="216789"/>
                    <a:pt x="294208" y="227457"/>
                    <a:pt x="289941" y="237058"/>
                  </a:cubicBezTo>
                  <a:cubicBezTo>
                    <a:pt x="285673" y="246659"/>
                    <a:pt x="280720" y="254965"/>
                    <a:pt x="275082" y="261976"/>
                  </a:cubicBezTo>
                  <a:cubicBezTo>
                    <a:pt x="269443" y="268986"/>
                    <a:pt x="263118" y="274472"/>
                    <a:pt x="256108" y="278435"/>
                  </a:cubicBezTo>
                  <a:cubicBezTo>
                    <a:pt x="251841" y="280873"/>
                    <a:pt x="247269" y="282931"/>
                    <a:pt x="242392" y="284607"/>
                  </a:cubicBezTo>
                  <a:cubicBezTo>
                    <a:pt x="237515" y="286283"/>
                    <a:pt x="232181" y="287122"/>
                    <a:pt x="226390" y="287122"/>
                  </a:cubicBezTo>
                  <a:cubicBezTo>
                    <a:pt x="216331" y="287122"/>
                    <a:pt x="204597" y="284074"/>
                    <a:pt x="191185" y="277978"/>
                  </a:cubicBezTo>
                  <a:cubicBezTo>
                    <a:pt x="186004" y="275539"/>
                    <a:pt x="180898" y="270891"/>
                    <a:pt x="175869" y="264033"/>
                  </a:cubicBezTo>
                  <a:cubicBezTo>
                    <a:pt x="170840" y="257175"/>
                    <a:pt x="166420" y="249022"/>
                    <a:pt x="162610" y="239573"/>
                  </a:cubicBezTo>
                  <a:cubicBezTo>
                    <a:pt x="158800" y="230124"/>
                    <a:pt x="155676" y="219608"/>
                    <a:pt x="153238" y="208026"/>
                  </a:cubicBezTo>
                  <a:cubicBezTo>
                    <a:pt x="150799" y="196444"/>
                    <a:pt x="149580" y="184556"/>
                    <a:pt x="149580" y="172364"/>
                  </a:cubicBezTo>
                  <a:cubicBezTo>
                    <a:pt x="149580" y="161392"/>
                    <a:pt x="150876" y="148971"/>
                    <a:pt x="153466" y="135103"/>
                  </a:cubicBezTo>
                  <a:cubicBezTo>
                    <a:pt x="156057" y="121234"/>
                    <a:pt x="160324" y="108204"/>
                    <a:pt x="166268" y="96012"/>
                  </a:cubicBezTo>
                  <a:cubicBezTo>
                    <a:pt x="172212" y="83820"/>
                    <a:pt x="180136" y="73533"/>
                    <a:pt x="190042" y="65151"/>
                  </a:cubicBezTo>
                  <a:cubicBezTo>
                    <a:pt x="199948" y="56769"/>
                    <a:pt x="212217" y="52578"/>
                    <a:pt x="226847" y="52578"/>
                  </a:cubicBezTo>
                  <a:close/>
                  <a:moveTo>
                    <a:pt x="103784" y="0"/>
                  </a:moveTo>
                  <a:cubicBezTo>
                    <a:pt x="108356" y="0"/>
                    <a:pt x="112776" y="381"/>
                    <a:pt x="117043" y="1143"/>
                  </a:cubicBezTo>
                  <a:cubicBezTo>
                    <a:pt x="121310" y="1905"/>
                    <a:pt x="124815" y="3048"/>
                    <a:pt x="127558" y="4572"/>
                  </a:cubicBezTo>
                  <a:cubicBezTo>
                    <a:pt x="127558" y="12802"/>
                    <a:pt x="127558" y="25146"/>
                    <a:pt x="127558" y="41605"/>
                  </a:cubicBezTo>
                  <a:cubicBezTo>
                    <a:pt x="127558" y="58064"/>
                    <a:pt x="127558" y="76200"/>
                    <a:pt x="127558" y="96012"/>
                  </a:cubicBezTo>
                  <a:cubicBezTo>
                    <a:pt x="127558" y="115824"/>
                    <a:pt x="127482" y="136169"/>
                    <a:pt x="127330" y="157048"/>
                  </a:cubicBezTo>
                  <a:cubicBezTo>
                    <a:pt x="127177" y="177927"/>
                    <a:pt x="127025" y="197053"/>
                    <a:pt x="126873" y="214427"/>
                  </a:cubicBezTo>
                  <a:cubicBezTo>
                    <a:pt x="126720" y="231800"/>
                    <a:pt x="126644" y="246355"/>
                    <a:pt x="126644" y="258089"/>
                  </a:cubicBezTo>
                  <a:cubicBezTo>
                    <a:pt x="126644" y="269824"/>
                    <a:pt x="126644" y="276301"/>
                    <a:pt x="126644" y="277520"/>
                  </a:cubicBezTo>
                  <a:cubicBezTo>
                    <a:pt x="124815" y="279044"/>
                    <a:pt x="121843" y="280187"/>
                    <a:pt x="117729" y="280949"/>
                  </a:cubicBezTo>
                  <a:cubicBezTo>
                    <a:pt x="113614" y="281711"/>
                    <a:pt x="109423" y="282092"/>
                    <a:pt x="105156" y="282092"/>
                  </a:cubicBezTo>
                  <a:cubicBezTo>
                    <a:pt x="100584" y="282092"/>
                    <a:pt x="96240" y="281788"/>
                    <a:pt x="92125" y="281178"/>
                  </a:cubicBezTo>
                  <a:cubicBezTo>
                    <a:pt x="88011" y="280568"/>
                    <a:pt x="85039" y="279502"/>
                    <a:pt x="83210" y="277978"/>
                  </a:cubicBezTo>
                  <a:cubicBezTo>
                    <a:pt x="83515" y="275844"/>
                    <a:pt x="83667" y="271272"/>
                    <a:pt x="83667" y="264262"/>
                  </a:cubicBezTo>
                  <a:cubicBezTo>
                    <a:pt x="83667" y="257251"/>
                    <a:pt x="83667" y="249022"/>
                    <a:pt x="83667" y="239573"/>
                  </a:cubicBezTo>
                  <a:cubicBezTo>
                    <a:pt x="83667" y="230124"/>
                    <a:pt x="83591" y="219989"/>
                    <a:pt x="83439" y="209169"/>
                  </a:cubicBezTo>
                  <a:cubicBezTo>
                    <a:pt x="83286" y="198349"/>
                    <a:pt x="83210" y="188290"/>
                    <a:pt x="83210" y="178994"/>
                  </a:cubicBezTo>
                  <a:cubicBezTo>
                    <a:pt x="83210" y="169697"/>
                    <a:pt x="83210" y="161620"/>
                    <a:pt x="83210" y="154762"/>
                  </a:cubicBezTo>
                  <a:cubicBezTo>
                    <a:pt x="83210" y="147904"/>
                    <a:pt x="83210" y="143713"/>
                    <a:pt x="83210" y="142189"/>
                  </a:cubicBezTo>
                  <a:cubicBezTo>
                    <a:pt x="77114" y="133045"/>
                    <a:pt x="71170" y="124739"/>
                    <a:pt x="65379" y="117272"/>
                  </a:cubicBezTo>
                  <a:cubicBezTo>
                    <a:pt x="59588" y="109804"/>
                    <a:pt x="53644" y="102718"/>
                    <a:pt x="47548" y="96012"/>
                  </a:cubicBezTo>
                  <a:cubicBezTo>
                    <a:pt x="47548" y="109118"/>
                    <a:pt x="47548" y="123977"/>
                    <a:pt x="47548" y="140589"/>
                  </a:cubicBezTo>
                  <a:cubicBezTo>
                    <a:pt x="47548" y="157201"/>
                    <a:pt x="47625" y="173812"/>
                    <a:pt x="47777" y="190424"/>
                  </a:cubicBezTo>
                  <a:cubicBezTo>
                    <a:pt x="47929" y="207035"/>
                    <a:pt x="48006" y="223114"/>
                    <a:pt x="48006" y="238658"/>
                  </a:cubicBezTo>
                  <a:cubicBezTo>
                    <a:pt x="48006" y="254203"/>
                    <a:pt x="47853" y="267614"/>
                    <a:pt x="47548" y="278892"/>
                  </a:cubicBezTo>
                  <a:cubicBezTo>
                    <a:pt x="45110" y="280111"/>
                    <a:pt x="41757" y="281026"/>
                    <a:pt x="37490" y="281635"/>
                  </a:cubicBezTo>
                  <a:cubicBezTo>
                    <a:pt x="33223" y="282245"/>
                    <a:pt x="28803" y="282550"/>
                    <a:pt x="24231" y="282550"/>
                  </a:cubicBezTo>
                  <a:cubicBezTo>
                    <a:pt x="19354" y="282550"/>
                    <a:pt x="14859" y="282245"/>
                    <a:pt x="10744" y="281635"/>
                  </a:cubicBezTo>
                  <a:cubicBezTo>
                    <a:pt x="6629" y="281026"/>
                    <a:pt x="3505" y="279959"/>
                    <a:pt x="1371" y="278435"/>
                  </a:cubicBezTo>
                  <a:cubicBezTo>
                    <a:pt x="1371" y="273863"/>
                    <a:pt x="1295" y="264338"/>
                    <a:pt x="1143" y="249860"/>
                  </a:cubicBezTo>
                  <a:cubicBezTo>
                    <a:pt x="990" y="235382"/>
                    <a:pt x="838" y="218389"/>
                    <a:pt x="685" y="198882"/>
                  </a:cubicBezTo>
                  <a:cubicBezTo>
                    <a:pt x="533" y="179375"/>
                    <a:pt x="381" y="158725"/>
                    <a:pt x="228" y="136931"/>
                  </a:cubicBezTo>
                  <a:cubicBezTo>
                    <a:pt x="76" y="115138"/>
                    <a:pt x="0" y="94869"/>
                    <a:pt x="0" y="76124"/>
                  </a:cubicBezTo>
                  <a:cubicBezTo>
                    <a:pt x="0" y="57379"/>
                    <a:pt x="0" y="41300"/>
                    <a:pt x="0" y="27889"/>
                  </a:cubicBezTo>
                  <a:cubicBezTo>
                    <a:pt x="0" y="14478"/>
                    <a:pt x="0" y="6553"/>
                    <a:pt x="0" y="4115"/>
                  </a:cubicBezTo>
                  <a:cubicBezTo>
                    <a:pt x="914" y="3200"/>
                    <a:pt x="2667" y="2591"/>
                    <a:pt x="5257" y="2286"/>
                  </a:cubicBezTo>
                  <a:cubicBezTo>
                    <a:pt x="7848" y="1981"/>
                    <a:pt x="10668" y="1829"/>
                    <a:pt x="13716" y="1829"/>
                  </a:cubicBezTo>
                  <a:cubicBezTo>
                    <a:pt x="16764" y="1829"/>
                    <a:pt x="19583" y="1981"/>
                    <a:pt x="22174" y="2286"/>
                  </a:cubicBezTo>
                  <a:cubicBezTo>
                    <a:pt x="24765" y="2591"/>
                    <a:pt x="26365" y="3200"/>
                    <a:pt x="26974" y="4115"/>
                  </a:cubicBezTo>
                  <a:cubicBezTo>
                    <a:pt x="37947" y="14173"/>
                    <a:pt x="47701" y="24613"/>
                    <a:pt x="56235" y="35433"/>
                  </a:cubicBezTo>
                  <a:cubicBezTo>
                    <a:pt x="64770" y="46253"/>
                    <a:pt x="72999" y="57150"/>
                    <a:pt x="80924" y="68123"/>
                  </a:cubicBezTo>
                  <a:cubicBezTo>
                    <a:pt x="80924" y="67513"/>
                    <a:pt x="80848" y="63856"/>
                    <a:pt x="80695" y="57150"/>
                  </a:cubicBezTo>
                  <a:cubicBezTo>
                    <a:pt x="80543" y="50444"/>
                    <a:pt x="80467" y="43282"/>
                    <a:pt x="80467" y="35662"/>
                  </a:cubicBezTo>
                  <a:cubicBezTo>
                    <a:pt x="80467" y="28042"/>
                    <a:pt x="80467" y="21031"/>
                    <a:pt x="80467" y="14630"/>
                  </a:cubicBezTo>
                  <a:cubicBezTo>
                    <a:pt x="80467" y="8230"/>
                    <a:pt x="80467" y="5029"/>
                    <a:pt x="80467" y="5029"/>
                  </a:cubicBezTo>
                  <a:cubicBezTo>
                    <a:pt x="82296" y="3505"/>
                    <a:pt x="85344" y="2286"/>
                    <a:pt x="89611" y="1372"/>
                  </a:cubicBezTo>
                  <a:cubicBezTo>
                    <a:pt x="93878" y="457"/>
                    <a:pt x="98602" y="0"/>
                    <a:pt x="1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600" dirty="0">
                <a:latin typeface="The Fountain of Wishes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3FD8B-FC5E-BA7D-A078-301DC87A2CA4}"/>
              </a:ext>
            </a:extLst>
          </p:cNvPr>
          <p:cNvGrpSpPr/>
          <p:nvPr/>
        </p:nvGrpSpPr>
        <p:grpSpPr>
          <a:xfrm>
            <a:off x="4450631" y="3822223"/>
            <a:ext cx="1280167" cy="685461"/>
            <a:chOff x="421190" y="4976480"/>
            <a:chExt cx="1280167" cy="6854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6B0402-032E-BE74-6E17-47BCCF2C5328}"/>
                </a:ext>
              </a:extLst>
            </p:cNvPr>
            <p:cNvSpPr/>
            <p:nvPr/>
          </p:nvSpPr>
          <p:spPr>
            <a:xfrm>
              <a:off x="421190" y="4976480"/>
              <a:ext cx="1280167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1298F4-4B94-2FC8-1BF8-2ED6B9761E8F}"/>
                </a:ext>
              </a:extLst>
            </p:cNvPr>
            <p:cNvSpPr txBox="1"/>
            <p:nvPr/>
          </p:nvSpPr>
          <p:spPr>
            <a:xfrm>
              <a:off x="839454" y="5177478"/>
              <a:ext cx="443637" cy="283464"/>
            </a:xfrm>
            <a:custGeom>
              <a:avLst/>
              <a:gdLst/>
              <a:ahLst/>
              <a:cxnLst/>
              <a:rect l="l" t="t" r="r" b="b"/>
              <a:pathLst>
                <a:path w="443637" h="283464">
                  <a:moveTo>
                    <a:pt x="296190" y="58065"/>
                  </a:moveTo>
                  <a:cubicBezTo>
                    <a:pt x="297409" y="60198"/>
                    <a:pt x="298323" y="63170"/>
                    <a:pt x="298933" y="66980"/>
                  </a:cubicBezTo>
                  <a:cubicBezTo>
                    <a:pt x="299543" y="70790"/>
                    <a:pt x="299924" y="74905"/>
                    <a:pt x="300076" y="79325"/>
                  </a:cubicBezTo>
                  <a:cubicBezTo>
                    <a:pt x="300229" y="83744"/>
                    <a:pt x="300152" y="88088"/>
                    <a:pt x="299848" y="92355"/>
                  </a:cubicBezTo>
                  <a:cubicBezTo>
                    <a:pt x="299543" y="96622"/>
                    <a:pt x="298933" y="100127"/>
                    <a:pt x="298019" y="102870"/>
                  </a:cubicBezTo>
                  <a:cubicBezTo>
                    <a:pt x="293447" y="102870"/>
                    <a:pt x="288417" y="102794"/>
                    <a:pt x="282931" y="102642"/>
                  </a:cubicBezTo>
                  <a:cubicBezTo>
                    <a:pt x="277445" y="102489"/>
                    <a:pt x="271958" y="102413"/>
                    <a:pt x="266472" y="102413"/>
                  </a:cubicBezTo>
                  <a:cubicBezTo>
                    <a:pt x="260985" y="102413"/>
                    <a:pt x="255728" y="102413"/>
                    <a:pt x="250698" y="102413"/>
                  </a:cubicBezTo>
                  <a:cubicBezTo>
                    <a:pt x="245669" y="102413"/>
                    <a:pt x="241326" y="102566"/>
                    <a:pt x="237668" y="102870"/>
                  </a:cubicBezTo>
                  <a:cubicBezTo>
                    <a:pt x="237363" y="109576"/>
                    <a:pt x="237135" y="115596"/>
                    <a:pt x="236982" y="120930"/>
                  </a:cubicBezTo>
                  <a:cubicBezTo>
                    <a:pt x="236830" y="126264"/>
                    <a:pt x="237059" y="132436"/>
                    <a:pt x="237668" y="139446"/>
                  </a:cubicBezTo>
                  <a:cubicBezTo>
                    <a:pt x="238887" y="140056"/>
                    <a:pt x="242393" y="140437"/>
                    <a:pt x="248184" y="140589"/>
                  </a:cubicBezTo>
                  <a:cubicBezTo>
                    <a:pt x="253975" y="140742"/>
                    <a:pt x="260300" y="140818"/>
                    <a:pt x="267158" y="140818"/>
                  </a:cubicBezTo>
                  <a:cubicBezTo>
                    <a:pt x="274016" y="140818"/>
                    <a:pt x="280340" y="140818"/>
                    <a:pt x="286131" y="140818"/>
                  </a:cubicBezTo>
                  <a:cubicBezTo>
                    <a:pt x="291923" y="140818"/>
                    <a:pt x="295428" y="140970"/>
                    <a:pt x="296647" y="141275"/>
                  </a:cubicBezTo>
                  <a:cubicBezTo>
                    <a:pt x="298781" y="148286"/>
                    <a:pt x="299619" y="156058"/>
                    <a:pt x="299162" y="164592"/>
                  </a:cubicBezTo>
                  <a:cubicBezTo>
                    <a:pt x="298704" y="173127"/>
                    <a:pt x="298019" y="180290"/>
                    <a:pt x="297104" y="186081"/>
                  </a:cubicBezTo>
                  <a:cubicBezTo>
                    <a:pt x="284303" y="186386"/>
                    <a:pt x="273482" y="186462"/>
                    <a:pt x="264643" y="186309"/>
                  </a:cubicBezTo>
                  <a:cubicBezTo>
                    <a:pt x="255804" y="186157"/>
                    <a:pt x="246812" y="186386"/>
                    <a:pt x="237668" y="186995"/>
                  </a:cubicBezTo>
                  <a:cubicBezTo>
                    <a:pt x="237363" y="198578"/>
                    <a:pt x="237287" y="208103"/>
                    <a:pt x="237440" y="215570"/>
                  </a:cubicBezTo>
                  <a:cubicBezTo>
                    <a:pt x="237592" y="223038"/>
                    <a:pt x="237668" y="229058"/>
                    <a:pt x="237668" y="233630"/>
                  </a:cubicBezTo>
                  <a:cubicBezTo>
                    <a:pt x="243459" y="233630"/>
                    <a:pt x="248717" y="233630"/>
                    <a:pt x="253442" y="233630"/>
                  </a:cubicBezTo>
                  <a:cubicBezTo>
                    <a:pt x="258166" y="233630"/>
                    <a:pt x="262967" y="233630"/>
                    <a:pt x="267843" y="233630"/>
                  </a:cubicBezTo>
                  <a:cubicBezTo>
                    <a:pt x="272720" y="233630"/>
                    <a:pt x="277673" y="233706"/>
                    <a:pt x="282702" y="233858"/>
                  </a:cubicBezTo>
                  <a:cubicBezTo>
                    <a:pt x="287732" y="234011"/>
                    <a:pt x="293447" y="234087"/>
                    <a:pt x="299848" y="234087"/>
                  </a:cubicBezTo>
                  <a:cubicBezTo>
                    <a:pt x="301372" y="236220"/>
                    <a:pt x="302438" y="239345"/>
                    <a:pt x="303048" y="243459"/>
                  </a:cubicBezTo>
                  <a:cubicBezTo>
                    <a:pt x="303658" y="247574"/>
                    <a:pt x="303886" y="251841"/>
                    <a:pt x="303734" y="256261"/>
                  </a:cubicBezTo>
                  <a:cubicBezTo>
                    <a:pt x="303581" y="260681"/>
                    <a:pt x="303200" y="264948"/>
                    <a:pt x="302591" y="269063"/>
                  </a:cubicBezTo>
                  <a:cubicBezTo>
                    <a:pt x="301981" y="273177"/>
                    <a:pt x="301067" y="276302"/>
                    <a:pt x="299848" y="278435"/>
                  </a:cubicBezTo>
                  <a:cubicBezTo>
                    <a:pt x="291313" y="278435"/>
                    <a:pt x="282398" y="278435"/>
                    <a:pt x="273101" y="278435"/>
                  </a:cubicBezTo>
                  <a:cubicBezTo>
                    <a:pt x="263805" y="278435"/>
                    <a:pt x="254585" y="278435"/>
                    <a:pt x="245441" y="278435"/>
                  </a:cubicBezTo>
                  <a:cubicBezTo>
                    <a:pt x="236297" y="278435"/>
                    <a:pt x="227457" y="278435"/>
                    <a:pt x="218923" y="278435"/>
                  </a:cubicBezTo>
                  <a:cubicBezTo>
                    <a:pt x="210389" y="278435"/>
                    <a:pt x="202464" y="278435"/>
                    <a:pt x="195149" y="278435"/>
                  </a:cubicBezTo>
                  <a:cubicBezTo>
                    <a:pt x="195149" y="263195"/>
                    <a:pt x="195072" y="245974"/>
                    <a:pt x="194920" y="226772"/>
                  </a:cubicBezTo>
                  <a:cubicBezTo>
                    <a:pt x="194768" y="207569"/>
                    <a:pt x="194691" y="188062"/>
                    <a:pt x="194691" y="168250"/>
                  </a:cubicBezTo>
                  <a:cubicBezTo>
                    <a:pt x="194691" y="148438"/>
                    <a:pt x="194768" y="129007"/>
                    <a:pt x="194920" y="109957"/>
                  </a:cubicBezTo>
                  <a:cubicBezTo>
                    <a:pt x="195072" y="90907"/>
                    <a:pt x="195301" y="73914"/>
                    <a:pt x="195606" y="58979"/>
                  </a:cubicBezTo>
                  <a:cubicBezTo>
                    <a:pt x="200787" y="58979"/>
                    <a:pt x="207417" y="58979"/>
                    <a:pt x="215494" y="58979"/>
                  </a:cubicBezTo>
                  <a:cubicBezTo>
                    <a:pt x="223571" y="58979"/>
                    <a:pt x="232334" y="58903"/>
                    <a:pt x="241783" y="58751"/>
                  </a:cubicBezTo>
                  <a:cubicBezTo>
                    <a:pt x="251232" y="58598"/>
                    <a:pt x="260681" y="58446"/>
                    <a:pt x="270129" y="58293"/>
                  </a:cubicBezTo>
                  <a:cubicBezTo>
                    <a:pt x="279578" y="58141"/>
                    <a:pt x="288265" y="58065"/>
                    <a:pt x="296190" y="58065"/>
                  </a:cubicBezTo>
                  <a:close/>
                  <a:moveTo>
                    <a:pt x="382372" y="50750"/>
                  </a:moveTo>
                  <a:cubicBezTo>
                    <a:pt x="394259" y="50750"/>
                    <a:pt x="404089" y="52731"/>
                    <a:pt x="411862" y="56693"/>
                  </a:cubicBezTo>
                  <a:cubicBezTo>
                    <a:pt x="419634" y="60656"/>
                    <a:pt x="425578" y="65913"/>
                    <a:pt x="429692" y="72467"/>
                  </a:cubicBezTo>
                  <a:cubicBezTo>
                    <a:pt x="433807" y="79020"/>
                    <a:pt x="436322" y="86487"/>
                    <a:pt x="437236" y="94869"/>
                  </a:cubicBezTo>
                  <a:cubicBezTo>
                    <a:pt x="438151" y="103251"/>
                    <a:pt x="437846" y="111710"/>
                    <a:pt x="436322" y="120244"/>
                  </a:cubicBezTo>
                  <a:cubicBezTo>
                    <a:pt x="435712" y="120549"/>
                    <a:pt x="434188" y="120854"/>
                    <a:pt x="431750" y="121158"/>
                  </a:cubicBezTo>
                  <a:cubicBezTo>
                    <a:pt x="429311" y="121463"/>
                    <a:pt x="426340" y="121692"/>
                    <a:pt x="422834" y="121844"/>
                  </a:cubicBezTo>
                  <a:cubicBezTo>
                    <a:pt x="419329" y="121997"/>
                    <a:pt x="415519" y="121997"/>
                    <a:pt x="411404" y="121844"/>
                  </a:cubicBezTo>
                  <a:cubicBezTo>
                    <a:pt x="407290" y="121692"/>
                    <a:pt x="403403" y="121616"/>
                    <a:pt x="399746" y="121616"/>
                  </a:cubicBezTo>
                  <a:cubicBezTo>
                    <a:pt x="400355" y="114605"/>
                    <a:pt x="399746" y="108585"/>
                    <a:pt x="397917" y="103556"/>
                  </a:cubicBezTo>
                  <a:cubicBezTo>
                    <a:pt x="396088" y="98527"/>
                    <a:pt x="392278" y="95555"/>
                    <a:pt x="386487" y="94641"/>
                  </a:cubicBezTo>
                  <a:cubicBezTo>
                    <a:pt x="379781" y="93726"/>
                    <a:pt x="375438" y="95479"/>
                    <a:pt x="373457" y="99899"/>
                  </a:cubicBezTo>
                  <a:cubicBezTo>
                    <a:pt x="371476" y="104318"/>
                    <a:pt x="370790" y="111252"/>
                    <a:pt x="371399" y="120701"/>
                  </a:cubicBezTo>
                  <a:cubicBezTo>
                    <a:pt x="372009" y="126797"/>
                    <a:pt x="374828" y="133046"/>
                    <a:pt x="379858" y="139446"/>
                  </a:cubicBezTo>
                  <a:cubicBezTo>
                    <a:pt x="384887" y="145847"/>
                    <a:pt x="390754" y="151181"/>
                    <a:pt x="397460" y="155448"/>
                  </a:cubicBezTo>
                  <a:cubicBezTo>
                    <a:pt x="410871" y="163678"/>
                    <a:pt x="421920" y="174041"/>
                    <a:pt x="430607" y="186538"/>
                  </a:cubicBezTo>
                  <a:cubicBezTo>
                    <a:pt x="439294" y="199035"/>
                    <a:pt x="443637" y="212751"/>
                    <a:pt x="443637" y="227686"/>
                  </a:cubicBezTo>
                  <a:cubicBezTo>
                    <a:pt x="443637" y="233477"/>
                    <a:pt x="442570" y="239116"/>
                    <a:pt x="440437" y="244602"/>
                  </a:cubicBezTo>
                  <a:cubicBezTo>
                    <a:pt x="438303" y="250089"/>
                    <a:pt x="435484" y="255042"/>
                    <a:pt x="431978" y="259461"/>
                  </a:cubicBezTo>
                  <a:cubicBezTo>
                    <a:pt x="428473" y="263881"/>
                    <a:pt x="424587" y="267767"/>
                    <a:pt x="420320" y="271120"/>
                  </a:cubicBezTo>
                  <a:cubicBezTo>
                    <a:pt x="416053" y="274473"/>
                    <a:pt x="411785" y="276911"/>
                    <a:pt x="407518" y="278435"/>
                  </a:cubicBezTo>
                  <a:cubicBezTo>
                    <a:pt x="405689" y="279045"/>
                    <a:pt x="401879" y="280035"/>
                    <a:pt x="396088" y="281407"/>
                  </a:cubicBezTo>
                  <a:cubicBezTo>
                    <a:pt x="390297" y="282779"/>
                    <a:pt x="382525" y="283464"/>
                    <a:pt x="372771" y="283464"/>
                  </a:cubicBezTo>
                  <a:cubicBezTo>
                    <a:pt x="361493" y="283464"/>
                    <a:pt x="348387" y="281940"/>
                    <a:pt x="333452" y="278892"/>
                  </a:cubicBezTo>
                  <a:cubicBezTo>
                    <a:pt x="332537" y="272796"/>
                    <a:pt x="332156" y="267462"/>
                    <a:pt x="332309" y="262890"/>
                  </a:cubicBezTo>
                  <a:cubicBezTo>
                    <a:pt x="332461" y="258318"/>
                    <a:pt x="332842" y="254356"/>
                    <a:pt x="333452" y="251003"/>
                  </a:cubicBezTo>
                  <a:cubicBezTo>
                    <a:pt x="334061" y="247650"/>
                    <a:pt x="334747" y="244755"/>
                    <a:pt x="335509" y="242316"/>
                  </a:cubicBezTo>
                  <a:cubicBezTo>
                    <a:pt x="336271" y="239878"/>
                    <a:pt x="336957" y="237592"/>
                    <a:pt x="337567" y="235458"/>
                  </a:cubicBezTo>
                  <a:cubicBezTo>
                    <a:pt x="343358" y="237287"/>
                    <a:pt x="348768" y="238583"/>
                    <a:pt x="353797" y="239345"/>
                  </a:cubicBezTo>
                  <a:cubicBezTo>
                    <a:pt x="358826" y="240107"/>
                    <a:pt x="363475" y="240488"/>
                    <a:pt x="367742" y="240488"/>
                  </a:cubicBezTo>
                  <a:cubicBezTo>
                    <a:pt x="376276" y="240488"/>
                    <a:pt x="382829" y="238887"/>
                    <a:pt x="387401" y="235687"/>
                  </a:cubicBezTo>
                  <a:cubicBezTo>
                    <a:pt x="391973" y="232487"/>
                    <a:pt x="394259" y="228143"/>
                    <a:pt x="394259" y="222657"/>
                  </a:cubicBezTo>
                  <a:cubicBezTo>
                    <a:pt x="394259" y="218390"/>
                    <a:pt x="391973" y="213437"/>
                    <a:pt x="387401" y="207798"/>
                  </a:cubicBezTo>
                  <a:cubicBezTo>
                    <a:pt x="382829" y="202159"/>
                    <a:pt x="378105" y="197358"/>
                    <a:pt x="373228" y="193396"/>
                  </a:cubicBezTo>
                  <a:cubicBezTo>
                    <a:pt x="366523" y="187910"/>
                    <a:pt x="360350" y="182423"/>
                    <a:pt x="354712" y="176937"/>
                  </a:cubicBezTo>
                  <a:cubicBezTo>
                    <a:pt x="349073" y="171450"/>
                    <a:pt x="344272" y="165812"/>
                    <a:pt x="340310" y="160020"/>
                  </a:cubicBezTo>
                  <a:cubicBezTo>
                    <a:pt x="336347" y="154229"/>
                    <a:pt x="333147" y="148057"/>
                    <a:pt x="330709" y="141504"/>
                  </a:cubicBezTo>
                  <a:cubicBezTo>
                    <a:pt x="328270" y="134951"/>
                    <a:pt x="326746" y="127559"/>
                    <a:pt x="326137" y="119330"/>
                  </a:cubicBezTo>
                  <a:cubicBezTo>
                    <a:pt x="325527" y="112624"/>
                    <a:pt x="325908" y="105233"/>
                    <a:pt x="327280" y="97155"/>
                  </a:cubicBezTo>
                  <a:cubicBezTo>
                    <a:pt x="328651" y="89078"/>
                    <a:pt x="331394" y="81611"/>
                    <a:pt x="335509" y="74753"/>
                  </a:cubicBezTo>
                  <a:cubicBezTo>
                    <a:pt x="339624" y="67895"/>
                    <a:pt x="345491" y="62180"/>
                    <a:pt x="353111" y="57608"/>
                  </a:cubicBezTo>
                  <a:cubicBezTo>
                    <a:pt x="360731" y="53036"/>
                    <a:pt x="370485" y="50750"/>
                    <a:pt x="382372" y="50750"/>
                  </a:cubicBezTo>
                  <a:close/>
                  <a:moveTo>
                    <a:pt x="143104" y="0"/>
                  </a:moveTo>
                  <a:cubicBezTo>
                    <a:pt x="148286" y="0"/>
                    <a:pt x="153391" y="458"/>
                    <a:pt x="158420" y="1372"/>
                  </a:cubicBezTo>
                  <a:cubicBezTo>
                    <a:pt x="163449" y="2286"/>
                    <a:pt x="167183" y="3658"/>
                    <a:pt x="169622" y="5487"/>
                  </a:cubicBezTo>
                  <a:cubicBezTo>
                    <a:pt x="163526" y="21641"/>
                    <a:pt x="157734" y="36729"/>
                    <a:pt x="152248" y="50750"/>
                  </a:cubicBezTo>
                  <a:cubicBezTo>
                    <a:pt x="146762" y="64770"/>
                    <a:pt x="141504" y="78334"/>
                    <a:pt x="136475" y="91440"/>
                  </a:cubicBezTo>
                  <a:cubicBezTo>
                    <a:pt x="131445" y="104547"/>
                    <a:pt x="126645" y="117348"/>
                    <a:pt x="122073" y="129845"/>
                  </a:cubicBezTo>
                  <a:cubicBezTo>
                    <a:pt x="117501" y="142342"/>
                    <a:pt x="113081" y="155296"/>
                    <a:pt x="108814" y="168707"/>
                  </a:cubicBezTo>
                  <a:cubicBezTo>
                    <a:pt x="108814" y="172974"/>
                    <a:pt x="108814" y="178994"/>
                    <a:pt x="108814" y="186767"/>
                  </a:cubicBezTo>
                  <a:cubicBezTo>
                    <a:pt x="108814" y="194539"/>
                    <a:pt x="108890" y="203302"/>
                    <a:pt x="109043" y="213056"/>
                  </a:cubicBezTo>
                  <a:cubicBezTo>
                    <a:pt x="109195" y="222809"/>
                    <a:pt x="109500" y="233172"/>
                    <a:pt x="109957" y="244145"/>
                  </a:cubicBezTo>
                  <a:cubicBezTo>
                    <a:pt x="110414" y="255118"/>
                    <a:pt x="111252" y="265938"/>
                    <a:pt x="112472" y="276606"/>
                  </a:cubicBezTo>
                  <a:cubicBezTo>
                    <a:pt x="112167" y="277216"/>
                    <a:pt x="108738" y="278207"/>
                    <a:pt x="102185" y="279578"/>
                  </a:cubicBezTo>
                  <a:cubicBezTo>
                    <a:pt x="95631" y="280950"/>
                    <a:pt x="88392" y="281636"/>
                    <a:pt x="80468" y="281636"/>
                  </a:cubicBezTo>
                  <a:cubicBezTo>
                    <a:pt x="76200" y="281636"/>
                    <a:pt x="72086" y="281331"/>
                    <a:pt x="68123" y="280721"/>
                  </a:cubicBezTo>
                  <a:cubicBezTo>
                    <a:pt x="64161" y="280112"/>
                    <a:pt x="60808" y="279045"/>
                    <a:pt x="58065" y="277521"/>
                  </a:cubicBezTo>
                  <a:cubicBezTo>
                    <a:pt x="58674" y="261062"/>
                    <a:pt x="59132" y="243459"/>
                    <a:pt x="59436" y="224714"/>
                  </a:cubicBezTo>
                  <a:cubicBezTo>
                    <a:pt x="59741" y="205969"/>
                    <a:pt x="60198" y="188062"/>
                    <a:pt x="60808" y="170993"/>
                  </a:cubicBezTo>
                  <a:cubicBezTo>
                    <a:pt x="56846" y="160020"/>
                    <a:pt x="52274" y="147600"/>
                    <a:pt x="47092" y="133731"/>
                  </a:cubicBezTo>
                  <a:cubicBezTo>
                    <a:pt x="41910" y="119863"/>
                    <a:pt x="36576" y="105614"/>
                    <a:pt x="31090" y="90983"/>
                  </a:cubicBezTo>
                  <a:cubicBezTo>
                    <a:pt x="25604" y="76353"/>
                    <a:pt x="20193" y="61722"/>
                    <a:pt x="14859" y="47092"/>
                  </a:cubicBezTo>
                  <a:cubicBezTo>
                    <a:pt x="9525" y="32462"/>
                    <a:pt x="4572" y="19050"/>
                    <a:pt x="0" y="6858"/>
                  </a:cubicBezTo>
                  <a:cubicBezTo>
                    <a:pt x="2439" y="5030"/>
                    <a:pt x="5944" y="3582"/>
                    <a:pt x="10516" y="2515"/>
                  </a:cubicBezTo>
                  <a:cubicBezTo>
                    <a:pt x="15088" y="1448"/>
                    <a:pt x="19965" y="915"/>
                    <a:pt x="25146" y="915"/>
                  </a:cubicBezTo>
                  <a:cubicBezTo>
                    <a:pt x="30023" y="915"/>
                    <a:pt x="34748" y="1372"/>
                    <a:pt x="39320" y="2286"/>
                  </a:cubicBezTo>
                  <a:cubicBezTo>
                    <a:pt x="43892" y="3201"/>
                    <a:pt x="47702" y="4572"/>
                    <a:pt x="50750" y="6401"/>
                  </a:cubicBezTo>
                  <a:cubicBezTo>
                    <a:pt x="53188" y="14021"/>
                    <a:pt x="55626" y="22327"/>
                    <a:pt x="58065" y="31319"/>
                  </a:cubicBezTo>
                  <a:cubicBezTo>
                    <a:pt x="60503" y="40310"/>
                    <a:pt x="63018" y="49302"/>
                    <a:pt x="65609" y="58293"/>
                  </a:cubicBezTo>
                  <a:cubicBezTo>
                    <a:pt x="68199" y="67285"/>
                    <a:pt x="70714" y="75819"/>
                    <a:pt x="73152" y="83897"/>
                  </a:cubicBezTo>
                  <a:cubicBezTo>
                    <a:pt x="75591" y="91974"/>
                    <a:pt x="77877" y="98756"/>
                    <a:pt x="80010" y="104242"/>
                  </a:cubicBezTo>
                  <a:cubicBezTo>
                    <a:pt x="80620" y="104852"/>
                    <a:pt x="81763" y="105309"/>
                    <a:pt x="83439" y="105614"/>
                  </a:cubicBezTo>
                  <a:cubicBezTo>
                    <a:pt x="85116" y="105918"/>
                    <a:pt x="86716" y="105461"/>
                    <a:pt x="88240" y="104242"/>
                  </a:cubicBezTo>
                  <a:cubicBezTo>
                    <a:pt x="90678" y="97232"/>
                    <a:pt x="93269" y="89612"/>
                    <a:pt x="96012" y="81382"/>
                  </a:cubicBezTo>
                  <a:cubicBezTo>
                    <a:pt x="98756" y="73152"/>
                    <a:pt x="101575" y="64618"/>
                    <a:pt x="104471" y="55779"/>
                  </a:cubicBezTo>
                  <a:cubicBezTo>
                    <a:pt x="107366" y="46940"/>
                    <a:pt x="110262" y="38100"/>
                    <a:pt x="113157" y="29261"/>
                  </a:cubicBezTo>
                  <a:cubicBezTo>
                    <a:pt x="116053" y="20422"/>
                    <a:pt x="118720" y="12192"/>
                    <a:pt x="121158" y="4572"/>
                  </a:cubicBezTo>
                  <a:cubicBezTo>
                    <a:pt x="123597" y="3048"/>
                    <a:pt x="126797" y="1905"/>
                    <a:pt x="130760" y="1143"/>
                  </a:cubicBezTo>
                  <a:cubicBezTo>
                    <a:pt x="134722" y="381"/>
                    <a:pt x="138837" y="0"/>
                    <a:pt x="1431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600" dirty="0">
                <a:latin typeface="The Fountain of Wis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13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9FB62-7329-79B1-DB4F-061E76411937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7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F8858115-5A10-DC90-C1C3-4FA40E7EA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EB7BB-7792-3C9B-BD79-77662B9E3977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D75CE-39EC-B700-DCB8-0D1BBA650363}"/>
              </a:ext>
            </a:extLst>
          </p:cNvPr>
          <p:cNvGrpSpPr/>
          <p:nvPr/>
        </p:nvGrpSpPr>
        <p:grpSpPr>
          <a:xfrm>
            <a:off x="428960" y="44258"/>
            <a:ext cx="6084857" cy="1200329"/>
            <a:chOff x="428960" y="44258"/>
            <a:chExt cx="6084857" cy="120032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D3FD3A-53A1-0511-4E3B-F498029FB0CD}"/>
                </a:ext>
              </a:extLst>
            </p:cNvPr>
            <p:cNvSpPr/>
            <p:nvPr/>
          </p:nvSpPr>
          <p:spPr>
            <a:xfrm>
              <a:off x="428960" y="226962"/>
              <a:ext cx="6084857" cy="834922"/>
            </a:xfrm>
            <a:prstGeom prst="roundRect">
              <a:avLst>
                <a:gd name="adj" fmla="val 50000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00F446-88B0-1934-E11C-F4B56A0A5FD6}"/>
                </a:ext>
              </a:extLst>
            </p:cNvPr>
            <p:cNvSpPr txBox="1"/>
            <p:nvPr/>
          </p:nvSpPr>
          <p:spPr>
            <a:xfrm>
              <a:off x="896326" y="44258"/>
              <a:ext cx="5150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915921"/>
                  </a:solidFill>
                  <a:latin typeface="The Fountain of Wishes" pitchFamily="2" charset="0"/>
                </a:rPr>
                <a:t>Choose Difficulty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FA0E66-2C62-73CB-99B2-2D443DDFB809}"/>
              </a:ext>
            </a:extLst>
          </p:cNvPr>
          <p:cNvGrpSpPr/>
          <p:nvPr/>
        </p:nvGrpSpPr>
        <p:grpSpPr>
          <a:xfrm>
            <a:off x="896326" y="1971495"/>
            <a:ext cx="4294065" cy="735452"/>
            <a:chOff x="896326" y="1971495"/>
            <a:chExt cx="4294065" cy="73545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2B7A79-6D0F-5C2E-9370-B2F4F807E357}"/>
                </a:ext>
              </a:extLst>
            </p:cNvPr>
            <p:cNvSpPr/>
            <p:nvPr/>
          </p:nvSpPr>
          <p:spPr>
            <a:xfrm>
              <a:off x="896326" y="1971495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BBF413-AF4B-75B7-DD67-6CE9516688CA}"/>
                </a:ext>
              </a:extLst>
            </p:cNvPr>
            <p:cNvSpPr txBox="1"/>
            <p:nvPr/>
          </p:nvSpPr>
          <p:spPr>
            <a:xfrm>
              <a:off x="1497269" y="2097888"/>
              <a:ext cx="3092177" cy="482667"/>
            </a:xfrm>
            <a:custGeom>
              <a:avLst/>
              <a:gdLst/>
              <a:ahLst/>
              <a:cxnLst/>
              <a:rect l="l" t="t" r="r" b="b"/>
              <a:pathLst>
                <a:path w="3708628" h="578890">
                  <a:moveTo>
                    <a:pt x="1343939" y="285367"/>
                  </a:moveTo>
                  <a:cubicBezTo>
                    <a:pt x="1367714" y="285367"/>
                    <a:pt x="1390117" y="285367"/>
                    <a:pt x="1411148" y="285367"/>
                  </a:cubicBezTo>
                  <a:cubicBezTo>
                    <a:pt x="1432179" y="285367"/>
                    <a:pt x="1452905" y="285367"/>
                    <a:pt x="1473327" y="285367"/>
                  </a:cubicBezTo>
                  <a:cubicBezTo>
                    <a:pt x="1493749" y="285367"/>
                    <a:pt x="1514780" y="285367"/>
                    <a:pt x="1536421" y="285367"/>
                  </a:cubicBezTo>
                  <a:cubicBezTo>
                    <a:pt x="1558061" y="285367"/>
                    <a:pt x="1581074" y="285367"/>
                    <a:pt x="1605458" y="285367"/>
                  </a:cubicBezTo>
                  <a:cubicBezTo>
                    <a:pt x="1608506" y="289025"/>
                    <a:pt x="1610944" y="295121"/>
                    <a:pt x="1612773" y="303655"/>
                  </a:cubicBezTo>
                  <a:cubicBezTo>
                    <a:pt x="1614602" y="312190"/>
                    <a:pt x="1615516" y="321029"/>
                    <a:pt x="1615516" y="330173"/>
                  </a:cubicBezTo>
                  <a:cubicBezTo>
                    <a:pt x="1615516" y="339317"/>
                    <a:pt x="1614907" y="348156"/>
                    <a:pt x="1613687" y="356690"/>
                  </a:cubicBezTo>
                  <a:cubicBezTo>
                    <a:pt x="1612468" y="365225"/>
                    <a:pt x="1610639" y="371930"/>
                    <a:pt x="1608201" y="376807"/>
                  </a:cubicBezTo>
                  <a:cubicBezTo>
                    <a:pt x="1581379" y="377417"/>
                    <a:pt x="1557147" y="377722"/>
                    <a:pt x="1535506" y="377722"/>
                  </a:cubicBezTo>
                  <a:cubicBezTo>
                    <a:pt x="1513865" y="377722"/>
                    <a:pt x="1492834" y="377722"/>
                    <a:pt x="1472413" y="377722"/>
                  </a:cubicBezTo>
                  <a:cubicBezTo>
                    <a:pt x="1451991" y="377722"/>
                    <a:pt x="1431417" y="377569"/>
                    <a:pt x="1410691" y="377264"/>
                  </a:cubicBezTo>
                  <a:cubicBezTo>
                    <a:pt x="1389964" y="376960"/>
                    <a:pt x="1367409" y="376807"/>
                    <a:pt x="1343025" y="376807"/>
                  </a:cubicBezTo>
                  <a:cubicBezTo>
                    <a:pt x="1339367" y="371930"/>
                    <a:pt x="1336777" y="365225"/>
                    <a:pt x="1335253" y="356690"/>
                  </a:cubicBezTo>
                  <a:cubicBezTo>
                    <a:pt x="1333729" y="348156"/>
                    <a:pt x="1332967" y="339317"/>
                    <a:pt x="1332967" y="330173"/>
                  </a:cubicBezTo>
                  <a:cubicBezTo>
                    <a:pt x="1332967" y="321029"/>
                    <a:pt x="1333881" y="312190"/>
                    <a:pt x="1335710" y="303655"/>
                  </a:cubicBezTo>
                  <a:cubicBezTo>
                    <a:pt x="1337539" y="295121"/>
                    <a:pt x="1340282" y="289025"/>
                    <a:pt x="1343939" y="285367"/>
                  </a:cubicBezTo>
                  <a:close/>
                  <a:moveTo>
                    <a:pt x="436855" y="244219"/>
                  </a:moveTo>
                  <a:cubicBezTo>
                    <a:pt x="433197" y="260678"/>
                    <a:pt x="430149" y="274699"/>
                    <a:pt x="427711" y="286282"/>
                  </a:cubicBezTo>
                  <a:cubicBezTo>
                    <a:pt x="425272" y="297864"/>
                    <a:pt x="422834" y="308989"/>
                    <a:pt x="420395" y="319657"/>
                  </a:cubicBezTo>
                  <a:cubicBezTo>
                    <a:pt x="417957" y="330325"/>
                    <a:pt x="415823" y="341603"/>
                    <a:pt x="413995" y="353490"/>
                  </a:cubicBezTo>
                  <a:cubicBezTo>
                    <a:pt x="412166" y="365377"/>
                    <a:pt x="409727" y="379550"/>
                    <a:pt x="406679" y="396010"/>
                  </a:cubicBezTo>
                  <a:cubicBezTo>
                    <a:pt x="418262" y="396010"/>
                    <a:pt x="428320" y="396010"/>
                    <a:pt x="436855" y="396010"/>
                  </a:cubicBezTo>
                  <a:cubicBezTo>
                    <a:pt x="444779" y="396010"/>
                    <a:pt x="451942" y="395857"/>
                    <a:pt x="458343" y="395552"/>
                  </a:cubicBezTo>
                  <a:cubicBezTo>
                    <a:pt x="464744" y="395248"/>
                    <a:pt x="468249" y="395095"/>
                    <a:pt x="468858" y="395095"/>
                  </a:cubicBezTo>
                  <a:cubicBezTo>
                    <a:pt x="465201" y="370102"/>
                    <a:pt x="460629" y="346175"/>
                    <a:pt x="455143" y="323315"/>
                  </a:cubicBezTo>
                  <a:cubicBezTo>
                    <a:pt x="449656" y="300455"/>
                    <a:pt x="443560" y="274090"/>
                    <a:pt x="436855" y="244219"/>
                  </a:cubicBezTo>
                  <a:close/>
                  <a:moveTo>
                    <a:pt x="3549320" y="235990"/>
                  </a:moveTo>
                  <a:cubicBezTo>
                    <a:pt x="3565169" y="235990"/>
                    <a:pt x="3577209" y="241019"/>
                    <a:pt x="3585439" y="251077"/>
                  </a:cubicBezTo>
                  <a:cubicBezTo>
                    <a:pt x="3593668" y="261136"/>
                    <a:pt x="3597783" y="273785"/>
                    <a:pt x="3597783" y="289025"/>
                  </a:cubicBezTo>
                  <a:cubicBezTo>
                    <a:pt x="3597783" y="301826"/>
                    <a:pt x="3592906" y="313104"/>
                    <a:pt x="3583153" y="322858"/>
                  </a:cubicBezTo>
                  <a:cubicBezTo>
                    <a:pt x="3573399" y="332611"/>
                    <a:pt x="3562121" y="337488"/>
                    <a:pt x="3549320" y="337488"/>
                  </a:cubicBezTo>
                  <a:cubicBezTo>
                    <a:pt x="3535908" y="337488"/>
                    <a:pt x="3525393" y="332459"/>
                    <a:pt x="3517773" y="322400"/>
                  </a:cubicBezTo>
                  <a:cubicBezTo>
                    <a:pt x="3510153" y="312342"/>
                    <a:pt x="3506343" y="301217"/>
                    <a:pt x="3506343" y="289025"/>
                  </a:cubicBezTo>
                  <a:cubicBezTo>
                    <a:pt x="3506343" y="276223"/>
                    <a:pt x="3509696" y="264184"/>
                    <a:pt x="3516401" y="252906"/>
                  </a:cubicBezTo>
                  <a:cubicBezTo>
                    <a:pt x="3523107" y="241628"/>
                    <a:pt x="3534080" y="235990"/>
                    <a:pt x="3549320" y="235990"/>
                  </a:cubicBezTo>
                  <a:close/>
                  <a:moveTo>
                    <a:pt x="2282495" y="235990"/>
                  </a:moveTo>
                  <a:cubicBezTo>
                    <a:pt x="2298344" y="235990"/>
                    <a:pt x="2310384" y="241019"/>
                    <a:pt x="2318614" y="251077"/>
                  </a:cubicBezTo>
                  <a:cubicBezTo>
                    <a:pt x="2326843" y="261136"/>
                    <a:pt x="2330958" y="273785"/>
                    <a:pt x="2330958" y="289025"/>
                  </a:cubicBezTo>
                  <a:cubicBezTo>
                    <a:pt x="2330958" y="301826"/>
                    <a:pt x="2326081" y="313104"/>
                    <a:pt x="2316328" y="322858"/>
                  </a:cubicBezTo>
                  <a:cubicBezTo>
                    <a:pt x="2306574" y="332611"/>
                    <a:pt x="2295296" y="337488"/>
                    <a:pt x="2282495" y="337488"/>
                  </a:cubicBezTo>
                  <a:cubicBezTo>
                    <a:pt x="2269084" y="337488"/>
                    <a:pt x="2258568" y="332459"/>
                    <a:pt x="2250948" y="322400"/>
                  </a:cubicBezTo>
                  <a:cubicBezTo>
                    <a:pt x="2243328" y="312342"/>
                    <a:pt x="2239518" y="301217"/>
                    <a:pt x="2239518" y="289025"/>
                  </a:cubicBezTo>
                  <a:cubicBezTo>
                    <a:pt x="2239518" y="276223"/>
                    <a:pt x="2242871" y="264184"/>
                    <a:pt x="2249576" y="252906"/>
                  </a:cubicBezTo>
                  <a:cubicBezTo>
                    <a:pt x="2256282" y="241628"/>
                    <a:pt x="2267255" y="235990"/>
                    <a:pt x="2282495" y="235990"/>
                  </a:cubicBezTo>
                  <a:close/>
                  <a:moveTo>
                    <a:pt x="439598" y="110717"/>
                  </a:moveTo>
                  <a:cubicBezTo>
                    <a:pt x="447523" y="110717"/>
                    <a:pt x="455447" y="111326"/>
                    <a:pt x="463372" y="112546"/>
                  </a:cubicBezTo>
                  <a:cubicBezTo>
                    <a:pt x="471297" y="113765"/>
                    <a:pt x="478612" y="116203"/>
                    <a:pt x="485318" y="119861"/>
                  </a:cubicBezTo>
                  <a:cubicBezTo>
                    <a:pt x="501777" y="188136"/>
                    <a:pt x="519456" y="259002"/>
                    <a:pt x="538353" y="332459"/>
                  </a:cubicBezTo>
                  <a:cubicBezTo>
                    <a:pt x="557251" y="405916"/>
                    <a:pt x="575539" y="481354"/>
                    <a:pt x="593217" y="558773"/>
                  </a:cubicBezTo>
                  <a:cubicBezTo>
                    <a:pt x="587731" y="561211"/>
                    <a:pt x="580263" y="562888"/>
                    <a:pt x="570814" y="563802"/>
                  </a:cubicBezTo>
                  <a:cubicBezTo>
                    <a:pt x="561365" y="564716"/>
                    <a:pt x="551764" y="565174"/>
                    <a:pt x="542011" y="565174"/>
                  </a:cubicBezTo>
                  <a:cubicBezTo>
                    <a:pt x="531647" y="565174"/>
                    <a:pt x="522503" y="564716"/>
                    <a:pt x="514579" y="563802"/>
                  </a:cubicBezTo>
                  <a:cubicBezTo>
                    <a:pt x="506654" y="562888"/>
                    <a:pt x="502082" y="560906"/>
                    <a:pt x="500863" y="557858"/>
                  </a:cubicBezTo>
                  <a:cubicBezTo>
                    <a:pt x="495986" y="540790"/>
                    <a:pt x="491871" y="525550"/>
                    <a:pt x="488518" y="512138"/>
                  </a:cubicBezTo>
                  <a:cubicBezTo>
                    <a:pt x="485165" y="498727"/>
                    <a:pt x="481051" y="485316"/>
                    <a:pt x="476174" y="471905"/>
                  </a:cubicBezTo>
                  <a:cubicBezTo>
                    <a:pt x="469468" y="471295"/>
                    <a:pt x="463372" y="470838"/>
                    <a:pt x="457886" y="470533"/>
                  </a:cubicBezTo>
                  <a:cubicBezTo>
                    <a:pt x="452399" y="470228"/>
                    <a:pt x="446608" y="470076"/>
                    <a:pt x="440512" y="470076"/>
                  </a:cubicBezTo>
                  <a:cubicBezTo>
                    <a:pt x="434416" y="470076"/>
                    <a:pt x="427711" y="470076"/>
                    <a:pt x="420395" y="470076"/>
                  </a:cubicBezTo>
                  <a:cubicBezTo>
                    <a:pt x="413080" y="470076"/>
                    <a:pt x="404241" y="470381"/>
                    <a:pt x="393878" y="470990"/>
                  </a:cubicBezTo>
                  <a:cubicBezTo>
                    <a:pt x="389001" y="488059"/>
                    <a:pt x="385191" y="504061"/>
                    <a:pt x="382448" y="518996"/>
                  </a:cubicBezTo>
                  <a:cubicBezTo>
                    <a:pt x="379705" y="533932"/>
                    <a:pt x="377419" y="546581"/>
                    <a:pt x="375590" y="556944"/>
                  </a:cubicBezTo>
                  <a:cubicBezTo>
                    <a:pt x="373761" y="558163"/>
                    <a:pt x="368884" y="559992"/>
                    <a:pt x="360959" y="562430"/>
                  </a:cubicBezTo>
                  <a:cubicBezTo>
                    <a:pt x="353035" y="564869"/>
                    <a:pt x="343586" y="566088"/>
                    <a:pt x="332613" y="566088"/>
                  </a:cubicBezTo>
                  <a:cubicBezTo>
                    <a:pt x="325298" y="566088"/>
                    <a:pt x="317830" y="565326"/>
                    <a:pt x="310210" y="563802"/>
                  </a:cubicBezTo>
                  <a:cubicBezTo>
                    <a:pt x="302590" y="562278"/>
                    <a:pt x="294818" y="559078"/>
                    <a:pt x="286893" y="554201"/>
                  </a:cubicBezTo>
                  <a:cubicBezTo>
                    <a:pt x="293599" y="522502"/>
                    <a:pt x="299847" y="494003"/>
                    <a:pt x="305638" y="468704"/>
                  </a:cubicBezTo>
                  <a:cubicBezTo>
                    <a:pt x="311429" y="443406"/>
                    <a:pt x="316916" y="419784"/>
                    <a:pt x="322098" y="397838"/>
                  </a:cubicBezTo>
                  <a:cubicBezTo>
                    <a:pt x="327279" y="375893"/>
                    <a:pt x="332308" y="354709"/>
                    <a:pt x="337185" y="334288"/>
                  </a:cubicBezTo>
                  <a:cubicBezTo>
                    <a:pt x="342062" y="313866"/>
                    <a:pt x="347091" y="292835"/>
                    <a:pt x="352273" y="271194"/>
                  </a:cubicBezTo>
                  <a:cubicBezTo>
                    <a:pt x="357454" y="249553"/>
                    <a:pt x="362941" y="226236"/>
                    <a:pt x="368732" y="201242"/>
                  </a:cubicBezTo>
                  <a:cubicBezTo>
                    <a:pt x="374523" y="176249"/>
                    <a:pt x="381076" y="148512"/>
                    <a:pt x="388391" y="118032"/>
                  </a:cubicBezTo>
                  <a:cubicBezTo>
                    <a:pt x="393268" y="116203"/>
                    <a:pt x="400431" y="114527"/>
                    <a:pt x="409880" y="113003"/>
                  </a:cubicBezTo>
                  <a:cubicBezTo>
                    <a:pt x="419329" y="111479"/>
                    <a:pt x="429235" y="110717"/>
                    <a:pt x="439598" y="110717"/>
                  </a:cubicBezTo>
                  <a:close/>
                  <a:moveTo>
                    <a:pt x="939089" y="107974"/>
                  </a:moveTo>
                  <a:cubicBezTo>
                    <a:pt x="948842" y="107974"/>
                    <a:pt x="958291" y="108888"/>
                    <a:pt x="967435" y="110717"/>
                  </a:cubicBezTo>
                  <a:cubicBezTo>
                    <a:pt x="976579" y="112546"/>
                    <a:pt x="984199" y="115289"/>
                    <a:pt x="990295" y="118946"/>
                  </a:cubicBezTo>
                  <a:cubicBezTo>
                    <a:pt x="998829" y="150646"/>
                    <a:pt x="1005840" y="179144"/>
                    <a:pt x="1011326" y="204443"/>
                  </a:cubicBezTo>
                  <a:cubicBezTo>
                    <a:pt x="1016813" y="229741"/>
                    <a:pt x="1023214" y="254887"/>
                    <a:pt x="1030529" y="279881"/>
                  </a:cubicBezTo>
                  <a:cubicBezTo>
                    <a:pt x="1032358" y="281100"/>
                    <a:pt x="1034796" y="282014"/>
                    <a:pt x="1037844" y="282624"/>
                  </a:cubicBezTo>
                  <a:cubicBezTo>
                    <a:pt x="1040892" y="283234"/>
                    <a:pt x="1043940" y="282319"/>
                    <a:pt x="1046988" y="279881"/>
                  </a:cubicBezTo>
                  <a:cubicBezTo>
                    <a:pt x="1054913" y="252449"/>
                    <a:pt x="1062076" y="226388"/>
                    <a:pt x="1068476" y="201700"/>
                  </a:cubicBezTo>
                  <a:cubicBezTo>
                    <a:pt x="1074877" y="177011"/>
                    <a:pt x="1082650" y="149122"/>
                    <a:pt x="1091794" y="118032"/>
                  </a:cubicBezTo>
                  <a:cubicBezTo>
                    <a:pt x="1095451" y="114984"/>
                    <a:pt x="1101242" y="112698"/>
                    <a:pt x="1109167" y="111174"/>
                  </a:cubicBezTo>
                  <a:cubicBezTo>
                    <a:pt x="1117092" y="109650"/>
                    <a:pt x="1125626" y="108888"/>
                    <a:pt x="1134771" y="108888"/>
                  </a:cubicBezTo>
                  <a:cubicBezTo>
                    <a:pt x="1145134" y="108888"/>
                    <a:pt x="1155192" y="109802"/>
                    <a:pt x="1164946" y="111631"/>
                  </a:cubicBezTo>
                  <a:cubicBezTo>
                    <a:pt x="1174699" y="113460"/>
                    <a:pt x="1182014" y="116813"/>
                    <a:pt x="1186891" y="121690"/>
                  </a:cubicBezTo>
                  <a:cubicBezTo>
                    <a:pt x="1174090" y="154608"/>
                    <a:pt x="1163574" y="182192"/>
                    <a:pt x="1155344" y="204443"/>
                  </a:cubicBezTo>
                  <a:cubicBezTo>
                    <a:pt x="1147115" y="226693"/>
                    <a:pt x="1139647" y="247115"/>
                    <a:pt x="1132942" y="265708"/>
                  </a:cubicBezTo>
                  <a:cubicBezTo>
                    <a:pt x="1126236" y="284300"/>
                    <a:pt x="1119835" y="302588"/>
                    <a:pt x="1113739" y="320572"/>
                  </a:cubicBezTo>
                  <a:cubicBezTo>
                    <a:pt x="1107643" y="338555"/>
                    <a:pt x="1100328" y="359738"/>
                    <a:pt x="1091794" y="384122"/>
                  </a:cubicBezTo>
                  <a:cubicBezTo>
                    <a:pt x="1091794" y="401801"/>
                    <a:pt x="1091794" y="426032"/>
                    <a:pt x="1091794" y="456817"/>
                  </a:cubicBezTo>
                  <a:cubicBezTo>
                    <a:pt x="1091794" y="487602"/>
                    <a:pt x="1092403" y="521892"/>
                    <a:pt x="1093622" y="559687"/>
                  </a:cubicBezTo>
                  <a:cubicBezTo>
                    <a:pt x="1090574" y="562126"/>
                    <a:pt x="1083259" y="564107"/>
                    <a:pt x="1071677" y="565631"/>
                  </a:cubicBezTo>
                  <a:cubicBezTo>
                    <a:pt x="1060095" y="567155"/>
                    <a:pt x="1047902" y="567917"/>
                    <a:pt x="1035101" y="567917"/>
                  </a:cubicBezTo>
                  <a:cubicBezTo>
                    <a:pt x="1024738" y="567917"/>
                    <a:pt x="1015136" y="567307"/>
                    <a:pt x="1006297" y="566088"/>
                  </a:cubicBezTo>
                  <a:cubicBezTo>
                    <a:pt x="997458" y="564869"/>
                    <a:pt x="990905" y="562735"/>
                    <a:pt x="986637" y="559687"/>
                  </a:cubicBezTo>
                  <a:cubicBezTo>
                    <a:pt x="987247" y="543228"/>
                    <a:pt x="987552" y="528293"/>
                    <a:pt x="987552" y="514882"/>
                  </a:cubicBezTo>
                  <a:cubicBezTo>
                    <a:pt x="987552" y="501470"/>
                    <a:pt x="987552" y="488212"/>
                    <a:pt x="987552" y="475105"/>
                  </a:cubicBezTo>
                  <a:cubicBezTo>
                    <a:pt x="987552" y="461999"/>
                    <a:pt x="987552" y="448588"/>
                    <a:pt x="987552" y="434872"/>
                  </a:cubicBezTo>
                  <a:cubicBezTo>
                    <a:pt x="987552" y="421156"/>
                    <a:pt x="987857" y="405763"/>
                    <a:pt x="988466" y="388694"/>
                  </a:cubicBezTo>
                  <a:cubicBezTo>
                    <a:pt x="980542" y="366139"/>
                    <a:pt x="972769" y="344194"/>
                    <a:pt x="965149" y="322858"/>
                  </a:cubicBezTo>
                  <a:cubicBezTo>
                    <a:pt x="957529" y="301522"/>
                    <a:pt x="949757" y="279881"/>
                    <a:pt x="941832" y="257935"/>
                  </a:cubicBezTo>
                  <a:cubicBezTo>
                    <a:pt x="933907" y="235990"/>
                    <a:pt x="925678" y="213587"/>
                    <a:pt x="917143" y="190727"/>
                  </a:cubicBezTo>
                  <a:cubicBezTo>
                    <a:pt x="908609" y="167867"/>
                    <a:pt x="899160" y="144245"/>
                    <a:pt x="888797" y="119861"/>
                  </a:cubicBezTo>
                  <a:cubicBezTo>
                    <a:pt x="893673" y="116203"/>
                    <a:pt x="900684" y="113308"/>
                    <a:pt x="909828" y="111174"/>
                  </a:cubicBezTo>
                  <a:cubicBezTo>
                    <a:pt x="918972" y="109040"/>
                    <a:pt x="928725" y="107974"/>
                    <a:pt x="939089" y="107974"/>
                  </a:cubicBezTo>
                  <a:close/>
                  <a:moveTo>
                    <a:pt x="737311" y="104316"/>
                  </a:moveTo>
                  <a:cubicBezTo>
                    <a:pt x="761085" y="104316"/>
                    <a:pt x="780745" y="108278"/>
                    <a:pt x="796290" y="116203"/>
                  </a:cubicBezTo>
                  <a:cubicBezTo>
                    <a:pt x="811835" y="124128"/>
                    <a:pt x="823722" y="134644"/>
                    <a:pt x="831952" y="147750"/>
                  </a:cubicBezTo>
                  <a:cubicBezTo>
                    <a:pt x="840181" y="160856"/>
                    <a:pt x="845210" y="175792"/>
                    <a:pt x="847039" y="192556"/>
                  </a:cubicBezTo>
                  <a:cubicBezTo>
                    <a:pt x="848868" y="209320"/>
                    <a:pt x="848258" y="226236"/>
                    <a:pt x="845210" y="243305"/>
                  </a:cubicBezTo>
                  <a:cubicBezTo>
                    <a:pt x="843991" y="243914"/>
                    <a:pt x="840943" y="244524"/>
                    <a:pt x="836067" y="245134"/>
                  </a:cubicBezTo>
                  <a:cubicBezTo>
                    <a:pt x="831189" y="245743"/>
                    <a:pt x="825246" y="246200"/>
                    <a:pt x="818236" y="246505"/>
                  </a:cubicBezTo>
                  <a:cubicBezTo>
                    <a:pt x="811225" y="246810"/>
                    <a:pt x="803605" y="246810"/>
                    <a:pt x="795375" y="246505"/>
                  </a:cubicBezTo>
                  <a:cubicBezTo>
                    <a:pt x="787146" y="246200"/>
                    <a:pt x="779373" y="246048"/>
                    <a:pt x="772059" y="246048"/>
                  </a:cubicBezTo>
                  <a:cubicBezTo>
                    <a:pt x="773278" y="232027"/>
                    <a:pt x="772059" y="219988"/>
                    <a:pt x="768401" y="209929"/>
                  </a:cubicBezTo>
                  <a:cubicBezTo>
                    <a:pt x="764743" y="199871"/>
                    <a:pt x="757123" y="193927"/>
                    <a:pt x="745541" y="192098"/>
                  </a:cubicBezTo>
                  <a:cubicBezTo>
                    <a:pt x="732130" y="190270"/>
                    <a:pt x="723443" y="193775"/>
                    <a:pt x="719480" y="202614"/>
                  </a:cubicBezTo>
                  <a:cubicBezTo>
                    <a:pt x="715518" y="211453"/>
                    <a:pt x="714146" y="225322"/>
                    <a:pt x="715365" y="244219"/>
                  </a:cubicBezTo>
                  <a:cubicBezTo>
                    <a:pt x="716585" y="256411"/>
                    <a:pt x="722223" y="268908"/>
                    <a:pt x="732282" y="281710"/>
                  </a:cubicBezTo>
                  <a:cubicBezTo>
                    <a:pt x="742340" y="294511"/>
                    <a:pt x="754075" y="305179"/>
                    <a:pt x="767487" y="313714"/>
                  </a:cubicBezTo>
                  <a:cubicBezTo>
                    <a:pt x="794309" y="330173"/>
                    <a:pt x="816407" y="350899"/>
                    <a:pt x="833781" y="375893"/>
                  </a:cubicBezTo>
                  <a:cubicBezTo>
                    <a:pt x="851154" y="400886"/>
                    <a:pt x="859841" y="428318"/>
                    <a:pt x="859841" y="458189"/>
                  </a:cubicBezTo>
                  <a:cubicBezTo>
                    <a:pt x="859841" y="469771"/>
                    <a:pt x="857707" y="481049"/>
                    <a:pt x="853440" y="492022"/>
                  </a:cubicBezTo>
                  <a:cubicBezTo>
                    <a:pt x="849173" y="502994"/>
                    <a:pt x="843534" y="512900"/>
                    <a:pt x="836523" y="521740"/>
                  </a:cubicBezTo>
                  <a:cubicBezTo>
                    <a:pt x="829513" y="530579"/>
                    <a:pt x="821741" y="538351"/>
                    <a:pt x="813206" y="545057"/>
                  </a:cubicBezTo>
                  <a:cubicBezTo>
                    <a:pt x="804672" y="551762"/>
                    <a:pt x="796138" y="556639"/>
                    <a:pt x="787603" y="559687"/>
                  </a:cubicBezTo>
                  <a:cubicBezTo>
                    <a:pt x="783945" y="560906"/>
                    <a:pt x="776326" y="562888"/>
                    <a:pt x="764743" y="565631"/>
                  </a:cubicBezTo>
                  <a:cubicBezTo>
                    <a:pt x="753161" y="568374"/>
                    <a:pt x="737616" y="569746"/>
                    <a:pt x="718109" y="569746"/>
                  </a:cubicBezTo>
                  <a:cubicBezTo>
                    <a:pt x="695554" y="569746"/>
                    <a:pt x="669341" y="566698"/>
                    <a:pt x="639470" y="560602"/>
                  </a:cubicBezTo>
                  <a:cubicBezTo>
                    <a:pt x="637642" y="548410"/>
                    <a:pt x="636880" y="537742"/>
                    <a:pt x="637184" y="528598"/>
                  </a:cubicBezTo>
                  <a:cubicBezTo>
                    <a:pt x="637489" y="519454"/>
                    <a:pt x="638251" y="511529"/>
                    <a:pt x="639470" y="504823"/>
                  </a:cubicBezTo>
                  <a:cubicBezTo>
                    <a:pt x="640690" y="498118"/>
                    <a:pt x="642061" y="492326"/>
                    <a:pt x="643585" y="487450"/>
                  </a:cubicBezTo>
                  <a:cubicBezTo>
                    <a:pt x="645109" y="482573"/>
                    <a:pt x="646481" y="478001"/>
                    <a:pt x="647700" y="473734"/>
                  </a:cubicBezTo>
                  <a:cubicBezTo>
                    <a:pt x="659282" y="477391"/>
                    <a:pt x="670103" y="479982"/>
                    <a:pt x="680161" y="481506"/>
                  </a:cubicBezTo>
                  <a:cubicBezTo>
                    <a:pt x="690219" y="483030"/>
                    <a:pt x="699516" y="483792"/>
                    <a:pt x="708050" y="483792"/>
                  </a:cubicBezTo>
                  <a:cubicBezTo>
                    <a:pt x="725119" y="483792"/>
                    <a:pt x="738225" y="480592"/>
                    <a:pt x="747369" y="474191"/>
                  </a:cubicBezTo>
                  <a:cubicBezTo>
                    <a:pt x="756514" y="467790"/>
                    <a:pt x="761085" y="459103"/>
                    <a:pt x="761085" y="448130"/>
                  </a:cubicBezTo>
                  <a:cubicBezTo>
                    <a:pt x="761085" y="439596"/>
                    <a:pt x="756514" y="429690"/>
                    <a:pt x="747369" y="418412"/>
                  </a:cubicBezTo>
                  <a:cubicBezTo>
                    <a:pt x="738225" y="407135"/>
                    <a:pt x="728777" y="397534"/>
                    <a:pt x="719023" y="389609"/>
                  </a:cubicBezTo>
                  <a:cubicBezTo>
                    <a:pt x="705612" y="378636"/>
                    <a:pt x="693268" y="367663"/>
                    <a:pt x="681990" y="356690"/>
                  </a:cubicBezTo>
                  <a:cubicBezTo>
                    <a:pt x="670712" y="345718"/>
                    <a:pt x="661111" y="334440"/>
                    <a:pt x="653186" y="322858"/>
                  </a:cubicBezTo>
                  <a:cubicBezTo>
                    <a:pt x="645261" y="311275"/>
                    <a:pt x="638861" y="298931"/>
                    <a:pt x="633984" y="285824"/>
                  </a:cubicBezTo>
                  <a:cubicBezTo>
                    <a:pt x="629107" y="272718"/>
                    <a:pt x="626059" y="257935"/>
                    <a:pt x="624840" y="241476"/>
                  </a:cubicBezTo>
                  <a:cubicBezTo>
                    <a:pt x="623621" y="228065"/>
                    <a:pt x="624383" y="213282"/>
                    <a:pt x="627126" y="197128"/>
                  </a:cubicBezTo>
                  <a:cubicBezTo>
                    <a:pt x="629869" y="180973"/>
                    <a:pt x="635356" y="166038"/>
                    <a:pt x="643585" y="152322"/>
                  </a:cubicBezTo>
                  <a:cubicBezTo>
                    <a:pt x="651815" y="138606"/>
                    <a:pt x="663550" y="127176"/>
                    <a:pt x="678790" y="118032"/>
                  </a:cubicBezTo>
                  <a:cubicBezTo>
                    <a:pt x="694030" y="108888"/>
                    <a:pt x="713537" y="104316"/>
                    <a:pt x="737311" y="104316"/>
                  </a:cubicBezTo>
                  <a:close/>
                  <a:moveTo>
                    <a:pt x="2826563" y="103402"/>
                  </a:moveTo>
                  <a:cubicBezTo>
                    <a:pt x="2838755" y="103402"/>
                    <a:pt x="2850489" y="104621"/>
                    <a:pt x="2861767" y="107059"/>
                  </a:cubicBezTo>
                  <a:cubicBezTo>
                    <a:pt x="2873045" y="109498"/>
                    <a:pt x="2882036" y="114070"/>
                    <a:pt x="2888742" y="120775"/>
                  </a:cubicBezTo>
                  <a:cubicBezTo>
                    <a:pt x="2889352" y="121385"/>
                    <a:pt x="2888285" y="126262"/>
                    <a:pt x="2885542" y="135406"/>
                  </a:cubicBezTo>
                  <a:cubicBezTo>
                    <a:pt x="2882798" y="144550"/>
                    <a:pt x="2879141" y="155827"/>
                    <a:pt x="2874569" y="169238"/>
                  </a:cubicBezTo>
                  <a:cubicBezTo>
                    <a:pt x="2869997" y="182650"/>
                    <a:pt x="2864815" y="197280"/>
                    <a:pt x="2859024" y="213130"/>
                  </a:cubicBezTo>
                  <a:cubicBezTo>
                    <a:pt x="2853233" y="228979"/>
                    <a:pt x="2847746" y="244219"/>
                    <a:pt x="2842565" y="258850"/>
                  </a:cubicBezTo>
                  <a:cubicBezTo>
                    <a:pt x="2837383" y="273480"/>
                    <a:pt x="2832811" y="286434"/>
                    <a:pt x="2828849" y="297712"/>
                  </a:cubicBezTo>
                  <a:cubicBezTo>
                    <a:pt x="2824886" y="308989"/>
                    <a:pt x="2822296" y="316762"/>
                    <a:pt x="2821076" y="321029"/>
                  </a:cubicBezTo>
                  <a:lnTo>
                    <a:pt x="2889656" y="559687"/>
                  </a:lnTo>
                  <a:cubicBezTo>
                    <a:pt x="2886608" y="565174"/>
                    <a:pt x="2877922" y="569746"/>
                    <a:pt x="2863596" y="573403"/>
                  </a:cubicBezTo>
                  <a:cubicBezTo>
                    <a:pt x="2849270" y="577061"/>
                    <a:pt x="2835097" y="578890"/>
                    <a:pt x="2821076" y="578890"/>
                  </a:cubicBezTo>
                  <a:cubicBezTo>
                    <a:pt x="2812542" y="578890"/>
                    <a:pt x="2804770" y="577975"/>
                    <a:pt x="2797759" y="576146"/>
                  </a:cubicBezTo>
                  <a:cubicBezTo>
                    <a:pt x="2790749" y="574318"/>
                    <a:pt x="2786329" y="571574"/>
                    <a:pt x="2784500" y="567917"/>
                  </a:cubicBezTo>
                  <a:cubicBezTo>
                    <a:pt x="2777795" y="537437"/>
                    <a:pt x="2770632" y="504823"/>
                    <a:pt x="2763012" y="470076"/>
                  </a:cubicBezTo>
                  <a:cubicBezTo>
                    <a:pt x="2755392" y="435329"/>
                    <a:pt x="2746705" y="403020"/>
                    <a:pt x="2736952" y="373150"/>
                  </a:cubicBezTo>
                  <a:lnTo>
                    <a:pt x="2693060" y="568831"/>
                  </a:lnTo>
                  <a:cubicBezTo>
                    <a:pt x="2681478" y="573708"/>
                    <a:pt x="2666847" y="576146"/>
                    <a:pt x="2649169" y="576146"/>
                  </a:cubicBezTo>
                  <a:cubicBezTo>
                    <a:pt x="2637587" y="576146"/>
                    <a:pt x="2626309" y="574927"/>
                    <a:pt x="2615336" y="572489"/>
                  </a:cubicBezTo>
                  <a:cubicBezTo>
                    <a:pt x="2604364" y="570050"/>
                    <a:pt x="2594610" y="565783"/>
                    <a:pt x="2586075" y="559687"/>
                  </a:cubicBezTo>
                  <a:cubicBezTo>
                    <a:pt x="2585466" y="558468"/>
                    <a:pt x="2586533" y="552524"/>
                    <a:pt x="2589276" y="541856"/>
                  </a:cubicBezTo>
                  <a:cubicBezTo>
                    <a:pt x="2592019" y="531188"/>
                    <a:pt x="2595829" y="517625"/>
                    <a:pt x="2600706" y="501166"/>
                  </a:cubicBezTo>
                  <a:cubicBezTo>
                    <a:pt x="2605583" y="484706"/>
                    <a:pt x="2610917" y="466876"/>
                    <a:pt x="2616708" y="447673"/>
                  </a:cubicBezTo>
                  <a:cubicBezTo>
                    <a:pt x="2622499" y="428471"/>
                    <a:pt x="2628138" y="410030"/>
                    <a:pt x="2633624" y="392352"/>
                  </a:cubicBezTo>
                  <a:cubicBezTo>
                    <a:pt x="2639111" y="374674"/>
                    <a:pt x="2643835" y="359129"/>
                    <a:pt x="2647797" y="345718"/>
                  </a:cubicBezTo>
                  <a:cubicBezTo>
                    <a:pt x="2651760" y="332306"/>
                    <a:pt x="2654351" y="323162"/>
                    <a:pt x="2655570" y="318286"/>
                  </a:cubicBezTo>
                  <a:lnTo>
                    <a:pt x="2588819" y="120775"/>
                  </a:lnTo>
                  <a:cubicBezTo>
                    <a:pt x="2594915" y="115898"/>
                    <a:pt x="2603297" y="112241"/>
                    <a:pt x="2613965" y="109802"/>
                  </a:cubicBezTo>
                  <a:cubicBezTo>
                    <a:pt x="2624633" y="107364"/>
                    <a:pt x="2635758" y="106145"/>
                    <a:pt x="2647340" y="106145"/>
                  </a:cubicBezTo>
                  <a:cubicBezTo>
                    <a:pt x="2656484" y="106145"/>
                    <a:pt x="2665171" y="106754"/>
                    <a:pt x="2673401" y="107974"/>
                  </a:cubicBezTo>
                  <a:cubicBezTo>
                    <a:pt x="2681630" y="109193"/>
                    <a:pt x="2688488" y="110717"/>
                    <a:pt x="2693975" y="112546"/>
                  </a:cubicBezTo>
                  <a:cubicBezTo>
                    <a:pt x="2702509" y="153389"/>
                    <a:pt x="2709824" y="189203"/>
                    <a:pt x="2715920" y="219988"/>
                  </a:cubicBezTo>
                  <a:cubicBezTo>
                    <a:pt x="2722016" y="250772"/>
                    <a:pt x="2729027" y="280490"/>
                    <a:pt x="2736952" y="309142"/>
                  </a:cubicBezTo>
                  <a:lnTo>
                    <a:pt x="2781757" y="110717"/>
                  </a:lnTo>
                  <a:cubicBezTo>
                    <a:pt x="2786024" y="108278"/>
                    <a:pt x="2792120" y="106450"/>
                    <a:pt x="2800045" y="105230"/>
                  </a:cubicBezTo>
                  <a:cubicBezTo>
                    <a:pt x="2807970" y="104011"/>
                    <a:pt x="2816809" y="103402"/>
                    <a:pt x="2826563" y="103402"/>
                  </a:cubicBezTo>
                  <a:close/>
                  <a:moveTo>
                    <a:pt x="3550234" y="96086"/>
                  </a:moveTo>
                  <a:cubicBezTo>
                    <a:pt x="3536213" y="98525"/>
                    <a:pt x="3525088" y="107669"/>
                    <a:pt x="3516858" y="123518"/>
                  </a:cubicBezTo>
                  <a:cubicBezTo>
                    <a:pt x="3508629" y="139368"/>
                    <a:pt x="3502381" y="157504"/>
                    <a:pt x="3498113" y="177925"/>
                  </a:cubicBezTo>
                  <a:cubicBezTo>
                    <a:pt x="3493846" y="198347"/>
                    <a:pt x="3491103" y="218768"/>
                    <a:pt x="3489884" y="239190"/>
                  </a:cubicBezTo>
                  <a:cubicBezTo>
                    <a:pt x="3488664" y="259612"/>
                    <a:pt x="3488055" y="275309"/>
                    <a:pt x="3488055" y="286282"/>
                  </a:cubicBezTo>
                  <a:cubicBezTo>
                    <a:pt x="3488055" y="292987"/>
                    <a:pt x="3488360" y="302436"/>
                    <a:pt x="3488969" y="314628"/>
                  </a:cubicBezTo>
                  <a:cubicBezTo>
                    <a:pt x="3489579" y="326820"/>
                    <a:pt x="3490646" y="340384"/>
                    <a:pt x="3492170" y="355319"/>
                  </a:cubicBezTo>
                  <a:cubicBezTo>
                    <a:pt x="3493694" y="370254"/>
                    <a:pt x="3495827" y="385494"/>
                    <a:pt x="3498571" y="401039"/>
                  </a:cubicBezTo>
                  <a:cubicBezTo>
                    <a:pt x="3501314" y="416584"/>
                    <a:pt x="3504971" y="430604"/>
                    <a:pt x="3509543" y="443101"/>
                  </a:cubicBezTo>
                  <a:cubicBezTo>
                    <a:pt x="3514115" y="455598"/>
                    <a:pt x="3519754" y="465961"/>
                    <a:pt x="3526460" y="474191"/>
                  </a:cubicBezTo>
                  <a:cubicBezTo>
                    <a:pt x="3533165" y="482420"/>
                    <a:pt x="3541090" y="486535"/>
                    <a:pt x="3550234" y="486535"/>
                  </a:cubicBezTo>
                  <a:cubicBezTo>
                    <a:pt x="3560597" y="486535"/>
                    <a:pt x="3569437" y="482725"/>
                    <a:pt x="3576752" y="475105"/>
                  </a:cubicBezTo>
                  <a:cubicBezTo>
                    <a:pt x="3584067" y="467485"/>
                    <a:pt x="3590315" y="457579"/>
                    <a:pt x="3595497" y="445387"/>
                  </a:cubicBezTo>
                  <a:cubicBezTo>
                    <a:pt x="3600679" y="433195"/>
                    <a:pt x="3604641" y="419632"/>
                    <a:pt x="3607384" y="404696"/>
                  </a:cubicBezTo>
                  <a:cubicBezTo>
                    <a:pt x="3610127" y="389761"/>
                    <a:pt x="3612261" y="374978"/>
                    <a:pt x="3613785" y="360348"/>
                  </a:cubicBezTo>
                  <a:cubicBezTo>
                    <a:pt x="3615309" y="345718"/>
                    <a:pt x="3616376" y="332154"/>
                    <a:pt x="3616985" y="319657"/>
                  </a:cubicBezTo>
                  <a:cubicBezTo>
                    <a:pt x="3617595" y="307160"/>
                    <a:pt x="3617900" y="297254"/>
                    <a:pt x="3617900" y="289939"/>
                  </a:cubicBezTo>
                  <a:cubicBezTo>
                    <a:pt x="3617900" y="283843"/>
                    <a:pt x="3617595" y="274699"/>
                    <a:pt x="3616985" y="262507"/>
                  </a:cubicBezTo>
                  <a:cubicBezTo>
                    <a:pt x="3616376" y="250315"/>
                    <a:pt x="3615156" y="236904"/>
                    <a:pt x="3613328" y="222274"/>
                  </a:cubicBezTo>
                  <a:cubicBezTo>
                    <a:pt x="3611499" y="207643"/>
                    <a:pt x="3608908" y="192403"/>
                    <a:pt x="3605555" y="176554"/>
                  </a:cubicBezTo>
                  <a:cubicBezTo>
                    <a:pt x="3602203" y="160704"/>
                    <a:pt x="3598088" y="146683"/>
                    <a:pt x="3593211" y="134491"/>
                  </a:cubicBezTo>
                  <a:cubicBezTo>
                    <a:pt x="3588334" y="122299"/>
                    <a:pt x="3582390" y="112546"/>
                    <a:pt x="3575380" y="105230"/>
                  </a:cubicBezTo>
                  <a:cubicBezTo>
                    <a:pt x="3568370" y="97915"/>
                    <a:pt x="3559988" y="94867"/>
                    <a:pt x="3550234" y="96086"/>
                  </a:cubicBezTo>
                  <a:close/>
                  <a:moveTo>
                    <a:pt x="2283409" y="96086"/>
                  </a:moveTo>
                  <a:cubicBezTo>
                    <a:pt x="2269388" y="98525"/>
                    <a:pt x="2258263" y="107669"/>
                    <a:pt x="2250034" y="123518"/>
                  </a:cubicBezTo>
                  <a:cubicBezTo>
                    <a:pt x="2241804" y="139368"/>
                    <a:pt x="2235556" y="157504"/>
                    <a:pt x="2231288" y="177925"/>
                  </a:cubicBezTo>
                  <a:cubicBezTo>
                    <a:pt x="2227021" y="198347"/>
                    <a:pt x="2224278" y="218768"/>
                    <a:pt x="2223059" y="239190"/>
                  </a:cubicBezTo>
                  <a:cubicBezTo>
                    <a:pt x="2221840" y="259612"/>
                    <a:pt x="2221230" y="275309"/>
                    <a:pt x="2221230" y="286282"/>
                  </a:cubicBezTo>
                  <a:cubicBezTo>
                    <a:pt x="2221230" y="292987"/>
                    <a:pt x="2221535" y="302436"/>
                    <a:pt x="2222144" y="314628"/>
                  </a:cubicBezTo>
                  <a:cubicBezTo>
                    <a:pt x="2222754" y="326820"/>
                    <a:pt x="2223821" y="340384"/>
                    <a:pt x="2225345" y="355319"/>
                  </a:cubicBezTo>
                  <a:cubicBezTo>
                    <a:pt x="2226869" y="370254"/>
                    <a:pt x="2229002" y="385494"/>
                    <a:pt x="2231746" y="401039"/>
                  </a:cubicBezTo>
                  <a:cubicBezTo>
                    <a:pt x="2234489" y="416584"/>
                    <a:pt x="2238146" y="430604"/>
                    <a:pt x="2242718" y="443101"/>
                  </a:cubicBezTo>
                  <a:cubicBezTo>
                    <a:pt x="2247290" y="455598"/>
                    <a:pt x="2252929" y="465961"/>
                    <a:pt x="2259635" y="474191"/>
                  </a:cubicBezTo>
                  <a:cubicBezTo>
                    <a:pt x="2266340" y="482420"/>
                    <a:pt x="2274265" y="486535"/>
                    <a:pt x="2283409" y="486535"/>
                  </a:cubicBezTo>
                  <a:cubicBezTo>
                    <a:pt x="2293772" y="486535"/>
                    <a:pt x="2302612" y="482725"/>
                    <a:pt x="2309927" y="475105"/>
                  </a:cubicBezTo>
                  <a:cubicBezTo>
                    <a:pt x="2317242" y="467485"/>
                    <a:pt x="2323490" y="457579"/>
                    <a:pt x="2328672" y="445387"/>
                  </a:cubicBezTo>
                  <a:cubicBezTo>
                    <a:pt x="2333854" y="433195"/>
                    <a:pt x="2337816" y="419632"/>
                    <a:pt x="2340559" y="404696"/>
                  </a:cubicBezTo>
                  <a:cubicBezTo>
                    <a:pt x="2343302" y="389761"/>
                    <a:pt x="2345436" y="374978"/>
                    <a:pt x="2346960" y="360348"/>
                  </a:cubicBezTo>
                  <a:cubicBezTo>
                    <a:pt x="2348484" y="345718"/>
                    <a:pt x="2349551" y="332154"/>
                    <a:pt x="2350160" y="319657"/>
                  </a:cubicBezTo>
                  <a:cubicBezTo>
                    <a:pt x="2350770" y="307160"/>
                    <a:pt x="2351075" y="297254"/>
                    <a:pt x="2351075" y="289939"/>
                  </a:cubicBezTo>
                  <a:cubicBezTo>
                    <a:pt x="2351075" y="283843"/>
                    <a:pt x="2350770" y="274699"/>
                    <a:pt x="2350160" y="262507"/>
                  </a:cubicBezTo>
                  <a:cubicBezTo>
                    <a:pt x="2349551" y="250315"/>
                    <a:pt x="2348331" y="236904"/>
                    <a:pt x="2346503" y="222274"/>
                  </a:cubicBezTo>
                  <a:cubicBezTo>
                    <a:pt x="2344674" y="207643"/>
                    <a:pt x="2342083" y="192403"/>
                    <a:pt x="2338730" y="176554"/>
                  </a:cubicBezTo>
                  <a:cubicBezTo>
                    <a:pt x="2335378" y="160704"/>
                    <a:pt x="2331263" y="146683"/>
                    <a:pt x="2326386" y="134491"/>
                  </a:cubicBezTo>
                  <a:cubicBezTo>
                    <a:pt x="2321509" y="122299"/>
                    <a:pt x="2315565" y="112546"/>
                    <a:pt x="2308555" y="105230"/>
                  </a:cubicBezTo>
                  <a:cubicBezTo>
                    <a:pt x="2301545" y="97915"/>
                    <a:pt x="2293163" y="94867"/>
                    <a:pt x="2283409" y="96086"/>
                  </a:cubicBezTo>
                  <a:close/>
                  <a:moveTo>
                    <a:pt x="229514" y="10133"/>
                  </a:moveTo>
                  <a:cubicBezTo>
                    <a:pt x="231953" y="14400"/>
                    <a:pt x="233782" y="21715"/>
                    <a:pt x="235001" y="32078"/>
                  </a:cubicBezTo>
                  <a:cubicBezTo>
                    <a:pt x="236220" y="42442"/>
                    <a:pt x="236830" y="53414"/>
                    <a:pt x="236830" y="64997"/>
                  </a:cubicBezTo>
                  <a:cubicBezTo>
                    <a:pt x="236830" y="76579"/>
                    <a:pt x="236220" y="87552"/>
                    <a:pt x="235001" y="97915"/>
                  </a:cubicBezTo>
                  <a:cubicBezTo>
                    <a:pt x="233782" y="108278"/>
                    <a:pt x="232258" y="115898"/>
                    <a:pt x="230429" y="120775"/>
                  </a:cubicBezTo>
                  <a:cubicBezTo>
                    <a:pt x="214579" y="120775"/>
                    <a:pt x="198730" y="120775"/>
                    <a:pt x="182880" y="120775"/>
                  </a:cubicBezTo>
                  <a:cubicBezTo>
                    <a:pt x="169469" y="120775"/>
                    <a:pt x="155143" y="120623"/>
                    <a:pt x="139903" y="120318"/>
                  </a:cubicBezTo>
                  <a:cubicBezTo>
                    <a:pt x="124663" y="120013"/>
                    <a:pt x="110642" y="119861"/>
                    <a:pt x="97841" y="119861"/>
                  </a:cubicBezTo>
                  <a:cubicBezTo>
                    <a:pt x="96622" y="159485"/>
                    <a:pt x="96622" y="198499"/>
                    <a:pt x="97841" y="236904"/>
                  </a:cubicBezTo>
                  <a:cubicBezTo>
                    <a:pt x="106985" y="237514"/>
                    <a:pt x="121311" y="237514"/>
                    <a:pt x="140818" y="236904"/>
                  </a:cubicBezTo>
                  <a:cubicBezTo>
                    <a:pt x="160325" y="236294"/>
                    <a:pt x="186233" y="236294"/>
                    <a:pt x="218542" y="236904"/>
                  </a:cubicBezTo>
                  <a:cubicBezTo>
                    <a:pt x="220370" y="242390"/>
                    <a:pt x="221742" y="249401"/>
                    <a:pt x="222656" y="257935"/>
                  </a:cubicBezTo>
                  <a:cubicBezTo>
                    <a:pt x="223571" y="266470"/>
                    <a:pt x="224028" y="275309"/>
                    <a:pt x="224028" y="284453"/>
                  </a:cubicBezTo>
                  <a:cubicBezTo>
                    <a:pt x="224028" y="293597"/>
                    <a:pt x="223723" y="302284"/>
                    <a:pt x="223114" y="310513"/>
                  </a:cubicBezTo>
                  <a:cubicBezTo>
                    <a:pt x="222504" y="318743"/>
                    <a:pt x="221590" y="325601"/>
                    <a:pt x="220370" y="331087"/>
                  </a:cubicBezTo>
                  <a:cubicBezTo>
                    <a:pt x="202692" y="331697"/>
                    <a:pt x="184556" y="331697"/>
                    <a:pt x="165964" y="331087"/>
                  </a:cubicBezTo>
                  <a:cubicBezTo>
                    <a:pt x="147371" y="330478"/>
                    <a:pt x="124663" y="330478"/>
                    <a:pt x="97841" y="331087"/>
                  </a:cubicBezTo>
                  <a:cubicBezTo>
                    <a:pt x="97841" y="345718"/>
                    <a:pt x="97993" y="358672"/>
                    <a:pt x="98298" y="369949"/>
                  </a:cubicBezTo>
                  <a:cubicBezTo>
                    <a:pt x="98603" y="381227"/>
                    <a:pt x="98755" y="391895"/>
                    <a:pt x="98755" y="401953"/>
                  </a:cubicBezTo>
                  <a:cubicBezTo>
                    <a:pt x="98755" y="412012"/>
                    <a:pt x="98603" y="421918"/>
                    <a:pt x="98298" y="431671"/>
                  </a:cubicBezTo>
                  <a:cubicBezTo>
                    <a:pt x="97993" y="441425"/>
                    <a:pt x="97841" y="451483"/>
                    <a:pt x="97841" y="461846"/>
                  </a:cubicBezTo>
                  <a:cubicBezTo>
                    <a:pt x="111252" y="461237"/>
                    <a:pt x="123596" y="460932"/>
                    <a:pt x="134874" y="460932"/>
                  </a:cubicBezTo>
                  <a:cubicBezTo>
                    <a:pt x="146152" y="460932"/>
                    <a:pt x="157124" y="460932"/>
                    <a:pt x="167792" y="460932"/>
                  </a:cubicBezTo>
                  <a:cubicBezTo>
                    <a:pt x="178460" y="460932"/>
                    <a:pt x="189586" y="460932"/>
                    <a:pt x="201168" y="460932"/>
                  </a:cubicBezTo>
                  <a:cubicBezTo>
                    <a:pt x="212750" y="460932"/>
                    <a:pt x="225247" y="460932"/>
                    <a:pt x="238658" y="460932"/>
                  </a:cubicBezTo>
                  <a:cubicBezTo>
                    <a:pt x="241706" y="465809"/>
                    <a:pt x="243992" y="472972"/>
                    <a:pt x="245516" y="482420"/>
                  </a:cubicBezTo>
                  <a:cubicBezTo>
                    <a:pt x="247040" y="491869"/>
                    <a:pt x="247955" y="501623"/>
                    <a:pt x="248260" y="511681"/>
                  </a:cubicBezTo>
                  <a:cubicBezTo>
                    <a:pt x="248564" y="521740"/>
                    <a:pt x="248107" y="531341"/>
                    <a:pt x="246888" y="540485"/>
                  </a:cubicBezTo>
                  <a:cubicBezTo>
                    <a:pt x="245669" y="549629"/>
                    <a:pt x="243535" y="556030"/>
                    <a:pt x="240487" y="559687"/>
                  </a:cubicBezTo>
                  <a:cubicBezTo>
                    <a:pt x="200863" y="559687"/>
                    <a:pt x="160630" y="559840"/>
                    <a:pt x="119786" y="560144"/>
                  </a:cubicBezTo>
                  <a:cubicBezTo>
                    <a:pt x="78943" y="560449"/>
                    <a:pt x="39014" y="560297"/>
                    <a:pt x="0" y="559687"/>
                  </a:cubicBezTo>
                  <a:cubicBezTo>
                    <a:pt x="0" y="544447"/>
                    <a:pt x="0" y="521587"/>
                    <a:pt x="0" y="491107"/>
                  </a:cubicBezTo>
                  <a:cubicBezTo>
                    <a:pt x="0" y="460627"/>
                    <a:pt x="0" y="426490"/>
                    <a:pt x="0" y="388694"/>
                  </a:cubicBezTo>
                  <a:cubicBezTo>
                    <a:pt x="0" y="350899"/>
                    <a:pt x="152" y="311580"/>
                    <a:pt x="457" y="270737"/>
                  </a:cubicBezTo>
                  <a:cubicBezTo>
                    <a:pt x="762" y="229894"/>
                    <a:pt x="1067" y="191794"/>
                    <a:pt x="1372" y="156437"/>
                  </a:cubicBezTo>
                  <a:cubicBezTo>
                    <a:pt x="1676" y="121080"/>
                    <a:pt x="1981" y="90295"/>
                    <a:pt x="2286" y="64082"/>
                  </a:cubicBezTo>
                  <a:cubicBezTo>
                    <a:pt x="2591" y="37870"/>
                    <a:pt x="2743" y="20191"/>
                    <a:pt x="2743" y="11047"/>
                  </a:cubicBezTo>
                  <a:cubicBezTo>
                    <a:pt x="22250" y="11047"/>
                    <a:pt x="40386" y="11047"/>
                    <a:pt x="57150" y="11047"/>
                  </a:cubicBezTo>
                  <a:cubicBezTo>
                    <a:pt x="73914" y="11047"/>
                    <a:pt x="90983" y="11047"/>
                    <a:pt x="108356" y="11047"/>
                  </a:cubicBezTo>
                  <a:cubicBezTo>
                    <a:pt x="125730" y="11047"/>
                    <a:pt x="144171" y="10895"/>
                    <a:pt x="163678" y="10590"/>
                  </a:cubicBezTo>
                  <a:cubicBezTo>
                    <a:pt x="183185" y="10285"/>
                    <a:pt x="205130" y="10133"/>
                    <a:pt x="229514" y="10133"/>
                  </a:cubicBezTo>
                  <a:close/>
                  <a:moveTo>
                    <a:pt x="3550234" y="4646"/>
                  </a:moveTo>
                  <a:cubicBezTo>
                    <a:pt x="3571570" y="4646"/>
                    <a:pt x="3590163" y="9523"/>
                    <a:pt x="3606013" y="19277"/>
                  </a:cubicBezTo>
                  <a:cubicBezTo>
                    <a:pt x="3621862" y="29030"/>
                    <a:pt x="3635731" y="42137"/>
                    <a:pt x="3647618" y="58596"/>
                  </a:cubicBezTo>
                  <a:cubicBezTo>
                    <a:pt x="3659505" y="75055"/>
                    <a:pt x="3669411" y="93496"/>
                    <a:pt x="3677336" y="113917"/>
                  </a:cubicBezTo>
                  <a:cubicBezTo>
                    <a:pt x="3685261" y="134339"/>
                    <a:pt x="3691509" y="155218"/>
                    <a:pt x="3696081" y="176554"/>
                  </a:cubicBezTo>
                  <a:cubicBezTo>
                    <a:pt x="3700653" y="197890"/>
                    <a:pt x="3704006" y="218311"/>
                    <a:pt x="3706139" y="237818"/>
                  </a:cubicBezTo>
                  <a:cubicBezTo>
                    <a:pt x="3708273" y="257326"/>
                    <a:pt x="3709035" y="274394"/>
                    <a:pt x="3708425" y="289025"/>
                  </a:cubicBezTo>
                  <a:cubicBezTo>
                    <a:pt x="3708425" y="303655"/>
                    <a:pt x="3707358" y="320876"/>
                    <a:pt x="3705225" y="340688"/>
                  </a:cubicBezTo>
                  <a:cubicBezTo>
                    <a:pt x="3703092" y="360500"/>
                    <a:pt x="3699586" y="380770"/>
                    <a:pt x="3694709" y="401496"/>
                  </a:cubicBezTo>
                  <a:cubicBezTo>
                    <a:pt x="3689832" y="422222"/>
                    <a:pt x="3683432" y="442644"/>
                    <a:pt x="3675507" y="462761"/>
                  </a:cubicBezTo>
                  <a:cubicBezTo>
                    <a:pt x="3667582" y="482878"/>
                    <a:pt x="3657829" y="500708"/>
                    <a:pt x="3646246" y="516253"/>
                  </a:cubicBezTo>
                  <a:cubicBezTo>
                    <a:pt x="3634664" y="531798"/>
                    <a:pt x="3620948" y="544447"/>
                    <a:pt x="3605098" y="554201"/>
                  </a:cubicBezTo>
                  <a:cubicBezTo>
                    <a:pt x="3589248" y="563954"/>
                    <a:pt x="3570960" y="568831"/>
                    <a:pt x="3550234" y="568831"/>
                  </a:cubicBezTo>
                  <a:cubicBezTo>
                    <a:pt x="3528898" y="568831"/>
                    <a:pt x="3510153" y="564107"/>
                    <a:pt x="3493998" y="554658"/>
                  </a:cubicBezTo>
                  <a:cubicBezTo>
                    <a:pt x="3477844" y="545209"/>
                    <a:pt x="3463976" y="532560"/>
                    <a:pt x="3452393" y="516710"/>
                  </a:cubicBezTo>
                  <a:cubicBezTo>
                    <a:pt x="3440811" y="500861"/>
                    <a:pt x="3431210" y="483030"/>
                    <a:pt x="3423590" y="463218"/>
                  </a:cubicBezTo>
                  <a:cubicBezTo>
                    <a:pt x="3415970" y="443406"/>
                    <a:pt x="3410026" y="422832"/>
                    <a:pt x="3405759" y="401496"/>
                  </a:cubicBezTo>
                  <a:cubicBezTo>
                    <a:pt x="3401492" y="380160"/>
                    <a:pt x="3398596" y="359281"/>
                    <a:pt x="3397072" y="338860"/>
                  </a:cubicBezTo>
                  <a:cubicBezTo>
                    <a:pt x="3395548" y="318438"/>
                    <a:pt x="3395091" y="299998"/>
                    <a:pt x="3395700" y="283538"/>
                  </a:cubicBezTo>
                  <a:cubicBezTo>
                    <a:pt x="3396310" y="260983"/>
                    <a:pt x="3399206" y="233856"/>
                    <a:pt x="3404387" y="202157"/>
                  </a:cubicBezTo>
                  <a:cubicBezTo>
                    <a:pt x="3409569" y="170458"/>
                    <a:pt x="3418103" y="139978"/>
                    <a:pt x="3429990" y="110717"/>
                  </a:cubicBezTo>
                  <a:cubicBezTo>
                    <a:pt x="3441878" y="81456"/>
                    <a:pt x="3457575" y="56615"/>
                    <a:pt x="3477082" y="36193"/>
                  </a:cubicBezTo>
                  <a:cubicBezTo>
                    <a:pt x="3496589" y="15772"/>
                    <a:pt x="3520973" y="5256"/>
                    <a:pt x="3550234" y="4646"/>
                  </a:cubicBezTo>
                  <a:close/>
                  <a:moveTo>
                    <a:pt x="2283409" y="4646"/>
                  </a:moveTo>
                  <a:cubicBezTo>
                    <a:pt x="2304745" y="4646"/>
                    <a:pt x="2323338" y="9523"/>
                    <a:pt x="2339188" y="19277"/>
                  </a:cubicBezTo>
                  <a:cubicBezTo>
                    <a:pt x="2355037" y="29030"/>
                    <a:pt x="2368906" y="42137"/>
                    <a:pt x="2380793" y="58596"/>
                  </a:cubicBezTo>
                  <a:cubicBezTo>
                    <a:pt x="2392680" y="75055"/>
                    <a:pt x="2402586" y="93496"/>
                    <a:pt x="2410511" y="113917"/>
                  </a:cubicBezTo>
                  <a:cubicBezTo>
                    <a:pt x="2418436" y="134339"/>
                    <a:pt x="2424684" y="155218"/>
                    <a:pt x="2429256" y="176554"/>
                  </a:cubicBezTo>
                  <a:cubicBezTo>
                    <a:pt x="2433828" y="197890"/>
                    <a:pt x="2437181" y="218311"/>
                    <a:pt x="2439314" y="237818"/>
                  </a:cubicBezTo>
                  <a:cubicBezTo>
                    <a:pt x="2441448" y="257326"/>
                    <a:pt x="2442210" y="274394"/>
                    <a:pt x="2441600" y="289025"/>
                  </a:cubicBezTo>
                  <a:cubicBezTo>
                    <a:pt x="2441600" y="303655"/>
                    <a:pt x="2440534" y="320876"/>
                    <a:pt x="2438400" y="340688"/>
                  </a:cubicBezTo>
                  <a:cubicBezTo>
                    <a:pt x="2436266" y="360500"/>
                    <a:pt x="2432761" y="380770"/>
                    <a:pt x="2427884" y="401496"/>
                  </a:cubicBezTo>
                  <a:cubicBezTo>
                    <a:pt x="2423007" y="422222"/>
                    <a:pt x="2416607" y="442644"/>
                    <a:pt x="2408682" y="462761"/>
                  </a:cubicBezTo>
                  <a:cubicBezTo>
                    <a:pt x="2400757" y="482878"/>
                    <a:pt x="2391004" y="500708"/>
                    <a:pt x="2379421" y="516253"/>
                  </a:cubicBezTo>
                  <a:cubicBezTo>
                    <a:pt x="2367839" y="531798"/>
                    <a:pt x="2354123" y="544447"/>
                    <a:pt x="2338273" y="554201"/>
                  </a:cubicBezTo>
                  <a:cubicBezTo>
                    <a:pt x="2322423" y="563954"/>
                    <a:pt x="2304136" y="568831"/>
                    <a:pt x="2283409" y="568831"/>
                  </a:cubicBezTo>
                  <a:cubicBezTo>
                    <a:pt x="2262073" y="568831"/>
                    <a:pt x="2243328" y="564107"/>
                    <a:pt x="2227174" y="554658"/>
                  </a:cubicBezTo>
                  <a:cubicBezTo>
                    <a:pt x="2211019" y="545209"/>
                    <a:pt x="2197151" y="532560"/>
                    <a:pt x="2185568" y="516710"/>
                  </a:cubicBezTo>
                  <a:cubicBezTo>
                    <a:pt x="2173986" y="500861"/>
                    <a:pt x="2164385" y="483030"/>
                    <a:pt x="2156765" y="463218"/>
                  </a:cubicBezTo>
                  <a:cubicBezTo>
                    <a:pt x="2149145" y="443406"/>
                    <a:pt x="2143201" y="422832"/>
                    <a:pt x="2138934" y="401496"/>
                  </a:cubicBezTo>
                  <a:cubicBezTo>
                    <a:pt x="2134667" y="380160"/>
                    <a:pt x="2131771" y="359281"/>
                    <a:pt x="2130247" y="338860"/>
                  </a:cubicBezTo>
                  <a:cubicBezTo>
                    <a:pt x="2128723" y="318438"/>
                    <a:pt x="2128266" y="299998"/>
                    <a:pt x="2128876" y="283538"/>
                  </a:cubicBezTo>
                  <a:cubicBezTo>
                    <a:pt x="2129485" y="260983"/>
                    <a:pt x="2132381" y="233856"/>
                    <a:pt x="2137562" y="202157"/>
                  </a:cubicBezTo>
                  <a:cubicBezTo>
                    <a:pt x="2142744" y="170458"/>
                    <a:pt x="2151278" y="139978"/>
                    <a:pt x="2163166" y="110717"/>
                  </a:cubicBezTo>
                  <a:cubicBezTo>
                    <a:pt x="2175053" y="81456"/>
                    <a:pt x="2190750" y="56615"/>
                    <a:pt x="2210257" y="36193"/>
                  </a:cubicBezTo>
                  <a:cubicBezTo>
                    <a:pt x="2229764" y="15772"/>
                    <a:pt x="2254148" y="5256"/>
                    <a:pt x="2283409" y="4646"/>
                  </a:cubicBezTo>
                  <a:close/>
                  <a:moveTo>
                    <a:pt x="3185541" y="74"/>
                  </a:moveTo>
                  <a:cubicBezTo>
                    <a:pt x="3207487" y="-535"/>
                    <a:pt x="3228060" y="2665"/>
                    <a:pt x="3247263" y="9676"/>
                  </a:cubicBezTo>
                  <a:cubicBezTo>
                    <a:pt x="3266465" y="16686"/>
                    <a:pt x="3282924" y="26897"/>
                    <a:pt x="3296640" y="40308"/>
                  </a:cubicBezTo>
                  <a:cubicBezTo>
                    <a:pt x="3310356" y="53719"/>
                    <a:pt x="3320567" y="69721"/>
                    <a:pt x="3327273" y="88314"/>
                  </a:cubicBezTo>
                  <a:cubicBezTo>
                    <a:pt x="3333979" y="106907"/>
                    <a:pt x="3335807" y="127786"/>
                    <a:pt x="3332759" y="150950"/>
                  </a:cubicBezTo>
                  <a:cubicBezTo>
                    <a:pt x="3330321" y="169848"/>
                    <a:pt x="3325901" y="187831"/>
                    <a:pt x="3319500" y="204900"/>
                  </a:cubicBezTo>
                  <a:cubicBezTo>
                    <a:pt x="3313100" y="221969"/>
                    <a:pt x="3305632" y="238580"/>
                    <a:pt x="3297098" y="254735"/>
                  </a:cubicBezTo>
                  <a:cubicBezTo>
                    <a:pt x="3288563" y="270889"/>
                    <a:pt x="3279419" y="286586"/>
                    <a:pt x="3269666" y="301826"/>
                  </a:cubicBezTo>
                  <a:cubicBezTo>
                    <a:pt x="3259912" y="317066"/>
                    <a:pt x="3249854" y="332611"/>
                    <a:pt x="3239490" y="348461"/>
                  </a:cubicBezTo>
                  <a:cubicBezTo>
                    <a:pt x="3227298" y="367358"/>
                    <a:pt x="3215411" y="386713"/>
                    <a:pt x="3203829" y="406525"/>
                  </a:cubicBezTo>
                  <a:cubicBezTo>
                    <a:pt x="3192247" y="426337"/>
                    <a:pt x="3183103" y="447216"/>
                    <a:pt x="3176397" y="469162"/>
                  </a:cubicBezTo>
                  <a:lnTo>
                    <a:pt x="3343732" y="469162"/>
                  </a:lnTo>
                  <a:cubicBezTo>
                    <a:pt x="3348609" y="472819"/>
                    <a:pt x="3351809" y="479220"/>
                    <a:pt x="3353333" y="488364"/>
                  </a:cubicBezTo>
                  <a:cubicBezTo>
                    <a:pt x="3354857" y="497508"/>
                    <a:pt x="3355467" y="506957"/>
                    <a:pt x="3355162" y="516710"/>
                  </a:cubicBezTo>
                  <a:cubicBezTo>
                    <a:pt x="3354857" y="526464"/>
                    <a:pt x="3353790" y="535303"/>
                    <a:pt x="3351962" y="543228"/>
                  </a:cubicBezTo>
                  <a:cubicBezTo>
                    <a:pt x="3350133" y="551153"/>
                    <a:pt x="3347695" y="556030"/>
                    <a:pt x="3344647" y="557858"/>
                  </a:cubicBezTo>
                  <a:cubicBezTo>
                    <a:pt x="3298926" y="559078"/>
                    <a:pt x="3254273" y="559687"/>
                    <a:pt x="3210687" y="559687"/>
                  </a:cubicBezTo>
                  <a:cubicBezTo>
                    <a:pt x="3167100" y="559687"/>
                    <a:pt x="3122752" y="559687"/>
                    <a:pt x="3077642" y="559687"/>
                  </a:cubicBezTo>
                  <a:cubicBezTo>
                    <a:pt x="3072155" y="559078"/>
                    <a:pt x="3066669" y="558773"/>
                    <a:pt x="3061182" y="558773"/>
                  </a:cubicBezTo>
                  <a:cubicBezTo>
                    <a:pt x="3055696" y="558773"/>
                    <a:pt x="3051124" y="558011"/>
                    <a:pt x="3047466" y="556487"/>
                  </a:cubicBezTo>
                  <a:cubicBezTo>
                    <a:pt x="3043809" y="554963"/>
                    <a:pt x="3041523" y="552067"/>
                    <a:pt x="3040608" y="547800"/>
                  </a:cubicBezTo>
                  <a:cubicBezTo>
                    <a:pt x="3039694" y="543533"/>
                    <a:pt x="3041371" y="536827"/>
                    <a:pt x="3045638" y="527683"/>
                  </a:cubicBezTo>
                  <a:cubicBezTo>
                    <a:pt x="3061487" y="488669"/>
                    <a:pt x="3077947" y="452093"/>
                    <a:pt x="3095015" y="417955"/>
                  </a:cubicBezTo>
                  <a:cubicBezTo>
                    <a:pt x="3112084" y="383818"/>
                    <a:pt x="3131591" y="348766"/>
                    <a:pt x="3153537" y="312799"/>
                  </a:cubicBezTo>
                  <a:cubicBezTo>
                    <a:pt x="3158414" y="304265"/>
                    <a:pt x="3165272" y="292835"/>
                    <a:pt x="3174111" y="278509"/>
                  </a:cubicBezTo>
                  <a:cubicBezTo>
                    <a:pt x="3182950" y="264184"/>
                    <a:pt x="3191789" y="249096"/>
                    <a:pt x="3200629" y="233246"/>
                  </a:cubicBezTo>
                  <a:cubicBezTo>
                    <a:pt x="3209468" y="217397"/>
                    <a:pt x="3217392" y="202004"/>
                    <a:pt x="3224403" y="187069"/>
                  </a:cubicBezTo>
                  <a:cubicBezTo>
                    <a:pt x="3231413" y="172134"/>
                    <a:pt x="3235223" y="160094"/>
                    <a:pt x="3235833" y="150950"/>
                  </a:cubicBezTo>
                  <a:cubicBezTo>
                    <a:pt x="3237662" y="135710"/>
                    <a:pt x="3233547" y="122756"/>
                    <a:pt x="3223489" y="112088"/>
                  </a:cubicBezTo>
                  <a:cubicBezTo>
                    <a:pt x="3213430" y="101420"/>
                    <a:pt x="3201086" y="95782"/>
                    <a:pt x="3186455" y="95172"/>
                  </a:cubicBezTo>
                  <a:cubicBezTo>
                    <a:pt x="3179140" y="94562"/>
                    <a:pt x="3172587" y="95629"/>
                    <a:pt x="3166796" y="98372"/>
                  </a:cubicBezTo>
                  <a:cubicBezTo>
                    <a:pt x="3161005" y="101116"/>
                    <a:pt x="3155823" y="104926"/>
                    <a:pt x="3151251" y="109802"/>
                  </a:cubicBezTo>
                  <a:cubicBezTo>
                    <a:pt x="3146679" y="114679"/>
                    <a:pt x="3142716" y="120013"/>
                    <a:pt x="3139364" y="125804"/>
                  </a:cubicBezTo>
                  <a:cubicBezTo>
                    <a:pt x="3136011" y="131596"/>
                    <a:pt x="3133420" y="137539"/>
                    <a:pt x="3131591" y="143635"/>
                  </a:cubicBezTo>
                  <a:lnTo>
                    <a:pt x="3129763" y="146378"/>
                  </a:lnTo>
                  <a:cubicBezTo>
                    <a:pt x="3125495" y="147598"/>
                    <a:pt x="3119247" y="147140"/>
                    <a:pt x="3111017" y="145007"/>
                  </a:cubicBezTo>
                  <a:cubicBezTo>
                    <a:pt x="3102788" y="142873"/>
                    <a:pt x="3094406" y="139825"/>
                    <a:pt x="3085871" y="135863"/>
                  </a:cubicBezTo>
                  <a:cubicBezTo>
                    <a:pt x="3077337" y="131900"/>
                    <a:pt x="3069412" y="127633"/>
                    <a:pt x="3062097" y="123061"/>
                  </a:cubicBezTo>
                  <a:cubicBezTo>
                    <a:pt x="3054782" y="118489"/>
                    <a:pt x="3050210" y="114374"/>
                    <a:pt x="3048381" y="110717"/>
                  </a:cubicBezTo>
                  <a:lnTo>
                    <a:pt x="3047466" y="108888"/>
                  </a:lnTo>
                  <a:lnTo>
                    <a:pt x="3047466" y="107974"/>
                  </a:lnTo>
                  <a:cubicBezTo>
                    <a:pt x="3055391" y="75055"/>
                    <a:pt x="3072155" y="49147"/>
                    <a:pt x="3097758" y="30250"/>
                  </a:cubicBezTo>
                  <a:cubicBezTo>
                    <a:pt x="3123362" y="11352"/>
                    <a:pt x="3152622" y="1294"/>
                    <a:pt x="3185541" y="74"/>
                  </a:cubicBezTo>
                  <a:close/>
                  <a:moveTo>
                    <a:pt x="1918716" y="74"/>
                  </a:moveTo>
                  <a:cubicBezTo>
                    <a:pt x="1940662" y="-535"/>
                    <a:pt x="1961236" y="2665"/>
                    <a:pt x="1980438" y="9676"/>
                  </a:cubicBezTo>
                  <a:cubicBezTo>
                    <a:pt x="1999640" y="16686"/>
                    <a:pt x="2016100" y="26897"/>
                    <a:pt x="2029816" y="40308"/>
                  </a:cubicBezTo>
                  <a:cubicBezTo>
                    <a:pt x="2043531" y="53719"/>
                    <a:pt x="2053743" y="69721"/>
                    <a:pt x="2060448" y="88314"/>
                  </a:cubicBezTo>
                  <a:cubicBezTo>
                    <a:pt x="2067154" y="106907"/>
                    <a:pt x="2068982" y="127786"/>
                    <a:pt x="2065934" y="150950"/>
                  </a:cubicBezTo>
                  <a:cubicBezTo>
                    <a:pt x="2063496" y="169848"/>
                    <a:pt x="2059076" y="187831"/>
                    <a:pt x="2052676" y="204900"/>
                  </a:cubicBezTo>
                  <a:cubicBezTo>
                    <a:pt x="2046275" y="221969"/>
                    <a:pt x="2038807" y="238580"/>
                    <a:pt x="2030273" y="254735"/>
                  </a:cubicBezTo>
                  <a:cubicBezTo>
                    <a:pt x="2021738" y="270889"/>
                    <a:pt x="2012594" y="286586"/>
                    <a:pt x="2002841" y="301826"/>
                  </a:cubicBezTo>
                  <a:cubicBezTo>
                    <a:pt x="1993087" y="317066"/>
                    <a:pt x="1983029" y="332611"/>
                    <a:pt x="1972666" y="348461"/>
                  </a:cubicBezTo>
                  <a:cubicBezTo>
                    <a:pt x="1960474" y="367358"/>
                    <a:pt x="1948586" y="386713"/>
                    <a:pt x="1937004" y="406525"/>
                  </a:cubicBezTo>
                  <a:cubicBezTo>
                    <a:pt x="1925422" y="426337"/>
                    <a:pt x="1916278" y="447216"/>
                    <a:pt x="1909572" y="469162"/>
                  </a:cubicBezTo>
                  <a:lnTo>
                    <a:pt x="2076907" y="469162"/>
                  </a:lnTo>
                  <a:cubicBezTo>
                    <a:pt x="2081784" y="472819"/>
                    <a:pt x="2084984" y="479220"/>
                    <a:pt x="2086508" y="488364"/>
                  </a:cubicBezTo>
                  <a:cubicBezTo>
                    <a:pt x="2088032" y="497508"/>
                    <a:pt x="2088642" y="506957"/>
                    <a:pt x="2088337" y="516710"/>
                  </a:cubicBezTo>
                  <a:cubicBezTo>
                    <a:pt x="2088032" y="526464"/>
                    <a:pt x="2086966" y="535303"/>
                    <a:pt x="2085137" y="543228"/>
                  </a:cubicBezTo>
                  <a:cubicBezTo>
                    <a:pt x="2083308" y="551153"/>
                    <a:pt x="2080870" y="556030"/>
                    <a:pt x="2077822" y="557858"/>
                  </a:cubicBezTo>
                  <a:cubicBezTo>
                    <a:pt x="2032102" y="559078"/>
                    <a:pt x="1987448" y="559687"/>
                    <a:pt x="1943862" y="559687"/>
                  </a:cubicBezTo>
                  <a:cubicBezTo>
                    <a:pt x="1900276" y="559687"/>
                    <a:pt x="1855927" y="559687"/>
                    <a:pt x="1810817" y="559687"/>
                  </a:cubicBezTo>
                  <a:cubicBezTo>
                    <a:pt x="1805330" y="559078"/>
                    <a:pt x="1799844" y="558773"/>
                    <a:pt x="1794358" y="558773"/>
                  </a:cubicBezTo>
                  <a:cubicBezTo>
                    <a:pt x="1788871" y="558773"/>
                    <a:pt x="1784299" y="558011"/>
                    <a:pt x="1780642" y="556487"/>
                  </a:cubicBezTo>
                  <a:cubicBezTo>
                    <a:pt x="1776984" y="554963"/>
                    <a:pt x="1774698" y="552067"/>
                    <a:pt x="1773784" y="547800"/>
                  </a:cubicBezTo>
                  <a:cubicBezTo>
                    <a:pt x="1772869" y="543533"/>
                    <a:pt x="1774546" y="536827"/>
                    <a:pt x="1778813" y="527683"/>
                  </a:cubicBezTo>
                  <a:cubicBezTo>
                    <a:pt x="1794662" y="488669"/>
                    <a:pt x="1811122" y="452093"/>
                    <a:pt x="1828190" y="417955"/>
                  </a:cubicBezTo>
                  <a:cubicBezTo>
                    <a:pt x="1845259" y="383818"/>
                    <a:pt x="1864766" y="348766"/>
                    <a:pt x="1886712" y="312799"/>
                  </a:cubicBezTo>
                  <a:cubicBezTo>
                    <a:pt x="1891589" y="304265"/>
                    <a:pt x="1898447" y="292835"/>
                    <a:pt x="1907286" y="278509"/>
                  </a:cubicBezTo>
                  <a:cubicBezTo>
                    <a:pt x="1916125" y="264184"/>
                    <a:pt x="1924964" y="249096"/>
                    <a:pt x="1933804" y="233246"/>
                  </a:cubicBezTo>
                  <a:cubicBezTo>
                    <a:pt x="1942643" y="217397"/>
                    <a:pt x="1950568" y="202004"/>
                    <a:pt x="1957578" y="187069"/>
                  </a:cubicBezTo>
                  <a:cubicBezTo>
                    <a:pt x="1964588" y="172134"/>
                    <a:pt x="1968398" y="160094"/>
                    <a:pt x="1969008" y="150950"/>
                  </a:cubicBezTo>
                  <a:cubicBezTo>
                    <a:pt x="1970837" y="135710"/>
                    <a:pt x="1966722" y="122756"/>
                    <a:pt x="1956664" y="112088"/>
                  </a:cubicBezTo>
                  <a:cubicBezTo>
                    <a:pt x="1946605" y="101420"/>
                    <a:pt x="1934261" y="95782"/>
                    <a:pt x="1919630" y="95172"/>
                  </a:cubicBezTo>
                  <a:cubicBezTo>
                    <a:pt x="1912315" y="94562"/>
                    <a:pt x="1905762" y="95629"/>
                    <a:pt x="1899971" y="98372"/>
                  </a:cubicBezTo>
                  <a:cubicBezTo>
                    <a:pt x="1894180" y="101116"/>
                    <a:pt x="1888998" y="104926"/>
                    <a:pt x="1884426" y="109802"/>
                  </a:cubicBezTo>
                  <a:cubicBezTo>
                    <a:pt x="1879854" y="114679"/>
                    <a:pt x="1875892" y="120013"/>
                    <a:pt x="1872539" y="125804"/>
                  </a:cubicBezTo>
                  <a:cubicBezTo>
                    <a:pt x="1869186" y="131596"/>
                    <a:pt x="1866595" y="137539"/>
                    <a:pt x="1864766" y="143635"/>
                  </a:cubicBezTo>
                  <a:lnTo>
                    <a:pt x="1862938" y="146378"/>
                  </a:lnTo>
                  <a:cubicBezTo>
                    <a:pt x="1858670" y="147598"/>
                    <a:pt x="1852422" y="147140"/>
                    <a:pt x="1844192" y="145007"/>
                  </a:cubicBezTo>
                  <a:cubicBezTo>
                    <a:pt x="1835963" y="142873"/>
                    <a:pt x="1827581" y="139825"/>
                    <a:pt x="1819046" y="135863"/>
                  </a:cubicBezTo>
                  <a:cubicBezTo>
                    <a:pt x="1810512" y="131900"/>
                    <a:pt x="1802587" y="127633"/>
                    <a:pt x="1795272" y="123061"/>
                  </a:cubicBezTo>
                  <a:cubicBezTo>
                    <a:pt x="1787957" y="118489"/>
                    <a:pt x="1783385" y="114374"/>
                    <a:pt x="1781556" y="110717"/>
                  </a:cubicBezTo>
                  <a:lnTo>
                    <a:pt x="1780642" y="108888"/>
                  </a:lnTo>
                  <a:lnTo>
                    <a:pt x="1780642" y="107974"/>
                  </a:lnTo>
                  <a:cubicBezTo>
                    <a:pt x="1788566" y="75055"/>
                    <a:pt x="1805330" y="49147"/>
                    <a:pt x="1830934" y="30250"/>
                  </a:cubicBezTo>
                  <a:cubicBezTo>
                    <a:pt x="1856537" y="11352"/>
                    <a:pt x="1885798" y="1294"/>
                    <a:pt x="1918716" y="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DDE4E4-AB6C-2D1E-ADED-B01E25109A72}"/>
              </a:ext>
            </a:extLst>
          </p:cNvPr>
          <p:cNvGrpSpPr/>
          <p:nvPr/>
        </p:nvGrpSpPr>
        <p:grpSpPr>
          <a:xfrm>
            <a:off x="896326" y="3343329"/>
            <a:ext cx="4294065" cy="735452"/>
            <a:chOff x="896326" y="3493151"/>
            <a:chExt cx="4294065" cy="7354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C06D173-B8CA-1A9C-96DE-7638FEFD0C82}"/>
                </a:ext>
              </a:extLst>
            </p:cNvPr>
            <p:cNvSpPr/>
            <p:nvPr/>
          </p:nvSpPr>
          <p:spPr>
            <a:xfrm>
              <a:off x="896326" y="3493151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4E12D3-B4C7-79A3-62E4-AF502CD86BCF}"/>
                </a:ext>
              </a:extLst>
            </p:cNvPr>
            <p:cNvSpPr txBox="1"/>
            <p:nvPr/>
          </p:nvSpPr>
          <p:spPr>
            <a:xfrm>
              <a:off x="1211367" y="3618050"/>
              <a:ext cx="3663982" cy="485654"/>
            </a:xfrm>
            <a:custGeom>
              <a:avLst/>
              <a:gdLst/>
              <a:ahLst/>
              <a:cxnLst/>
              <a:rect l="l" t="t" r="r" b="b"/>
              <a:pathLst>
                <a:path w="4394428" h="582473">
                  <a:moveTo>
                    <a:pt x="2001164" y="288950"/>
                  </a:moveTo>
                  <a:cubicBezTo>
                    <a:pt x="2024939" y="288950"/>
                    <a:pt x="2047342" y="288950"/>
                    <a:pt x="2068373" y="288950"/>
                  </a:cubicBezTo>
                  <a:cubicBezTo>
                    <a:pt x="2089404" y="288950"/>
                    <a:pt x="2110130" y="288950"/>
                    <a:pt x="2130552" y="288950"/>
                  </a:cubicBezTo>
                  <a:cubicBezTo>
                    <a:pt x="2150973" y="288950"/>
                    <a:pt x="2172005" y="288950"/>
                    <a:pt x="2193646" y="288950"/>
                  </a:cubicBezTo>
                  <a:cubicBezTo>
                    <a:pt x="2215286" y="288950"/>
                    <a:pt x="2238299" y="288950"/>
                    <a:pt x="2262683" y="288950"/>
                  </a:cubicBezTo>
                  <a:cubicBezTo>
                    <a:pt x="2265731" y="292608"/>
                    <a:pt x="2268169" y="298704"/>
                    <a:pt x="2269998" y="307238"/>
                  </a:cubicBezTo>
                  <a:cubicBezTo>
                    <a:pt x="2271827" y="315773"/>
                    <a:pt x="2272741" y="324612"/>
                    <a:pt x="2272741" y="333756"/>
                  </a:cubicBezTo>
                  <a:cubicBezTo>
                    <a:pt x="2272741" y="342900"/>
                    <a:pt x="2272131" y="351739"/>
                    <a:pt x="2270912" y="360273"/>
                  </a:cubicBezTo>
                  <a:cubicBezTo>
                    <a:pt x="2269693" y="368808"/>
                    <a:pt x="2267864" y="375513"/>
                    <a:pt x="2265426" y="380390"/>
                  </a:cubicBezTo>
                  <a:cubicBezTo>
                    <a:pt x="2238604" y="381000"/>
                    <a:pt x="2214372" y="381305"/>
                    <a:pt x="2192731" y="381305"/>
                  </a:cubicBezTo>
                  <a:cubicBezTo>
                    <a:pt x="2171090" y="381305"/>
                    <a:pt x="2150059" y="381305"/>
                    <a:pt x="2129638" y="381305"/>
                  </a:cubicBezTo>
                  <a:cubicBezTo>
                    <a:pt x="2109216" y="381305"/>
                    <a:pt x="2088642" y="381152"/>
                    <a:pt x="2067915" y="380847"/>
                  </a:cubicBezTo>
                  <a:cubicBezTo>
                    <a:pt x="2047189" y="380543"/>
                    <a:pt x="2024634" y="380390"/>
                    <a:pt x="2000250" y="380390"/>
                  </a:cubicBezTo>
                  <a:cubicBezTo>
                    <a:pt x="1996592" y="375513"/>
                    <a:pt x="1994002" y="368808"/>
                    <a:pt x="1992478" y="360273"/>
                  </a:cubicBezTo>
                  <a:cubicBezTo>
                    <a:pt x="1990954" y="351739"/>
                    <a:pt x="1990192" y="342900"/>
                    <a:pt x="1990192" y="333756"/>
                  </a:cubicBezTo>
                  <a:cubicBezTo>
                    <a:pt x="1990192" y="324612"/>
                    <a:pt x="1991106" y="315773"/>
                    <a:pt x="1992935" y="307238"/>
                  </a:cubicBezTo>
                  <a:cubicBezTo>
                    <a:pt x="1994764" y="298704"/>
                    <a:pt x="1997507" y="292608"/>
                    <a:pt x="2001164" y="288950"/>
                  </a:cubicBezTo>
                  <a:close/>
                  <a:moveTo>
                    <a:pt x="4235120" y="239573"/>
                  </a:moveTo>
                  <a:cubicBezTo>
                    <a:pt x="4250970" y="239573"/>
                    <a:pt x="4263009" y="244602"/>
                    <a:pt x="4271239" y="254660"/>
                  </a:cubicBezTo>
                  <a:cubicBezTo>
                    <a:pt x="4279468" y="264719"/>
                    <a:pt x="4283583" y="277368"/>
                    <a:pt x="4283583" y="292608"/>
                  </a:cubicBezTo>
                  <a:cubicBezTo>
                    <a:pt x="4283583" y="305409"/>
                    <a:pt x="4278706" y="316687"/>
                    <a:pt x="4268953" y="326441"/>
                  </a:cubicBezTo>
                  <a:cubicBezTo>
                    <a:pt x="4259199" y="336194"/>
                    <a:pt x="4247921" y="341071"/>
                    <a:pt x="4235120" y="341071"/>
                  </a:cubicBezTo>
                  <a:cubicBezTo>
                    <a:pt x="4221709" y="341071"/>
                    <a:pt x="4211193" y="336042"/>
                    <a:pt x="4203573" y="325983"/>
                  </a:cubicBezTo>
                  <a:cubicBezTo>
                    <a:pt x="4195953" y="315925"/>
                    <a:pt x="4192143" y="304800"/>
                    <a:pt x="4192143" y="292608"/>
                  </a:cubicBezTo>
                  <a:cubicBezTo>
                    <a:pt x="4192143" y="279806"/>
                    <a:pt x="4195496" y="267767"/>
                    <a:pt x="4202201" y="256489"/>
                  </a:cubicBezTo>
                  <a:cubicBezTo>
                    <a:pt x="4208907" y="245211"/>
                    <a:pt x="4219880" y="239573"/>
                    <a:pt x="4235120" y="239573"/>
                  </a:cubicBezTo>
                  <a:close/>
                  <a:moveTo>
                    <a:pt x="2958770" y="239573"/>
                  </a:moveTo>
                  <a:cubicBezTo>
                    <a:pt x="2974619" y="239573"/>
                    <a:pt x="2986659" y="244602"/>
                    <a:pt x="2994889" y="254660"/>
                  </a:cubicBezTo>
                  <a:cubicBezTo>
                    <a:pt x="3003118" y="264719"/>
                    <a:pt x="3007233" y="277368"/>
                    <a:pt x="3007233" y="292608"/>
                  </a:cubicBezTo>
                  <a:cubicBezTo>
                    <a:pt x="3007233" y="305409"/>
                    <a:pt x="3002356" y="316687"/>
                    <a:pt x="2992603" y="326441"/>
                  </a:cubicBezTo>
                  <a:cubicBezTo>
                    <a:pt x="2982849" y="336194"/>
                    <a:pt x="2971571" y="341071"/>
                    <a:pt x="2958770" y="341071"/>
                  </a:cubicBezTo>
                  <a:cubicBezTo>
                    <a:pt x="2945358" y="341071"/>
                    <a:pt x="2934843" y="336042"/>
                    <a:pt x="2927223" y="325983"/>
                  </a:cubicBezTo>
                  <a:cubicBezTo>
                    <a:pt x="2919603" y="315925"/>
                    <a:pt x="2915793" y="304800"/>
                    <a:pt x="2915793" y="292608"/>
                  </a:cubicBezTo>
                  <a:cubicBezTo>
                    <a:pt x="2915793" y="279806"/>
                    <a:pt x="2919146" y="267767"/>
                    <a:pt x="2925851" y="256489"/>
                  </a:cubicBezTo>
                  <a:cubicBezTo>
                    <a:pt x="2932557" y="245211"/>
                    <a:pt x="2943530" y="239573"/>
                    <a:pt x="2958770" y="239573"/>
                  </a:cubicBezTo>
                  <a:close/>
                  <a:moveTo>
                    <a:pt x="743179" y="205740"/>
                  </a:moveTo>
                  <a:cubicBezTo>
                    <a:pt x="743788" y="210007"/>
                    <a:pt x="744245" y="219151"/>
                    <a:pt x="744550" y="233172"/>
                  </a:cubicBezTo>
                  <a:cubicBezTo>
                    <a:pt x="744855" y="247193"/>
                    <a:pt x="745008" y="263652"/>
                    <a:pt x="745008" y="282549"/>
                  </a:cubicBezTo>
                  <a:cubicBezTo>
                    <a:pt x="745008" y="301447"/>
                    <a:pt x="745008" y="321411"/>
                    <a:pt x="745008" y="342443"/>
                  </a:cubicBezTo>
                  <a:cubicBezTo>
                    <a:pt x="745008" y="363474"/>
                    <a:pt x="745008" y="382676"/>
                    <a:pt x="745008" y="400050"/>
                  </a:cubicBezTo>
                  <a:cubicBezTo>
                    <a:pt x="745008" y="417423"/>
                    <a:pt x="745008" y="431749"/>
                    <a:pt x="745008" y="443027"/>
                  </a:cubicBezTo>
                  <a:cubicBezTo>
                    <a:pt x="745008" y="454304"/>
                    <a:pt x="745312" y="459943"/>
                    <a:pt x="745922" y="459943"/>
                  </a:cubicBezTo>
                  <a:cubicBezTo>
                    <a:pt x="765429" y="458114"/>
                    <a:pt x="781279" y="452628"/>
                    <a:pt x="793471" y="443484"/>
                  </a:cubicBezTo>
                  <a:cubicBezTo>
                    <a:pt x="805663" y="434340"/>
                    <a:pt x="815112" y="423672"/>
                    <a:pt x="821817" y="411480"/>
                  </a:cubicBezTo>
                  <a:cubicBezTo>
                    <a:pt x="828523" y="399288"/>
                    <a:pt x="833094" y="386029"/>
                    <a:pt x="835533" y="371703"/>
                  </a:cubicBezTo>
                  <a:cubicBezTo>
                    <a:pt x="837972" y="357378"/>
                    <a:pt x="838886" y="343814"/>
                    <a:pt x="838276" y="331013"/>
                  </a:cubicBezTo>
                  <a:cubicBezTo>
                    <a:pt x="838276" y="320649"/>
                    <a:pt x="837210" y="308915"/>
                    <a:pt x="835076" y="295808"/>
                  </a:cubicBezTo>
                  <a:cubicBezTo>
                    <a:pt x="832942" y="282702"/>
                    <a:pt x="828523" y="270053"/>
                    <a:pt x="821817" y="257861"/>
                  </a:cubicBezTo>
                  <a:cubicBezTo>
                    <a:pt x="815112" y="245669"/>
                    <a:pt x="805510" y="234696"/>
                    <a:pt x="793013" y="224942"/>
                  </a:cubicBezTo>
                  <a:cubicBezTo>
                    <a:pt x="780517" y="215189"/>
                    <a:pt x="763905" y="208788"/>
                    <a:pt x="743179" y="205740"/>
                  </a:cubicBezTo>
                  <a:close/>
                  <a:moveTo>
                    <a:pt x="583997" y="122529"/>
                  </a:moveTo>
                  <a:cubicBezTo>
                    <a:pt x="586435" y="126797"/>
                    <a:pt x="588264" y="132740"/>
                    <a:pt x="589483" y="140360"/>
                  </a:cubicBezTo>
                  <a:cubicBezTo>
                    <a:pt x="590702" y="147980"/>
                    <a:pt x="591465" y="156210"/>
                    <a:pt x="591769" y="165049"/>
                  </a:cubicBezTo>
                  <a:cubicBezTo>
                    <a:pt x="592074" y="173888"/>
                    <a:pt x="591922" y="182575"/>
                    <a:pt x="591312" y="191109"/>
                  </a:cubicBezTo>
                  <a:cubicBezTo>
                    <a:pt x="590702" y="199644"/>
                    <a:pt x="589483" y="206654"/>
                    <a:pt x="587654" y="212141"/>
                  </a:cubicBezTo>
                  <a:cubicBezTo>
                    <a:pt x="578511" y="212141"/>
                    <a:pt x="568452" y="211988"/>
                    <a:pt x="557479" y="211683"/>
                  </a:cubicBezTo>
                  <a:cubicBezTo>
                    <a:pt x="546506" y="211379"/>
                    <a:pt x="535534" y="211226"/>
                    <a:pt x="524561" y="211226"/>
                  </a:cubicBezTo>
                  <a:cubicBezTo>
                    <a:pt x="513588" y="211226"/>
                    <a:pt x="503072" y="211226"/>
                    <a:pt x="493014" y="211226"/>
                  </a:cubicBezTo>
                  <a:cubicBezTo>
                    <a:pt x="482956" y="211226"/>
                    <a:pt x="474269" y="211531"/>
                    <a:pt x="466954" y="212141"/>
                  </a:cubicBezTo>
                  <a:cubicBezTo>
                    <a:pt x="466344" y="225552"/>
                    <a:pt x="465887" y="237591"/>
                    <a:pt x="465582" y="248259"/>
                  </a:cubicBezTo>
                  <a:cubicBezTo>
                    <a:pt x="465277" y="258927"/>
                    <a:pt x="465734" y="271272"/>
                    <a:pt x="466954" y="285293"/>
                  </a:cubicBezTo>
                  <a:cubicBezTo>
                    <a:pt x="469392" y="286512"/>
                    <a:pt x="476403" y="287274"/>
                    <a:pt x="487985" y="287579"/>
                  </a:cubicBezTo>
                  <a:cubicBezTo>
                    <a:pt x="499567" y="287883"/>
                    <a:pt x="512216" y="288036"/>
                    <a:pt x="525933" y="288036"/>
                  </a:cubicBezTo>
                  <a:cubicBezTo>
                    <a:pt x="539648" y="288036"/>
                    <a:pt x="552298" y="288036"/>
                    <a:pt x="563880" y="288036"/>
                  </a:cubicBezTo>
                  <a:cubicBezTo>
                    <a:pt x="575462" y="288036"/>
                    <a:pt x="582473" y="288341"/>
                    <a:pt x="584911" y="288950"/>
                  </a:cubicBezTo>
                  <a:cubicBezTo>
                    <a:pt x="589178" y="302971"/>
                    <a:pt x="590855" y="318516"/>
                    <a:pt x="589940" y="335585"/>
                  </a:cubicBezTo>
                  <a:cubicBezTo>
                    <a:pt x="589026" y="352653"/>
                    <a:pt x="587654" y="366979"/>
                    <a:pt x="585826" y="378561"/>
                  </a:cubicBezTo>
                  <a:cubicBezTo>
                    <a:pt x="560222" y="379171"/>
                    <a:pt x="538582" y="379323"/>
                    <a:pt x="520903" y="379019"/>
                  </a:cubicBezTo>
                  <a:cubicBezTo>
                    <a:pt x="503225" y="378714"/>
                    <a:pt x="485242" y="379171"/>
                    <a:pt x="466954" y="380390"/>
                  </a:cubicBezTo>
                  <a:cubicBezTo>
                    <a:pt x="466344" y="403555"/>
                    <a:pt x="466192" y="422605"/>
                    <a:pt x="466496" y="437540"/>
                  </a:cubicBezTo>
                  <a:cubicBezTo>
                    <a:pt x="466801" y="452475"/>
                    <a:pt x="466954" y="464515"/>
                    <a:pt x="466954" y="473659"/>
                  </a:cubicBezTo>
                  <a:cubicBezTo>
                    <a:pt x="478536" y="473659"/>
                    <a:pt x="489052" y="473659"/>
                    <a:pt x="498501" y="473659"/>
                  </a:cubicBezTo>
                  <a:cubicBezTo>
                    <a:pt x="507949" y="473659"/>
                    <a:pt x="517550" y="473659"/>
                    <a:pt x="527304" y="473659"/>
                  </a:cubicBezTo>
                  <a:cubicBezTo>
                    <a:pt x="537058" y="473659"/>
                    <a:pt x="546964" y="473811"/>
                    <a:pt x="557022" y="474116"/>
                  </a:cubicBezTo>
                  <a:cubicBezTo>
                    <a:pt x="567080" y="474421"/>
                    <a:pt x="578511" y="474573"/>
                    <a:pt x="591312" y="474573"/>
                  </a:cubicBezTo>
                  <a:cubicBezTo>
                    <a:pt x="594360" y="478841"/>
                    <a:pt x="596493" y="485089"/>
                    <a:pt x="597713" y="493319"/>
                  </a:cubicBezTo>
                  <a:cubicBezTo>
                    <a:pt x="598932" y="501548"/>
                    <a:pt x="599389" y="510083"/>
                    <a:pt x="599084" y="518922"/>
                  </a:cubicBezTo>
                  <a:cubicBezTo>
                    <a:pt x="598780" y="527761"/>
                    <a:pt x="598018" y="536295"/>
                    <a:pt x="596798" y="544525"/>
                  </a:cubicBezTo>
                  <a:cubicBezTo>
                    <a:pt x="595579" y="552755"/>
                    <a:pt x="593750" y="559003"/>
                    <a:pt x="591312" y="563270"/>
                  </a:cubicBezTo>
                  <a:cubicBezTo>
                    <a:pt x="574243" y="563270"/>
                    <a:pt x="556412" y="563270"/>
                    <a:pt x="537820" y="563270"/>
                  </a:cubicBezTo>
                  <a:cubicBezTo>
                    <a:pt x="519227" y="563270"/>
                    <a:pt x="500786" y="563270"/>
                    <a:pt x="482499" y="563270"/>
                  </a:cubicBezTo>
                  <a:cubicBezTo>
                    <a:pt x="464210" y="563270"/>
                    <a:pt x="446532" y="563270"/>
                    <a:pt x="429463" y="563270"/>
                  </a:cubicBezTo>
                  <a:cubicBezTo>
                    <a:pt x="412394" y="563270"/>
                    <a:pt x="396545" y="563270"/>
                    <a:pt x="381914" y="563270"/>
                  </a:cubicBezTo>
                  <a:cubicBezTo>
                    <a:pt x="381914" y="532790"/>
                    <a:pt x="381762" y="498348"/>
                    <a:pt x="381457" y="459943"/>
                  </a:cubicBezTo>
                  <a:cubicBezTo>
                    <a:pt x="381152" y="421538"/>
                    <a:pt x="381000" y="382524"/>
                    <a:pt x="381000" y="342900"/>
                  </a:cubicBezTo>
                  <a:cubicBezTo>
                    <a:pt x="381000" y="303276"/>
                    <a:pt x="381152" y="264414"/>
                    <a:pt x="381457" y="226314"/>
                  </a:cubicBezTo>
                  <a:cubicBezTo>
                    <a:pt x="381762" y="188214"/>
                    <a:pt x="382219" y="154229"/>
                    <a:pt x="382829" y="124358"/>
                  </a:cubicBezTo>
                  <a:cubicBezTo>
                    <a:pt x="393192" y="124358"/>
                    <a:pt x="406451" y="124358"/>
                    <a:pt x="422605" y="124358"/>
                  </a:cubicBezTo>
                  <a:cubicBezTo>
                    <a:pt x="438760" y="124358"/>
                    <a:pt x="456286" y="124206"/>
                    <a:pt x="475183" y="123901"/>
                  </a:cubicBezTo>
                  <a:cubicBezTo>
                    <a:pt x="494081" y="123596"/>
                    <a:pt x="512978" y="123291"/>
                    <a:pt x="531876" y="122987"/>
                  </a:cubicBezTo>
                  <a:cubicBezTo>
                    <a:pt x="550774" y="122682"/>
                    <a:pt x="568147" y="122529"/>
                    <a:pt x="583997" y="122529"/>
                  </a:cubicBezTo>
                  <a:close/>
                  <a:moveTo>
                    <a:pt x="1211428" y="118872"/>
                  </a:moveTo>
                  <a:cubicBezTo>
                    <a:pt x="1229106" y="118872"/>
                    <a:pt x="1246480" y="122225"/>
                    <a:pt x="1263548" y="128930"/>
                  </a:cubicBezTo>
                  <a:cubicBezTo>
                    <a:pt x="1260501" y="156972"/>
                    <a:pt x="1257757" y="180594"/>
                    <a:pt x="1255319" y="199796"/>
                  </a:cubicBezTo>
                  <a:cubicBezTo>
                    <a:pt x="1252881" y="218999"/>
                    <a:pt x="1250747" y="236982"/>
                    <a:pt x="1248918" y="253746"/>
                  </a:cubicBezTo>
                  <a:cubicBezTo>
                    <a:pt x="1247089" y="270510"/>
                    <a:pt x="1245718" y="287426"/>
                    <a:pt x="1244803" y="304495"/>
                  </a:cubicBezTo>
                  <a:cubicBezTo>
                    <a:pt x="1243889" y="321564"/>
                    <a:pt x="1243432" y="341985"/>
                    <a:pt x="1243432" y="365760"/>
                  </a:cubicBezTo>
                  <a:cubicBezTo>
                    <a:pt x="1243432" y="371246"/>
                    <a:pt x="1243889" y="380390"/>
                    <a:pt x="1244803" y="393192"/>
                  </a:cubicBezTo>
                  <a:cubicBezTo>
                    <a:pt x="1245718" y="405993"/>
                    <a:pt x="1247851" y="419252"/>
                    <a:pt x="1251204" y="432968"/>
                  </a:cubicBezTo>
                  <a:cubicBezTo>
                    <a:pt x="1254557" y="446684"/>
                    <a:pt x="1259739" y="458876"/>
                    <a:pt x="1266749" y="469544"/>
                  </a:cubicBezTo>
                  <a:cubicBezTo>
                    <a:pt x="1273759" y="480212"/>
                    <a:pt x="1283665" y="486156"/>
                    <a:pt x="1296467" y="487375"/>
                  </a:cubicBezTo>
                  <a:cubicBezTo>
                    <a:pt x="1306830" y="487985"/>
                    <a:pt x="1315517" y="484784"/>
                    <a:pt x="1322527" y="477774"/>
                  </a:cubicBezTo>
                  <a:cubicBezTo>
                    <a:pt x="1329538" y="470763"/>
                    <a:pt x="1335176" y="461467"/>
                    <a:pt x="1339444" y="449885"/>
                  </a:cubicBezTo>
                  <a:cubicBezTo>
                    <a:pt x="1343711" y="438302"/>
                    <a:pt x="1346911" y="425348"/>
                    <a:pt x="1349045" y="411023"/>
                  </a:cubicBezTo>
                  <a:cubicBezTo>
                    <a:pt x="1351178" y="396697"/>
                    <a:pt x="1352550" y="382219"/>
                    <a:pt x="1353160" y="367589"/>
                  </a:cubicBezTo>
                  <a:cubicBezTo>
                    <a:pt x="1354379" y="338328"/>
                    <a:pt x="1353464" y="302209"/>
                    <a:pt x="1350416" y="259232"/>
                  </a:cubicBezTo>
                  <a:cubicBezTo>
                    <a:pt x="1347369" y="216255"/>
                    <a:pt x="1342492" y="172821"/>
                    <a:pt x="1335786" y="128930"/>
                  </a:cubicBezTo>
                  <a:cubicBezTo>
                    <a:pt x="1344320" y="125882"/>
                    <a:pt x="1353769" y="123749"/>
                    <a:pt x="1364132" y="122529"/>
                  </a:cubicBezTo>
                  <a:cubicBezTo>
                    <a:pt x="1374496" y="121310"/>
                    <a:pt x="1384097" y="120701"/>
                    <a:pt x="1392936" y="120701"/>
                  </a:cubicBezTo>
                  <a:cubicBezTo>
                    <a:pt x="1401775" y="120701"/>
                    <a:pt x="1409548" y="121005"/>
                    <a:pt x="1416253" y="121615"/>
                  </a:cubicBezTo>
                  <a:cubicBezTo>
                    <a:pt x="1422959" y="122225"/>
                    <a:pt x="1426921" y="122834"/>
                    <a:pt x="1428141" y="123444"/>
                  </a:cubicBezTo>
                  <a:cubicBezTo>
                    <a:pt x="1431188" y="145389"/>
                    <a:pt x="1434084" y="169773"/>
                    <a:pt x="1436827" y="196596"/>
                  </a:cubicBezTo>
                  <a:cubicBezTo>
                    <a:pt x="1439570" y="223418"/>
                    <a:pt x="1441856" y="249174"/>
                    <a:pt x="1443685" y="273863"/>
                  </a:cubicBezTo>
                  <a:cubicBezTo>
                    <a:pt x="1445514" y="298551"/>
                    <a:pt x="1446733" y="320040"/>
                    <a:pt x="1447343" y="338328"/>
                  </a:cubicBezTo>
                  <a:cubicBezTo>
                    <a:pt x="1447952" y="356616"/>
                    <a:pt x="1448257" y="368198"/>
                    <a:pt x="1448257" y="373075"/>
                  </a:cubicBezTo>
                  <a:cubicBezTo>
                    <a:pt x="1448257" y="382219"/>
                    <a:pt x="1447800" y="393801"/>
                    <a:pt x="1446886" y="407822"/>
                  </a:cubicBezTo>
                  <a:cubicBezTo>
                    <a:pt x="1445971" y="421843"/>
                    <a:pt x="1444143" y="436473"/>
                    <a:pt x="1441399" y="451713"/>
                  </a:cubicBezTo>
                  <a:cubicBezTo>
                    <a:pt x="1438656" y="466953"/>
                    <a:pt x="1434236" y="482193"/>
                    <a:pt x="1428141" y="497433"/>
                  </a:cubicBezTo>
                  <a:cubicBezTo>
                    <a:pt x="1422045" y="512673"/>
                    <a:pt x="1413510" y="526389"/>
                    <a:pt x="1402537" y="538581"/>
                  </a:cubicBezTo>
                  <a:cubicBezTo>
                    <a:pt x="1391565" y="550773"/>
                    <a:pt x="1377848" y="560679"/>
                    <a:pt x="1361389" y="568299"/>
                  </a:cubicBezTo>
                  <a:cubicBezTo>
                    <a:pt x="1344930" y="575919"/>
                    <a:pt x="1324508" y="579729"/>
                    <a:pt x="1300125" y="579729"/>
                  </a:cubicBezTo>
                  <a:cubicBezTo>
                    <a:pt x="1275131" y="579729"/>
                    <a:pt x="1254252" y="575767"/>
                    <a:pt x="1237488" y="567842"/>
                  </a:cubicBezTo>
                  <a:cubicBezTo>
                    <a:pt x="1220724" y="559917"/>
                    <a:pt x="1207008" y="549707"/>
                    <a:pt x="1196340" y="537210"/>
                  </a:cubicBezTo>
                  <a:cubicBezTo>
                    <a:pt x="1185672" y="524713"/>
                    <a:pt x="1177443" y="510692"/>
                    <a:pt x="1171651" y="495147"/>
                  </a:cubicBezTo>
                  <a:cubicBezTo>
                    <a:pt x="1165860" y="479603"/>
                    <a:pt x="1161593" y="464058"/>
                    <a:pt x="1158850" y="448513"/>
                  </a:cubicBezTo>
                  <a:cubicBezTo>
                    <a:pt x="1156106" y="432968"/>
                    <a:pt x="1154582" y="418338"/>
                    <a:pt x="1154278" y="404622"/>
                  </a:cubicBezTo>
                  <a:cubicBezTo>
                    <a:pt x="1153973" y="390906"/>
                    <a:pt x="1153516" y="379476"/>
                    <a:pt x="1152906" y="370332"/>
                  </a:cubicBezTo>
                  <a:cubicBezTo>
                    <a:pt x="1152296" y="348996"/>
                    <a:pt x="1152296" y="329031"/>
                    <a:pt x="1152906" y="310439"/>
                  </a:cubicBezTo>
                  <a:cubicBezTo>
                    <a:pt x="1153516" y="291846"/>
                    <a:pt x="1154735" y="272948"/>
                    <a:pt x="1156563" y="253746"/>
                  </a:cubicBezTo>
                  <a:cubicBezTo>
                    <a:pt x="1158392" y="234543"/>
                    <a:pt x="1160679" y="214427"/>
                    <a:pt x="1163422" y="193395"/>
                  </a:cubicBezTo>
                  <a:cubicBezTo>
                    <a:pt x="1166165" y="172364"/>
                    <a:pt x="1169670" y="149047"/>
                    <a:pt x="1173937" y="123444"/>
                  </a:cubicBezTo>
                  <a:cubicBezTo>
                    <a:pt x="1180033" y="122225"/>
                    <a:pt x="1186129" y="121158"/>
                    <a:pt x="1192225" y="120243"/>
                  </a:cubicBezTo>
                  <a:cubicBezTo>
                    <a:pt x="1198321" y="119329"/>
                    <a:pt x="1204722" y="118872"/>
                    <a:pt x="1211428" y="118872"/>
                  </a:cubicBezTo>
                  <a:close/>
                  <a:moveTo>
                    <a:pt x="1037768" y="115214"/>
                  </a:moveTo>
                  <a:cubicBezTo>
                    <a:pt x="1047521" y="115214"/>
                    <a:pt x="1056666" y="115824"/>
                    <a:pt x="1065200" y="117043"/>
                  </a:cubicBezTo>
                  <a:cubicBezTo>
                    <a:pt x="1073734" y="118262"/>
                    <a:pt x="1080440" y="120091"/>
                    <a:pt x="1085317" y="122529"/>
                  </a:cubicBezTo>
                  <a:cubicBezTo>
                    <a:pt x="1085926" y="138379"/>
                    <a:pt x="1086231" y="157277"/>
                    <a:pt x="1086231" y="179222"/>
                  </a:cubicBezTo>
                  <a:cubicBezTo>
                    <a:pt x="1086231" y="201168"/>
                    <a:pt x="1086231" y="225095"/>
                    <a:pt x="1086231" y="251003"/>
                  </a:cubicBezTo>
                  <a:cubicBezTo>
                    <a:pt x="1086231" y="276911"/>
                    <a:pt x="1086079" y="303733"/>
                    <a:pt x="1085774" y="331470"/>
                  </a:cubicBezTo>
                  <a:cubicBezTo>
                    <a:pt x="1085469" y="359207"/>
                    <a:pt x="1085317" y="386639"/>
                    <a:pt x="1085317" y="413766"/>
                  </a:cubicBezTo>
                  <a:cubicBezTo>
                    <a:pt x="1085317" y="440893"/>
                    <a:pt x="1085317" y="467106"/>
                    <a:pt x="1085317" y="492404"/>
                  </a:cubicBezTo>
                  <a:cubicBezTo>
                    <a:pt x="1085317" y="517703"/>
                    <a:pt x="1085622" y="540410"/>
                    <a:pt x="1086231" y="560527"/>
                  </a:cubicBezTo>
                  <a:cubicBezTo>
                    <a:pt x="1078916" y="564185"/>
                    <a:pt x="1070686" y="566623"/>
                    <a:pt x="1061542" y="567842"/>
                  </a:cubicBezTo>
                  <a:cubicBezTo>
                    <a:pt x="1052398" y="569061"/>
                    <a:pt x="1043559" y="569671"/>
                    <a:pt x="1035024" y="569671"/>
                  </a:cubicBezTo>
                  <a:cubicBezTo>
                    <a:pt x="1022833" y="569671"/>
                    <a:pt x="1012164" y="568909"/>
                    <a:pt x="1003021" y="567385"/>
                  </a:cubicBezTo>
                  <a:cubicBezTo>
                    <a:pt x="993877" y="565861"/>
                    <a:pt x="987781" y="564489"/>
                    <a:pt x="984733" y="563270"/>
                  </a:cubicBezTo>
                  <a:cubicBezTo>
                    <a:pt x="984123" y="530352"/>
                    <a:pt x="983514" y="494538"/>
                    <a:pt x="982904" y="455828"/>
                  </a:cubicBezTo>
                  <a:cubicBezTo>
                    <a:pt x="982294" y="417119"/>
                    <a:pt x="981989" y="378104"/>
                    <a:pt x="981989" y="338785"/>
                  </a:cubicBezTo>
                  <a:cubicBezTo>
                    <a:pt x="981989" y="299466"/>
                    <a:pt x="982294" y="261213"/>
                    <a:pt x="982904" y="224028"/>
                  </a:cubicBezTo>
                  <a:cubicBezTo>
                    <a:pt x="983514" y="186842"/>
                    <a:pt x="984123" y="153314"/>
                    <a:pt x="984733" y="123444"/>
                  </a:cubicBezTo>
                  <a:cubicBezTo>
                    <a:pt x="989610" y="120396"/>
                    <a:pt x="996925" y="118262"/>
                    <a:pt x="1006678" y="117043"/>
                  </a:cubicBezTo>
                  <a:cubicBezTo>
                    <a:pt x="1016432" y="115824"/>
                    <a:pt x="1026795" y="115214"/>
                    <a:pt x="1037768" y="115214"/>
                  </a:cubicBezTo>
                  <a:close/>
                  <a:moveTo>
                    <a:pt x="1777822" y="114300"/>
                  </a:moveTo>
                  <a:cubicBezTo>
                    <a:pt x="1784528" y="114300"/>
                    <a:pt x="1790929" y="114757"/>
                    <a:pt x="1797025" y="115671"/>
                  </a:cubicBezTo>
                  <a:cubicBezTo>
                    <a:pt x="1803121" y="116586"/>
                    <a:pt x="1807693" y="117653"/>
                    <a:pt x="1810741" y="118872"/>
                  </a:cubicBezTo>
                  <a:cubicBezTo>
                    <a:pt x="1811350" y="148742"/>
                    <a:pt x="1812112" y="184099"/>
                    <a:pt x="1813027" y="224942"/>
                  </a:cubicBezTo>
                  <a:cubicBezTo>
                    <a:pt x="1813941" y="265785"/>
                    <a:pt x="1814551" y="306933"/>
                    <a:pt x="1814855" y="348386"/>
                  </a:cubicBezTo>
                  <a:cubicBezTo>
                    <a:pt x="1815160" y="389839"/>
                    <a:pt x="1815465" y="429463"/>
                    <a:pt x="1815770" y="467258"/>
                  </a:cubicBezTo>
                  <a:cubicBezTo>
                    <a:pt x="1816075" y="505053"/>
                    <a:pt x="1815922" y="536448"/>
                    <a:pt x="1815313" y="561441"/>
                  </a:cubicBezTo>
                  <a:cubicBezTo>
                    <a:pt x="1811045" y="563270"/>
                    <a:pt x="1804340" y="565404"/>
                    <a:pt x="1795196" y="567842"/>
                  </a:cubicBezTo>
                  <a:cubicBezTo>
                    <a:pt x="1786052" y="570281"/>
                    <a:pt x="1775994" y="571500"/>
                    <a:pt x="1765021" y="571500"/>
                  </a:cubicBezTo>
                  <a:cubicBezTo>
                    <a:pt x="1750390" y="571500"/>
                    <a:pt x="1736979" y="568452"/>
                    <a:pt x="1724787" y="562356"/>
                  </a:cubicBezTo>
                  <a:cubicBezTo>
                    <a:pt x="1724787" y="536753"/>
                    <a:pt x="1724635" y="515264"/>
                    <a:pt x="1724330" y="497891"/>
                  </a:cubicBezTo>
                  <a:cubicBezTo>
                    <a:pt x="1724025" y="480517"/>
                    <a:pt x="1723720" y="463601"/>
                    <a:pt x="1723415" y="447141"/>
                  </a:cubicBezTo>
                  <a:cubicBezTo>
                    <a:pt x="1723111" y="430682"/>
                    <a:pt x="1722958" y="412851"/>
                    <a:pt x="1722958" y="393649"/>
                  </a:cubicBezTo>
                  <a:cubicBezTo>
                    <a:pt x="1722958" y="374447"/>
                    <a:pt x="1722958" y="350215"/>
                    <a:pt x="1722958" y="320954"/>
                  </a:cubicBezTo>
                  <a:cubicBezTo>
                    <a:pt x="1719910" y="323393"/>
                    <a:pt x="1716253" y="327507"/>
                    <a:pt x="1711985" y="333299"/>
                  </a:cubicBezTo>
                  <a:cubicBezTo>
                    <a:pt x="1707718" y="339090"/>
                    <a:pt x="1703451" y="345338"/>
                    <a:pt x="1699184" y="352044"/>
                  </a:cubicBezTo>
                  <a:cubicBezTo>
                    <a:pt x="1694917" y="358749"/>
                    <a:pt x="1690649" y="365455"/>
                    <a:pt x="1686382" y="372161"/>
                  </a:cubicBezTo>
                  <a:cubicBezTo>
                    <a:pt x="1682115" y="378866"/>
                    <a:pt x="1678457" y="384048"/>
                    <a:pt x="1675409" y="387705"/>
                  </a:cubicBezTo>
                  <a:lnTo>
                    <a:pt x="1661694" y="387705"/>
                  </a:lnTo>
                  <a:cubicBezTo>
                    <a:pt x="1658645" y="384048"/>
                    <a:pt x="1654835" y="378714"/>
                    <a:pt x="1650263" y="371703"/>
                  </a:cubicBezTo>
                  <a:cubicBezTo>
                    <a:pt x="1645691" y="364693"/>
                    <a:pt x="1640967" y="357530"/>
                    <a:pt x="1636090" y="350215"/>
                  </a:cubicBezTo>
                  <a:cubicBezTo>
                    <a:pt x="1631213" y="342900"/>
                    <a:pt x="1626489" y="336194"/>
                    <a:pt x="1621917" y="330098"/>
                  </a:cubicBezTo>
                  <a:cubicBezTo>
                    <a:pt x="1617345" y="324002"/>
                    <a:pt x="1613535" y="319735"/>
                    <a:pt x="1610487" y="317297"/>
                  </a:cubicBezTo>
                  <a:cubicBezTo>
                    <a:pt x="1609877" y="343509"/>
                    <a:pt x="1610487" y="376428"/>
                    <a:pt x="1612316" y="416052"/>
                  </a:cubicBezTo>
                  <a:cubicBezTo>
                    <a:pt x="1614145" y="455676"/>
                    <a:pt x="1612925" y="504139"/>
                    <a:pt x="1608658" y="561441"/>
                  </a:cubicBezTo>
                  <a:cubicBezTo>
                    <a:pt x="1601953" y="564489"/>
                    <a:pt x="1594790" y="566623"/>
                    <a:pt x="1587170" y="567842"/>
                  </a:cubicBezTo>
                  <a:cubicBezTo>
                    <a:pt x="1579550" y="569061"/>
                    <a:pt x="1571777" y="569671"/>
                    <a:pt x="1563853" y="569671"/>
                  </a:cubicBezTo>
                  <a:cubicBezTo>
                    <a:pt x="1543736" y="569671"/>
                    <a:pt x="1527886" y="567233"/>
                    <a:pt x="1516304" y="562356"/>
                  </a:cubicBezTo>
                  <a:cubicBezTo>
                    <a:pt x="1515694" y="528218"/>
                    <a:pt x="1515390" y="491185"/>
                    <a:pt x="1515390" y="451256"/>
                  </a:cubicBezTo>
                  <a:cubicBezTo>
                    <a:pt x="1515390" y="411327"/>
                    <a:pt x="1515542" y="371551"/>
                    <a:pt x="1515847" y="331927"/>
                  </a:cubicBezTo>
                  <a:cubicBezTo>
                    <a:pt x="1516152" y="292303"/>
                    <a:pt x="1516456" y="254203"/>
                    <a:pt x="1516761" y="217627"/>
                  </a:cubicBezTo>
                  <a:cubicBezTo>
                    <a:pt x="1517066" y="181051"/>
                    <a:pt x="1517218" y="149047"/>
                    <a:pt x="1517218" y="121615"/>
                  </a:cubicBezTo>
                  <a:cubicBezTo>
                    <a:pt x="1519657" y="119786"/>
                    <a:pt x="1524838" y="118262"/>
                    <a:pt x="1532763" y="117043"/>
                  </a:cubicBezTo>
                  <a:cubicBezTo>
                    <a:pt x="1540688" y="115824"/>
                    <a:pt x="1549222" y="115214"/>
                    <a:pt x="1558366" y="115214"/>
                  </a:cubicBezTo>
                  <a:cubicBezTo>
                    <a:pt x="1567510" y="115214"/>
                    <a:pt x="1576197" y="115824"/>
                    <a:pt x="1584427" y="117043"/>
                  </a:cubicBezTo>
                  <a:cubicBezTo>
                    <a:pt x="1592656" y="118262"/>
                    <a:pt x="1598600" y="120091"/>
                    <a:pt x="1602257" y="122529"/>
                  </a:cubicBezTo>
                  <a:cubicBezTo>
                    <a:pt x="1605915" y="131673"/>
                    <a:pt x="1610487" y="142494"/>
                    <a:pt x="1615973" y="154991"/>
                  </a:cubicBezTo>
                  <a:cubicBezTo>
                    <a:pt x="1621460" y="167487"/>
                    <a:pt x="1627099" y="180137"/>
                    <a:pt x="1632890" y="192938"/>
                  </a:cubicBezTo>
                  <a:cubicBezTo>
                    <a:pt x="1638681" y="205740"/>
                    <a:pt x="1644320" y="218084"/>
                    <a:pt x="1649806" y="229971"/>
                  </a:cubicBezTo>
                  <a:cubicBezTo>
                    <a:pt x="1655293" y="241859"/>
                    <a:pt x="1660169" y="252069"/>
                    <a:pt x="1664437" y="260604"/>
                  </a:cubicBezTo>
                  <a:cubicBezTo>
                    <a:pt x="1666875" y="261823"/>
                    <a:pt x="1669466" y="262585"/>
                    <a:pt x="1672209" y="262890"/>
                  </a:cubicBezTo>
                  <a:cubicBezTo>
                    <a:pt x="1674952" y="263195"/>
                    <a:pt x="1677238" y="262433"/>
                    <a:pt x="1679067" y="260604"/>
                  </a:cubicBezTo>
                  <a:cubicBezTo>
                    <a:pt x="1684553" y="248412"/>
                    <a:pt x="1689278" y="237134"/>
                    <a:pt x="1693240" y="226771"/>
                  </a:cubicBezTo>
                  <a:cubicBezTo>
                    <a:pt x="1697203" y="216408"/>
                    <a:pt x="1701013" y="205892"/>
                    <a:pt x="1704670" y="195224"/>
                  </a:cubicBezTo>
                  <a:cubicBezTo>
                    <a:pt x="1708328" y="184556"/>
                    <a:pt x="1712290" y="173431"/>
                    <a:pt x="1716557" y="161849"/>
                  </a:cubicBezTo>
                  <a:cubicBezTo>
                    <a:pt x="1720825" y="150266"/>
                    <a:pt x="1725701" y="137160"/>
                    <a:pt x="1731188" y="122529"/>
                  </a:cubicBezTo>
                  <a:cubicBezTo>
                    <a:pt x="1734236" y="119481"/>
                    <a:pt x="1740332" y="117348"/>
                    <a:pt x="1749476" y="116129"/>
                  </a:cubicBezTo>
                  <a:cubicBezTo>
                    <a:pt x="1758620" y="114909"/>
                    <a:pt x="1768069" y="114300"/>
                    <a:pt x="1777822" y="114300"/>
                  </a:cubicBezTo>
                  <a:close/>
                  <a:moveTo>
                    <a:pt x="718490" y="110185"/>
                  </a:moveTo>
                  <a:cubicBezTo>
                    <a:pt x="736778" y="109880"/>
                    <a:pt x="754761" y="111252"/>
                    <a:pt x="772439" y="114300"/>
                  </a:cubicBezTo>
                  <a:cubicBezTo>
                    <a:pt x="802310" y="119177"/>
                    <a:pt x="826846" y="130454"/>
                    <a:pt x="846049" y="148133"/>
                  </a:cubicBezTo>
                  <a:cubicBezTo>
                    <a:pt x="865251" y="165811"/>
                    <a:pt x="880339" y="185623"/>
                    <a:pt x="891312" y="207569"/>
                  </a:cubicBezTo>
                  <a:cubicBezTo>
                    <a:pt x="902284" y="229514"/>
                    <a:pt x="909904" y="251612"/>
                    <a:pt x="914172" y="273863"/>
                  </a:cubicBezTo>
                  <a:cubicBezTo>
                    <a:pt x="918439" y="296113"/>
                    <a:pt x="920877" y="314249"/>
                    <a:pt x="921487" y="328269"/>
                  </a:cubicBezTo>
                  <a:cubicBezTo>
                    <a:pt x="922706" y="347167"/>
                    <a:pt x="922249" y="367893"/>
                    <a:pt x="920115" y="390449"/>
                  </a:cubicBezTo>
                  <a:cubicBezTo>
                    <a:pt x="917982" y="413004"/>
                    <a:pt x="912495" y="434949"/>
                    <a:pt x="903656" y="456285"/>
                  </a:cubicBezTo>
                  <a:cubicBezTo>
                    <a:pt x="894817" y="477621"/>
                    <a:pt x="881710" y="497281"/>
                    <a:pt x="864337" y="515264"/>
                  </a:cubicBezTo>
                  <a:cubicBezTo>
                    <a:pt x="846963" y="533247"/>
                    <a:pt x="823341" y="546811"/>
                    <a:pt x="793471" y="555955"/>
                  </a:cubicBezTo>
                  <a:cubicBezTo>
                    <a:pt x="767868" y="563880"/>
                    <a:pt x="741960" y="567842"/>
                    <a:pt x="715747" y="567842"/>
                  </a:cubicBezTo>
                  <a:cubicBezTo>
                    <a:pt x="693801" y="567842"/>
                    <a:pt x="674599" y="565404"/>
                    <a:pt x="658139" y="560527"/>
                  </a:cubicBezTo>
                  <a:cubicBezTo>
                    <a:pt x="658139" y="513588"/>
                    <a:pt x="657987" y="471830"/>
                    <a:pt x="657682" y="435254"/>
                  </a:cubicBezTo>
                  <a:cubicBezTo>
                    <a:pt x="657377" y="398678"/>
                    <a:pt x="657073" y="363474"/>
                    <a:pt x="656768" y="329641"/>
                  </a:cubicBezTo>
                  <a:cubicBezTo>
                    <a:pt x="656463" y="295808"/>
                    <a:pt x="656463" y="261823"/>
                    <a:pt x="656768" y="227685"/>
                  </a:cubicBezTo>
                  <a:cubicBezTo>
                    <a:pt x="657073" y="193548"/>
                    <a:pt x="657530" y="155143"/>
                    <a:pt x="658139" y="112471"/>
                  </a:cubicBezTo>
                  <a:cubicBezTo>
                    <a:pt x="680085" y="111252"/>
                    <a:pt x="700202" y="110490"/>
                    <a:pt x="718490" y="110185"/>
                  </a:cubicBezTo>
                  <a:close/>
                  <a:moveTo>
                    <a:pt x="3502838" y="106985"/>
                  </a:moveTo>
                  <a:cubicBezTo>
                    <a:pt x="3515030" y="106985"/>
                    <a:pt x="3526764" y="108204"/>
                    <a:pt x="3538042" y="110642"/>
                  </a:cubicBezTo>
                  <a:cubicBezTo>
                    <a:pt x="3549320" y="113081"/>
                    <a:pt x="3558311" y="117653"/>
                    <a:pt x="3565017" y="124358"/>
                  </a:cubicBezTo>
                  <a:cubicBezTo>
                    <a:pt x="3565627" y="124968"/>
                    <a:pt x="3564560" y="129845"/>
                    <a:pt x="3561816" y="138989"/>
                  </a:cubicBezTo>
                  <a:cubicBezTo>
                    <a:pt x="3559073" y="148133"/>
                    <a:pt x="3555416" y="159410"/>
                    <a:pt x="3550844" y="172821"/>
                  </a:cubicBezTo>
                  <a:cubicBezTo>
                    <a:pt x="3546272" y="186233"/>
                    <a:pt x="3541090" y="200863"/>
                    <a:pt x="3535299" y="216713"/>
                  </a:cubicBezTo>
                  <a:cubicBezTo>
                    <a:pt x="3529508" y="232562"/>
                    <a:pt x="3524021" y="247802"/>
                    <a:pt x="3518840" y="262433"/>
                  </a:cubicBezTo>
                  <a:cubicBezTo>
                    <a:pt x="3513658" y="277063"/>
                    <a:pt x="3509086" y="290017"/>
                    <a:pt x="3505124" y="301295"/>
                  </a:cubicBezTo>
                  <a:cubicBezTo>
                    <a:pt x="3501161" y="312572"/>
                    <a:pt x="3498570" y="320345"/>
                    <a:pt x="3497351" y="324612"/>
                  </a:cubicBezTo>
                  <a:lnTo>
                    <a:pt x="3565931" y="563270"/>
                  </a:lnTo>
                  <a:cubicBezTo>
                    <a:pt x="3562884" y="568757"/>
                    <a:pt x="3554197" y="573329"/>
                    <a:pt x="3539871" y="576986"/>
                  </a:cubicBezTo>
                  <a:cubicBezTo>
                    <a:pt x="3525545" y="580644"/>
                    <a:pt x="3511372" y="582473"/>
                    <a:pt x="3497351" y="582473"/>
                  </a:cubicBezTo>
                  <a:cubicBezTo>
                    <a:pt x="3488817" y="582473"/>
                    <a:pt x="3481044" y="581558"/>
                    <a:pt x="3474034" y="579729"/>
                  </a:cubicBezTo>
                  <a:cubicBezTo>
                    <a:pt x="3467024" y="577901"/>
                    <a:pt x="3462604" y="575157"/>
                    <a:pt x="3460775" y="571500"/>
                  </a:cubicBezTo>
                  <a:cubicBezTo>
                    <a:pt x="3454070" y="541020"/>
                    <a:pt x="3446907" y="508406"/>
                    <a:pt x="3439287" y="473659"/>
                  </a:cubicBezTo>
                  <a:cubicBezTo>
                    <a:pt x="3431667" y="438912"/>
                    <a:pt x="3422980" y="406603"/>
                    <a:pt x="3413227" y="376733"/>
                  </a:cubicBezTo>
                  <a:lnTo>
                    <a:pt x="3369335" y="572414"/>
                  </a:lnTo>
                  <a:cubicBezTo>
                    <a:pt x="3357753" y="577291"/>
                    <a:pt x="3343122" y="579729"/>
                    <a:pt x="3325444" y="579729"/>
                  </a:cubicBezTo>
                  <a:cubicBezTo>
                    <a:pt x="3313862" y="579729"/>
                    <a:pt x="3302584" y="578510"/>
                    <a:pt x="3291611" y="576072"/>
                  </a:cubicBezTo>
                  <a:cubicBezTo>
                    <a:pt x="3280639" y="573633"/>
                    <a:pt x="3270885" y="569366"/>
                    <a:pt x="3262351" y="563270"/>
                  </a:cubicBezTo>
                  <a:cubicBezTo>
                    <a:pt x="3261741" y="562051"/>
                    <a:pt x="3262808" y="556107"/>
                    <a:pt x="3265551" y="545439"/>
                  </a:cubicBezTo>
                  <a:cubicBezTo>
                    <a:pt x="3268294" y="534771"/>
                    <a:pt x="3272104" y="521208"/>
                    <a:pt x="3276981" y="504749"/>
                  </a:cubicBezTo>
                  <a:cubicBezTo>
                    <a:pt x="3281858" y="488289"/>
                    <a:pt x="3287192" y="470459"/>
                    <a:pt x="3292983" y="451256"/>
                  </a:cubicBezTo>
                  <a:cubicBezTo>
                    <a:pt x="3298774" y="432054"/>
                    <a:pt x="3304413" y="413613"/>
                    <a:pt x="3309899" y="395935"/>
                  </a:cubicBezTo>
                  <a:cubicBezTo>
                    <a:pt x="3315386" y="378257"/>
                    <a:pt x="3320110" y="362712"/>
                    <a:pt x="3324072" y="349301"/>
                  </a:cubicBezTo>
                  <a:cubicBezTo>
                    <a:pt x="3328035" y="335889"/>
                    <a:pt x="3330626" y="326745"/>
                    <a:pt x="3331845" y="321869"/>
                  </a:cubicBezTo>
                  <a:lnTo>
                    <a:pt x="3265094" y="124358"/>
                  </a:lnTo>
                  <a:cubicBezTo>
                    <a:pt x="3271189" y="119481"/>
                    <a:pt x="3279572" y="115824"/>
                    <a:pt x="3290240" y="113385"/>
                  </a:cubicBezTo>
                  <a:cubicBezTo>
                    <a:pt x="3300908" y="110947"/>
                    <a:pt x="3312033" y="109728"/>
                    <a:pt x="3323615" y="109728"/>
                  </a:cubicBezTo>
                  <a:cubicBezTo>
                    <a:pt x="3332759" y="109728"/>
                    <a:pt x="3341446" y="110337"/>
                    <a:pt x="3349676" y="111557"/>
                  </a:cubicBezTo>
                  <a:cubicBezTo>
                    <a:pt x="3357905" y="112776"/>
                    <a:pt x="3364763" y="114300"/>
                    <a:pt x="3370250" y="116129"/>
                  </a:cubicBezTo>
                  <a:cubicBezTo>
                    <a:pt x="3378784" y="156972"/>
                    <a:pt x="3386099" y="192786"/>
                    <a:pt x="3392195" y="223571"/>
                  </a:cubicBezTo>
                  <a:cubicBezTo>
                    <a:pt x="3398292" y="254355"/>
                    <a:pt x="3405302" y="284073"/>
                    <a:pt x="3413227" y="312725"/>
                  </a:cubicBezTo>
                  <a:lnTo>
                    <a:pt x="3458032" y="114300"/>
                  </a:lnTo>
                  <a:cubicBezTo>
                    <a:pt x="3462300" y="111861"/>
                    <a:pt x="3468395" y="110033"/>
                    <a:pt x="3476320" y="108813"/>
                  </a:cubicBezTo>
                  <a:cubicBezTo>
                    <a:pt x="3484245" y="107594"/>
                    <a:pt x="3493084" y="106985"/>
                    <a:pt x="3502838" y="106985"/>
                  </a:cubicBezTo>
                  <a:close/>
                  <a:moveTo>
                    <a:pt x="4236034" y="99669"/>
                  </a:moveTo>
                  <a:cubicBezTo>
                    <a:pt x="4222013" y="102108"/>
                    <a:pt x="4210888" y="111252"/>
                    <a:pt x="4202659" y="127101"/>
                  </a:cubicBezTo>
                  <a:cubicBezTo>
                    <a:pt x="4194429" y="142951"/>
                    <a:pt x="4188181" y="161087"/>
                    <a:pt x="4183913" y="181508"/>
                  </a:cubicBezTo>
                  <a:cubicBezTo>
                    <a:pt x="4179646" y="201930"/>
                    <a:pt x="4176903" y="222351"/>
                    <a:pt x="4175684" y="242773"/>
                  </a:cubicBezTo>
                  <a:cubicBezTo>
                    <a:pt x="4174465" y="263195"/>
                    <a:pt x="4173855" y="278892"/>
                    <a:pt x="4173855" y="289865"/>
                  </a:cubicBezTo>
                  <a:cubicBezTo>
                    <a:pt x="4173855" y="296570"/>
                    <a:pt x="4174160" y="306019"/>
                    <a:pt x="4174770" y="318211"/>
                  </a:cubicBezTo>
                  <a:cubicBezTo>
                    <a:pt x="4175379" y="330403"/>
                    <a:pt x="4176446" y="343967"/>
                    <a:pt x="4177970" y="358902"/>
                  </a:cubicBezTo>
                  <a:cubicBezTo>
                    <a:pt x="4179494" y="373837"/>
                    <a:pt x="4181628" y="389077"/>
                    <a:pt x="4184371" y="404622"/>
                  </a:cubicBezTo>
                  <a:cubicBezTo>
                    <a:pt x="4187114" y="420167"/>
                    <a:pt x="4190771" y="434187"/>
                    <a:pt x="4195344" y="446684"/>
                  </a:cubicBezTo>
                  <a:cubicBezTo>
                    <a:pt x="4199915" y="459181"/>
                    <a:pt x="4205554" y="469544"/>
                    <a:pt x="4212260" y="477774"/>
                  </a:cubicBezTo>
                  <a:cubicBezTo>
                    <a:pt x="4218965" y="486003"/>
                    <a:pt x="4226890" y="490118"/>
                    <a:pt x="4236034" y="490118"/>
                  </a:cubicBezTo>
                  <a:cubicBezTo>
                    <a:pt x="4246397" y="490118"/>
                    <a:pt x="4255237" y="486308"/>
                    <a:pt x="4262552" y="478688"/>
                  </a:cubicBezTo>
                  <a:cubicBezTo>
                    <a:pt x="4269867" y="471068"/>
                    <a:pt x="4276115" y="461162"/>
                    <a:pt x="4281297" y="448970"/>
                  </a:cubicBezTo>
                  <a:cubicBezTo>
                    <a:pt x="4286479" y="436778"/>
                    <a:pt x="4290441" y="423215"/>
                    <a:pt x="4293184" y="408279"/>
                  </a:cubicBezTo>
                  <a:cubicBezTo>
                    <a:pt x="4295928" y="393344"/>
                    <a:pt x="4298061" y="378561"/>
                    <a:pt x="4299585" y="363931"/>
                  </a:cubicBezTo>
                  <a:cubicBezTo>
                    <a:pt x="4301109" y="349301"/>
                    <a:pt x="4302176" y="335737"/>
                    <a:pt x="4302786" y="323240"/>
                  </a:cubicBezTo>
                  <a:cubicBezTo>
                    <a:pt x="4303395" y="310743"/>
                    <a:pt x="4303700" y="300837"/>
                    <a:pt x="4303700" y="293522"/>
                  </a:cubicBezTo>
                  <a:cubicBezTo>
                    <a:pt x="4303700" y="287426"/>
                    <a:pt x="4303395" y="278282"/>
                    <a:pt x="4302786" y="266090"/>
                  </a:cubicBezTo>
                  <a:cubicBezTo>
                    <a:pt x="4302176" y="253898"/>
                    <a:pt x="4300957" y="240487"/>
                    <a:pt x="4299128" y="225857"/>
                  </a:cubicBezTo>
                  <a:cubicBezTo>
                    <a:pt x="4297299" y="211226"/>
                    <a:pt x="4294708" y="195986"/>
                    <a:pt x="4291355" y="180137"/>
                  </a:cubicBezTo>
                  <a:cubicBezTo>
                    <a:pt x="4288002" y="164287"/>
                    <a:pt x="4283888" y="150266"/>
                    <a:pt x="4279011" y="138074"/>
                  </a:cubicBezTo>
                  <a:cubicBezTo>
                    <a:pt x="4274134" y="125882"/>
                    <a:pt x="4268191" y="116129"/>
                    <a:pt x="4261180" y="108813"/>
                  </a:cubicBezTo>
                  <a:cubicBezTo>
                    <a:pt x="4254170" y="101498"/>
                    <a:pt x="4245788" y="98450"/>
                    <a:pt x="4236034" y="99669"/>
                  </a:cubicBezTo>
                  <a:close/>
                  <a:moveTo>
                    <a:pt x="2959684" y="99669"/>
                  </a:moveTo>
                  <a:cubicBezTo>
                    <a:pt x="2945663" y="102108"/>
                    <a:pt x="2934538" y="111252"/>
                    <a:pt x="2926309" y="127101"/>
                  </a:cubicBezTo>
                  <a:cubicBezTo>
                    <a:pt x="2918079" y="142951"/>
                    <a:pt x="2911831" y="161087"/>
                    <a:pt x="2907563" y="181508"/>
                  </a:cubicBezTo>
                  <a:cubicBezTo>
                    <a:pt x="2903296" y="201930"/>
                    <a:pt x="2900553" y="222351"/>
                    <a:pt x="2899334" y="242773"/>
                  </a:cubicBezTo>
                  <a:cubicBezTo>
                    <a:pt x="2898114" y="263195"/>
                    <a:pt x="2897505" y="278892"/>
                    <a:pt x="2897505" y="289865"/>
                  </a:cubicBezTo>
                  <a:cubicBezTo>
                    <a:pt x="2897505" y="296570"/>
                    <a:pt x="2897810" y="306019"/>
                    <a:pt x="2898419" y="318211"/>
                  </a:cubicBezTo>
                  <a:cubicBezTo>
                    <a:pt x="2899029" y="330403"/>
                    <a:pt x="2900096" y="343967"/>
                    <a:pt x="2901620" y="358902"/>
                  </a:cubicBezTo>
                  <a:cubicBezTo>
                    <a:pt x="2903144" y="373837"/>
                    <a:pt x="2905277" y="389077"/>
                    <a:pt x="2908021" y="404622"/>
                  </a:cubicBezTo>
                  <a:cubicBezTo>
                    <a:pt x="2910764" y="420167"/>
                    <a:pt x="2914421" y="434187"/>
                    <a:pt x="2918993" y="446684"/>
                  </a:cubicBezTo>
                  <a:cubicBezTo>
                    <a:pt x="2923565" y="459181"/>
                    <a:pt x="2929204" y="469544"/>
                    <a:pt x="2935910" y="477774"/>
                  </a:cubicBezTo>
                  <a:cubicBezTo>
                    <a:pt x="2942615" y="486003"/>
                    <a:pt x="2950540" y="490118"/>
                    <a:pt x="2959684" y="490118"/>
                  </a:cubicBezTo>
                  <a:cubicBezTo>
                    <a:pt x="2970047" y="490118"/>
                    <a:pt x="2978886" y="486308"/>
                    <a:pt x="2986202" y="478688"/>
                  </a:cubicBezTo>
                  <a:cubicBezTo>
                    <a:pt x="2993517" y="471068"/>
                    <a:pt x="2999765" y="461162"/>
                    <a:pt x="3004947" y="448970"/>
                  </a:cubicBezTo>
                  <a:cubicBezTo>
                    <a:pt x="3010129" y="436778"/>
                    <a:pt x="3014091" y="423215"/>
                    <a:pt x="3016834" y="408279"/>
                  </a:cubicBezTo>
                  <a:cubicBezTo>
                    <a:pt x="3019577" y="393344"/>
                    <a:pt x="3021711" y="378561"/>
                    <a:pt x="3023235" y="363931"/>
                  </a:cubicBezTo>
                  <a:cubicBezTo>
                    <a:pt x="3024759" y="349301"/>
                    <a:pt x="3025826" y="335737"/>
                    <a:pt x="3026435" y="323240"/>
                  </a:cubicBezTo>
                  <a:cubicBezTo>
                    <a:pt x="3027045" y="310743"/>
                    <a:pt x="3027349" y="300837"/>
                    <a:pt x="3027349" y="293522"/>
                  </a:cubicBezTo>
                  <a:cubicBezTo>
                    <a:pt x="3027349" y="287426"/>
                    <a:pt x="3027045" y="278282"/>
                    <a:pt x="3026435" y="266090"/>
                  </a:cubicBezTo>
                  <a:cubicBezTo>
                    <a:pt x="3025826" y="253898"/>
                    <a:pt x="3024607" y="240487"/>
                    <a:pt x="3022778" y="225857"/>
                  </a:cubicBezTo>
                  <a:cubicBezTo>
                    <a:pt x="3020949" y="211226"/>
                    <a:pt x="3018358" y="195986"/>
                    <a:pt x="3015005" y="180137"/>
                  </a:cubicBezTo>
                  <a:cubicBezTo>
                    <a:pt x="3011653" y="164287"/>
                    <a:pt x="3007538" y="150266"/>
                    <a:pt x="3002661" y="138074"/>
                  </a:cubicBezTo>
                  <a:cubicBezTo>
                    <a:pt x="2997784" y="125882"/>
                    <a:pt x="2991840" y="116129"/>
                    <a:pt x="2984830" y="108813"/>
                  </a:cubicBezTo>
                  <a:cubicBezTo>
                    <a:pt x="2977820" y="101498"/>
                    <a:pt x="2969438" y="98450"/>
                    <a:pt x="2959684" y="99669"/>
                  </a:cubicBezTo>
                  <a:close/>
                  <a:moveTo>
                    <a:pt x="40234" y="17373"/>
                  </a:moveTo>
                  <a:cubicBezTo>
                    <a:pt x="53035" y="17373"/>
                    <a:pt x="67970" y="21031"/>
                    <a:pt x="85039" y="28346"/>
                  </a:cubicBezTo>
                  <a:cubicBezTo>
                    <a:pt x="88697" y="37490"/>
                    <a:pt x="93269" y="48311"/>
                    <a:pt x="98755" y="60807"/>
                  </a:cubicBezTo>
                  <a:cubicBezTo>
                    <a:pt x="104242" y="73304"/>
                    <a:pt x="109880" y="85953"/>
                    <a:pt x="115672" y="98755"/>
                  </a:cubicBezTo>
                  <a:cubicBezTo>
                    <a:pt x="121463" y="111557"/>
                    <a:pt x="127102" y="123901"/>
                    <a:pt x="132588" y="135788"/>
                  </a:cubicBezTo>
                  <a:cubicBezTo>
                    <a:pt x="138074" y="147675"/>
                    <a:pt x="142951" y="157886"/>
                    <a:pt x="147218" y="166421"/>
                  </a:cubicBezTo>
                  <a:cubicBezTo>
                    <a:pt x="149657" y="167640"/>
                    <a:pt x="152248" y="168402"/>
                    <a:pt x="154991" y="168707"/>
                  </a:cubicBezTo>
                  <a:cubicBezTo>
                    <a:pt x="157734" y="169011"/>
                    <a:pt x="160325" y="168249"/>
                    <a:pt x="162763" y="166421"/>
                  </a:cubicBezTo>
                  <a:cubicBezTo>
                    <a:pt x="167640" y="153619"/>
                    <a:pt x="172212" y="141732"/>
                    <a:pt x="176479" y="130759"/>
                  </a:cubicBezTo>
                  <a:cubicBezTo>
                    <a:pt x="180746" y="119786"/>
                    <a:pt x="185014" y="108813"/>
                    <a:pt x="189281" y="97841"/>
                  </a:cubicBezTo>
                  <a:cubicBezTo>
                    <a:pt x="193548" y="86868"/>
                    <a:pt x="198120" y="75285"/>
                    <a:pt x="202997" y="63093"/>
                  </a:cubicBezTo>
                  <a:cubicBezTo>
                    <a:pt x="207874" y="50901"/>
                    <a:pt x="213360" y="37490"/>
                    <a:pt x="219456" y="22860"/>
                  </a:cubicBezTo>
                  <a:cubicBezTo>
                    <a:pt x="228600" y="19812"/>
                    <a:pt x="240182" y="18288"/>
                    <a:pt x="254203" y="18288"/>
                  </a:cubicBezTo>
                  <a:cubicBezTo>
                    <a:pt x="260909" y="18288"/>
                    <a:pt x="267919" y="18745"/>
                    <a:pt x="275234" y="19659"/>
                  </a:cubicBezTo>
                  <a:cubicBezTo>
                    <a:pt x="282550" y="20574"/>
                    <a:pt x="288950" y="22250"/>
                    <a:pt x="294437" y="24689"/>
                  </a:cubicBezTo>
                  <a:cubicBezTo>
                    <a:pt x="295047" y="54559"/>
                    <a:pt x="295656" y="92049"/>
                    <a:pt x="296266" y="137160"/>
                  </a:cubicBezTo>
                  <a:cubicBezTo>
                    <a:pt x="296875" y="182270"/>
                    <a:pt x="297332" y="229667"/>
                    <a:pt x="297637" y="279349"/>
                  </a:cubicBezTo>
                  <a:cubicBezTo>
                    <a:pt x="297942" y="329031"/>
                    <a:pt x="298094" y="379019"/>
                    <a:pt x="298094" y="429311"/>
                  </a:cubicBezTo>
                  <a:cubicBezTo>
                    <a:pt x="298094" y="479603"/>
                    <a:pt x="298094" y="525170"/>
                    <a:pt x="298094" y="566013"/>
                  </a:cubicBezTo>
                  <a:cubicBezTo>
                    <a:pt x="294437" y="567233"/>
                    <a:pt x="288646" y="568757"/>
                    <a:pt x="280721" y="570585"/>
                  </a:cubicBezTo>
                  <a:cubicBezTo>
                    <a:pt x="272796" y="572414"/>
                    <a:pt x="263652" y="573329"/>
                    <a:pt x="253289" y="573329"/>
                  </a:cubicBezTo>
                  <a:cubicBezTo>
                    <a:pt x="245974" y="573329"/>
                    <a:pt x="238354" y="572567"/>
                    <a:pt x="230429" y="571043"/>
                  </a:cubicBezTo>
                  <a:cubicBezTo>
                    <a:pt x="222504" y="569519"/>
                    <a:pt x="214884" y="566928"/>
                    <a:pt x="207569" y="563270"/>
                  </a:cubicBezTo>
                  <a:cubicBezTo>
                    <a:pt x="207569" y="511454"/>
                    <a:pt x="207264" y="457200"/>
                    <a:pt x="206654" y="400507"/>
                  </a:cubicBezTo>
                  <a:cubicBezTo>
                    <a:pt x="206045" y="343814"/>
                    <a:pt x="205740" y="285597"/>
                    <a:pt x="205740" y="225857"/>
                  </a:cubicBezTo>
                  <a:cubicBezTo>
                    <a:pt x="202692" y="228295"/>
                    <a:pt x="199187" y="232562"/>
                    <a:pt x="195224" y="238658"/>
                  </a:cubicBezTo>
                  <a:cubicBezTo>
                    <a:pt x="191262" y="244754"/>
                    <a:pt x="187147" y="251155"/>
                    <a:pt x="182880" y="257861"/>
                  </a:cubicBezTo>
                  <a:cubicBezTo>
                    <a:pt x="178613" y="264566"/>
                    <a:pt x="174346" y="271272"/>
                    <a:pt x="170078" y="277977"/>
                  </a:cubicBezTo>
                  <a:cubicBezTo>
                    <a:pt x="165811" y="284683"/>
                    <a:pt x="162154" y="289865"/>
                    <a:pt x="159106" y="293522"/>
                  </a:cubicBezTo>
                  <a:lnTo>
                    <a:pt x="144475" y="293522"/>
                  </a:lnTo>
                  <a:cubicBezTo>
                    <a:pt x="141427" y="289865"/>
                    <a:pt x="137617" y="284531"/>
                    <a:pt x="133045" y="277520"/>
                  </a:cubicBezTo>
                  <a:cubicBezTo>
                    <a:pt x="128473" y="270510"/>
                    <a:pt x="123749" y="263347"/>
                    <a:pt x="118872" y="256032"/>
                  </a:cubicBezTo>
                  <a:cubicBezTo>
                    <a:pt x="113995" y="248717"/>
                    <a:pt x="109423" y="242011"/>
                    <a:pt x="105156" y="235915"/>
                  </a:cubicBezTo>
                  <a:cubicBezTo>
                    <a:pt x="100889" y="229819"/>
                    <a:pt x="97231" y="225552"/>
                    <a:pt x="94183" y="223113"/>
                  </a:cubicBezTo>
                  <a:cubicBezTo>
                    <a:pt x="93574" y="235915"/>
                    <a:pt x="93574" y="255422"/>
                    <a:pt x="94183" y="281635"/>
                  </a:cubicBezTo>
                  <a:cubicBezTo>
                    <a:pt x="94793" y="307848"/>
                    <a:pt x="95250" y="336956"/>
                    <a:pt x="95555" y="368960"/>
                  </a:cubicBezTo>
                  <a:cubicBezTo>
                    <a:pt x="95860" y="400964"/>
                    <a:pt x="95860" y="434187"/>
                    <a:pt x="95555" y="468630"/>
                  </a:cubicBezTo>
                  <a:cubicBezTo>
                    <a:pt x="95250" y="503072"/>
                    <a:pt x="94183" y="534619"/>
                    <a:pt x="92354" y="563270"/>
                  </a:cubicBezTo>
                  <a:cubicBezTo>
                    <a:pt x="85649" y="566318"/>
                    <a:pt x="78486" y="568452"/>
                    <a:pt x="70866" y="569671"/>
                  </a:cubicBezTo>
                  <a:cubicBezTo>
                    <a:pt x="63246" y="570890"/>
                    <a:pt x="55474" y="571500"/>
                    <a:pt x="47549" y="571500"/>
                  </a:cubicBezTo>
                  <a:cubicBezTo>
                    <a:pt x="30480" y="571500"/>
                    <a:pt x="16154" y="569366"/>
                    <a:pt x="4572" y="565099"/>
                  </a:cubicBezTo>
                  <a:cubicBezTo>
                    <a:pt x="3962" y="537667"/>
                    <a:pt x="3353" y="507339"/>
                    <a:pt x="2743" y="474116"/>
                  </a:cubicBezTo>
                  <a:cubicBezTo>
                    <a:pt x="2134" y="440893"/>
                    <a:pt x="1829" y="406755"/>
                    <a:pt x="1829" y="371703"/>
                  </a:cubicBezTo>
                  <a:cubicBezTo>
                    <a:pt x="1829" y="336651"/>
                    <a:pt x="1676" y="301904"/>
                    <a:pt x="1372" y="267462"/>
                  </a:cubicBezTo>
                  <a:cubicBezTo>
                    <a:pt x="1067" y="233019"/>
                    <a:pt x="914" y="200406"/>
                    <a:pt x="914" y="169621"/>
                  </a:cubicBezTo>
                  <a:cubicBezTo>
                    <a:pt x="914" y="138836"/>
                    <a:pt x="914" y="111099"/>
                    <a:pt x="914" y="86411"/>
                  </a:cubicBezTo>
                  <a:cubicBezTo>
                    <a:pt x="914" y="61722"/>
                    <a:pt x="610" y="42062"/>
                    <a:pt x="0" y="27432"/>
                  </a:cubicBezTo>
                  <a:cubicBezTo>
                    <a:pt x="7315" y="24384"/>
                    <a:pt x="14173" y="21945"/>
                    <a:pt x="20574" y="20117"/>
                  </a:cubicBezTo>
                  <a:cubicBezTo>
                    <a:pt x="26975" y="18288"/>
                    <a:pt x="33528" y="17373"/>
                    <a:pt x="40234" y="17373"/>
                  </a:cubicBezTo>
                  <a:close/>
                  <a:moveTo>
                    <a:pt x="4236034" y="8229"/>
                  </a:moveTo>
                  <a:cubicBezTo>
                    <a:pt x="4257370" y="8229"/>
                    <a:pt x="4275963" y="13106"/>
                    <a:pt x="4291813" y="22860"/>
                  </a:cubicBezTo>
                  <a:cubicBezTo>
                    <a:pt x="4307662" y="32613"/>
                    <a:pt x="4321531" y="45720"/>
                    <a:pt x="4333418" y="62179"/>
                  </a:cubicBezTo>
                  <a:cubicBezTo>
                    <a:pt x="4345305" y="78638"/>
                    <a:pt x="4355211" y="97079"/>
                    <a:pt x="4363136" y="117500"/>
                  </a:cubicBezTo>
                  <a:cubicBezTo>
                    <a:pt x="4371061" y="137922"/>
                    <a:pt x="4377309" y="158801"/>
                    <a:pt x="4381881" y="180137"/>
                  </a:cubicBezTo>
                  <a:cubicBezTo>
                    <a:pt x="4386453" y="201473"/>
                    <a:pt x="4389806" y="221894"/>
                    <a:pt x="4391939" y="241401"/>
                  </a:cubicBezTo>
                  <a:cubicBezTo>
                    <a:pt x="4394073" y="260909"/>
                    <a:pt x="4394835" y="277977"/>
                    <a:pt x="4394225" y="292608"/>
                  </a:cubicBezTo>
                  <a:cubicBezTo>
                    <a:pt x="4394225" y="307238"/>
                    <a:pt x="4393159" y="324459"/>
                    <a:pt x="4391025" y="344271"/>
                  </a:cubicBezTo>
                  <a:cubicBezTo>
                    <a:pt x="4388892" y="364083"/>
                    <a:pt x="4385386" y="384353"/>
                    <a:pt x="4380509" y="405079"/>
                  </a:cubicBezTo>
                  <a:cubicBezTo>
                    <a:pt x="4375633" y="425805"/>
                    <a:pt x="4369232" y="446227"/>
                    <a:pt x="4361307" y="466344"/>
                  </a:cubicBezTo>
                  <a:cubicBezTo>
                    <a:pt x="4353382" y="486461"/>
                    <a:pt x="4343629" y="504291"/>
                    <a:pt x="4332046" y="519836"/>
                  </a:cubicBezTo>
                  <a:cubicBezTo>
                    <a:pt x="4320464" y="535381"/>
                    <a:pt x="4306748" y="548030"/>
                    <a:pt x="4290898" y="557784"/>
                  </a:cubicBezTo>
                  <a:cubicBezTo>
                    <a:pt x="4275049" y="567537"/>
                    <a:pt x="4256760" y="572414"/>
                    <a:pt x="4236034" y="572414"/>
                  </a:cubicBezTo>
                  <a:cubicBezTo>
                    <a:pt x="4214698" y="572414"/>
                    <a:pt x="4195953" y="567690"/>
                    <a:pt x="4179799" y="558241"/>
                  </a:cubicBezTo>
                  <a:cubicBezTo>
                    <a:pt x="4163644" y="548792"/>
                    <a:pt x="4149776" y="536143"/>
                    <a:pt x="4138194" y="520293"/>
                  </a:cubicBezTo>
                  <a:cubicBezTo>
                    <a:pt x="4126611" y="504444"/>
                    <a:pt x="4117010" y="486613"/>
                    <a:pt x="4109390" y="466801"/>
                  </a:cubicBezTo>
                  <a:cubicBezTo>
                    <a:pt x="4101770" y="446989"/>
                    <a:pt x="4095826" y="426415"/>
                    <a:pt x="4091559" y="405079"/>
                  </a:cubicBezTo>
                  <a:cubicBezTo>
                    <a:pt x="4087292" y="383743"/>
                    <a:pt x="4084396" y="362864"/>
                    <a:pt x="4082872" y="342443"/>
                  </a:cubicBezTo>
                  <a:cubicBezTo>
                    <a:pt x="4081348" y="322021"/>
                    <a:pt x="4080891" y="303581"/>
                    <a:pt x="4081501" y="287121"/>
                  </a:cubicBezTo>
                  <a:cubicBezTo>
                    <a:pt x="4082110" y="264566"/>
                    <a:pt x="4085006" y="237439"/>
                    <a:pt x="4090187" y="205740"/>
                  </a:cubicBezTo>
                  <a:cubicBezTo>
                    <a:pt x="4095369" y="174041"/>
                    <a:pt x="4103904" y="143561"/>
                    <a:pt x="4115791" y="114300"/>
                  </a:cubicBezTo>
                  <a:cubicBezTo>
                    <a:pt x="4127678" y="85039"/>
                    <a:pt x="4143375" y="60198"/>
                    <a:pt x="4162882" y="39776"/>
                  </a:cubicBezTo>
                  <a:cubicBezTo>
                    <a:pt x="4182389" y="19355"/>
                    <a:pt x="4206773" y="8839"/>
                    <a:pt x="4236034" y="8229"/>
                  </a:cubicBezTo>
                  <a:close/>
                  <a:moveTo>
                    <a:pt x="2959684" y="8229"/>
                  </a:moveTo>
                  <a:cubicBezTo>
                    <a:pt x="2981020" y="8229"/>
                    <a:pt x="2999613" y="13106"/>
                    <a:pt x="3015463" y="22860"/>
                  </a:cubicBezTo>
                  <a:cubicBezTo>
                    <a:pt x="3031312" y="32613"/>
                    <a:pt x="3045181" y="45720"/>
                    <a:pt x="3057068" y="62179"/>
                  </a:cubicBezTo>
                  <a:cubicBezTo>
                    <a:pt x="3068955" y="78638"/>
                    <a:pt x="3078861" y="97079"/>
                    <a:pt x="3086786" y="117500"/>
                  </a:cubicBezTo>
                  <a:cubicBezTo>
                    <a:pt x="3094711" y="137922"/>
                    <a:pt x="3100959" y="158801"/>
                    <a:pt x="3105531" y="180137"/>
                  </a:cubicBezTo>
                  <a:cubicBezTo>
                    <a:pt x="3110103" y="201473"/>
                    <a:pt x="3113456" y="221894"/>
                    <a:pt x="3115589" y="241401"/>
                  </a:cubicBezTo>
                  <a:cubicBezTo>
                    <a:pt x="3117723" y="260909"/>
                    <a:pt x="3118485" y="277977"/>
                    <a:pt x="3117875" y="292608"/>
                  </a:cubicBezTo>
                  <a:cubicBezTo>
                    <a:pt x="3117875" y="307238"/>
                    <a:pt x="3116809" y="324459"/>
                    <a:pt x="3114675" y="344271"/>
                  </a:cubicBezTo>
                  <a:cubicBezTo>
                    <a:pt x="3112542" y="364083"/>
                    <a:pt x="3109036" y="384353"/>
                    <a:pt x="3104159" y="405079"/>
                  </a:cubicBezTo>
                  <a:cubicBezTo>
                    <a:pt x="3099282" y="425805"/>
                    <a:pt x="3092882" y="446227"/>
                    <a:pt x="3084957" y="466344"/>
                  </a:cubicBezTo>
                  <a:cubicBezTo>
                    <a:pt x="3077032" y="486461"/>
                    <a:pt x="3067279" y="504291"/>
                    <a:pt x="3055696" y="519836"/>
                  </a:cubicBezTo>
                  <a:cubicBezTo>
                    <a:pt x="3044114" y="535381"/>
                    <a:pt x="3030398" y="548030"/>
                    <a:pt x="3014548" y="557784"/>
                  </a:cubicBezTo>
                  <a:cubicBezTo>
                    <a:pt x="2998698" y="567537"/>
                    <a:pt x="2980411" y="572414"/>
                    <a:pt x="2959684" y="572414"/>
                  </a:cubicBezTo>
                  <a:cubicBezTo>
                    <a:pt x="2938348" y="572414"/>
                    <a:pt x="2919603" y="567690"/>
                    <a:pt x="2903448" y="558241"/>
                  </a:cubicBezTo>
                  <a:cubicBezTo>
                    <a:pt x="2887294" y="548792"/>
                    <a:pt x="2873426" y="536143"/>
                    <a:pt x="2861843" y="520293"/>
                  </a:cubicBezTo>
                  <a:cubicBezTo>
                    <a:pt x="2850261" y="504444"/>
                    <a:pt x="2840660" y="486613"/>
                    <a:pt x="2833039" y="466801"/>
                  </a:cubicBezTo>
                  <a:cubicBezTo>
                    <a:pt x="2825420" y="446989"/>
                    <a:pt x="2819476" y="426415"/>
                    <a:pt x="2815209" y="405079"/>
                  </a:cubicBezTo>
                  <a:cubicBezTo>
                    <a:pt x="2810942" y="383743"/>
                    <a:pt x="2808046" y="362864"/>
                    <a:pt x="2806522" y="342443"/>
                  </a:cubicBezTo>
                  <a:cubicBezTo>
                    <a:pt x="2804998" y="322021"/>
                    <a:pt x="2804541" y="303581"/>
                    <a:pt x="2805150" y="287121"/>
                  </a:cubicBezTo>
                  <a:cubicBezTo>
                    <a:pt x="2805760" y="264566"/>
                    <a:pt x="2808655" y="237439"/>
                    <a:pt x="2813837" y="205740"/>
                  </a:cubicBezTo>
                  <a:cubicBezTo>
                    <a:pt x="2819019" y="174041"/>
                    <a:pt x="2827553" y="143561"/>
                    <a:pt x="2839440" y="114300"/>
                  </a:cubicBezTo>
                  <a:cubicBezTo>
                    <a:pt x="2851328" y="85039"/>
                    <a:pt x="2867025" y="60198"/>
                    <a:pt x="2886532" y="39776"/>
                  </a:cubicBezTo>
                  <a:cubicBezTo>
                    <a:pt x="2906039" y="19355"/>
                    <a:pt x="2930423" y="8839"/>
                    <a:pt x="2959684" y="8229"/>
                  </a:cubicBezTo>
                  <a:close/>
                  <a:moveTo>
                    <a:pt x="3807485" y="0"/>
                  </a:moveTo>
                  <a:cubicBezTo>
                    <a:pt x="3819677" y="0"/>
                    <a:pt x="3831260" y="2438"/>
                    <a:pt x="3842232" y="7315"/>
                  </a:cubicBezTo>
                  <a:cubicBezTo>
                    <a:pt x="3853205" y="12192"/>
                    <a:pt x="3861435" y="18897"/>
                    <a:pt x="3866921" y="27432"/>
                  </a:cubicBezTo>
                  <a:lnTo>
                    <a:pt x="3866921" y="29261"/>
                  </a:lnTo>
                  <a:cubicBezTo>
                    <a:pt x="3858997" y="60350"/>
                    <a:pt x="3852443" y="86411"/>
                    <a:pt x="3847262" y="107442"/>
                  </a:cubicBezTo>
                  <a:cubicBezTo>
                    <a:pt x="3842080" y="128473"/>
                    <a:pt x="3837661" y="146456"/>
                    <a:pt x="3834003" y="161391"/>
                  </a:cubicBezTo>
                  <a:cubicBezTo>
                    <a:pt x="3830345" y="176327"/>
                    <a:pt x="3826992" y="189585"/>
                    <a:pt x="3823945" y="201168"/>
                  </a:cubicBezTo>
                  <a:cubicBezTo>
                    <a:pt x="3820897" y="212750"/>
                    <a:pt x="3817544" y="224942"/>
                    <a:pt x="3813886" y="237744"/>
                  </a:cubicBezTo>
                  <a:cubicBezTo>
                    <a:pt x="3827297" y="238963"/>
                    <a:pt x="3841775" y="239268"/>
                    <a:pt x="3857320" y="238658"/>
                  </a:cubicBezTo>
                  <a:cubicBezTo>
                    <a:pt x="3872865" y="238049"/>
                    <a:pt x="3887343" y="238049"/>
                    <a:pt x="3900754" y="238658"/>
                  </a:cubicBezTo>
                  <a:cubicBezTo>
                    <a:pt x="3900754" y="203301"/>
                    <a:pt x="3901364" y="166573"/>
                    <a:pt x="3902583" y="128473"/>
                  </a:cubicBezTo>
                  <a:cubicBezTo>
                    <a:pt x="3903802" y="90373"/>
                    <a:pt x="3905021" y="53645"/>
                    <a:pt x="3906240" y="18288"/>
                  </a:cubicBezTo>
                  <a:lnTo>
                    <a:pt x="3906240" y="16459"/>
                  </a:lnTo>
                  <a:cubicBezTo>
                    <a:pt x="3909289" y="12192"/>
                    <a:pt x="3915080" y="9144"/>
                    <a:pt x="3923614" y="7315"/>
                  </a:cubicBezTo>
                  <a:cubicBezTo>
                    <a:pt x="3932148" y="5486"/>
                    <a:pt x="3941292" y="4572"/>
                    <a:pt x="3951046" y="4572"/>
                  </a:cubicBezTo>
                  <a:cubicBezTo>
                    <a:pt x="3961409" y="4572"/>
                    <a:pt x="3970706" y="5334"/>
                    <a:pt x="3978935" y="6858"/>
                  </a:cubicBezTo>
                  <a:cubicBezTo>
                    <a:pt x="3987165" y="8382"/>
                    <a:pt x="3992499" y="10668"/>
                    <a:pt x="3994937" y="13716"/>
                  </a:cubicBezTo>
                  <a:lnTo>
                    <a:pt x="3995852" y="14630"/>
                  </a:lnTo>
                  <a:lnTo>
                    <a:pt x="3995852" y="16459"/>
                  </a:lnTo>
                  <a:cubicBezTo>
                    <a:pt x="3997071" y="51816"/>
                    <a:pt x="3997681" y="88849"/>
                    <a:pt x="3997681" y="127559"/>
                  </a:cubicBezTo>
                  <a:cubicBezTo>
                    <a:pt x="3997681" y="166268"/>
                    <a:pt x="3997071" y="203301"/>
                    <a:pt x="3995852" y="238658"/>
                  </a:cubicBezTo>
                  <a:cubicBezTo>
                    <a:pt x="4002557" y="239268"/>
                    <a:pt x="4009415" y="239573"/>
                    <a:pt x="4016426" y="239573"/>
                  </a:cubicBezTo>
                  <a:cubicBezTo>
                    <a:pt x="4023436" y="239573"/>
                    <a:pt x="4030294" y="239877"/>
                    <a:pt x="4037000" y="240487"/>
                  </a:cubicBezTo>
                  <a:lnTo>
                    <a:pt x="4037914" y="240487"/>
                  </a:lnTo>
                  <a:lnTo>
                    <a:pt x="4037914" y="241401"/>
                  </a:lnTo>
                  <a:cubicBezTo>
                    <a:pt x="4041572" y="243840"/>
                    <a:pt x="4044467" y="248869"/>
                    <a:pt x="4046601" y="256489"/>
                  </a:cubicBezTo>
                  <a:cubicBezTo>
                    <a:pt x="4048734" y="264109"/>
                    <a:pt x="4050106" y="272186"/>
                    <a:pt x="4050716" y="280721"/>
                  </a:cubicBezTo>
                  <a:cubicBezTo>
                    <a:pt x="4051325" y="289255"/>
                    <a:pt x="4050868" y="297789"/>
                    <a:pt x="4049344" y="306324"/>
                  </a:cubicBezTo>
                  <a:cubicBezTo>
                    <a:pt x="4047820" y="314858"/>
                    <a:pt x="4045229" y="321869"/>
                    <a:pt x="4041572" y="327355"/>
                  </a:cubicBezTo>
                  <a:lnTo>
                    <a:pt x="4040657" y="329184"/>
                  </a:lnTo>
                  <a:lnTo>
                    <a:pt x="4039743" y="329184"/>
                  </a:lnTo>
                  <a:cubicBezTo>
                    <a:pt x="4033037" y="329793"/>
                    <a:pt x="4025874" y="330251"/>
                    <a:pt x="4018255" y="330555"/>
                  </a:cubicBezTo>
                  <a:cubicBezTo>
                    <a:pt x="4010634" y="330860"/>
                    <a:pt x="4003167" y="331013"/>
                    <a:pt x="3995852" y="331013"/>
                  </a:cubicBezTo>
                  <a:cubicBezTo>
                    <a:pt x="3995852" y="354787"/>
                    <a:pt x="3995852" y="376428"/>
                    <a:pt x="3995852" y="395935"/>
                  </a:cubicBezTo>
                  <a:cubicBezTo>
                    <a:pt x="3995852" y="415442"/>
                    <a:pt x="3995852" y="434340"/>
                    <a:pt x="3995852" y="452628"/>
                  </a:cubicBezTo>
                  <a:cubicBezTo>
                    <a:pt x="3995852" y="470916"/>
                    <a:pt x="3995852" y="488747"/>
                    <a:pt x="3995852" y="506120"/>
                  </a:cubicBezTo>
                  <a:cubicBezTo>
                    <a:pt x="3995852" y="523494"/>
                    <a:pt x="3995852" y="541629"/>
                    <a:pt x="3995852" y="560527"/>
                  </a:cubicBezTo>
                  <a:lnTo>
                    <a:pt x="3995852" y="562356"/>
                  </a:lnTo>
                  <a:lnTo>
                    <a:pt x="3994937" y="563270"/>
                  </a:lnTo>
                  <a:cubicBezTo>
                    <a:pt x="3990061" y="567537"/>
                    <a:pt x="3984269" y="570585"/>
                    <a:pt x="3977564" y="572414"/>
                  </a:cubicBezTo>
                  <a:cubicBezTo>
                    <a:pt x="3970858" y="574243"/>
                    <a:pt x="3963543" y="575157"/>
                    <a:pt x="3955618" y="575157"/>
                  </a:cubicBezTo>
                  <a:cubicBezTo>
                    <a:pt x="3947084" y="575157"/>
                    <a:pt x="3938397" y="574091"/>
                    <a:pt x="3929558" y="571957"/>
                  </a:cubicBezTo>
                  <a:cubicBezTo>
                    <a:pt x="3920718" y="569823"/>
                    <a:pt x="3913251" y="566623"/>
                    <a:pt x="3907155" y="562356"/>
                  </a:cubicBezTo>
                  <a:lnTo>
                    <a:pt x="3906240" y="561441"/>
                  </a:lnTo>
                  <a:lnTo>
                    <a:pt x="3906240" y="559613"/>
                  </a:lnTo>
                  <a:cubicBezTo>
                    <a:pt x="3905021" y="537667"/>
                    <a:pt x="3904716" y="516788"/>
                    <a:pt x="3905326" y="496976"/>
                  </a:cubicBezTo>
                  <a:cubicBezTo>
                    <a:pt x="3905936" y="477164"/>
                    <a:pt x="3906240" y="453847"/>
                    <a:pt x="3906240" y="427025"/>
                  </a:cubicBezTo>
                  <a:cubicBezTo>
                    <a:pt x="3905631" y="410565"/>
                    <a:pt x="3905479" y="394106"/>
                    <a:pt x="3905783" y="377647"/>
                  </a:cubicBezTo>
                  <a:cubicBezTo>
                    <a:pt x="3906088" y="361188"/>
                    <a:pt x="3906240" y="344729"/>
                    <a:pt x="3906240" y="328269"/>
                  </a:cubicBezTo>
                  <a:lnTo>
                    <a:pt x="3881552" y="328269"/>
                  </a:lnTo>
                  <a:cubicBezTo>
                    <a:pt x="3872408" y="328269"/>
                    <a:pt x="3863264" y="328422"/>
                    <a:pt x="3854120" y="328727"/>
                  </a:cubicBezTo>
                  <a:cubicBezTo>
                    <a:pt x="3844976" y="329031"/>
                    <a:pt x="3836137" y="329184"/>
                    <a:pt x="3827602" y="329184"/>
                  </a:cubicBezTo>
                  <a:cubicBezTo>
                    <a:pt x="3814191" y="329184"/>
                    <a:pt x="3800627" y="329336"/>
                    <a:pt x="3786911" y="329641"/>
                  </a:cubicBezTo>
                  <a:cubicBezTo>
                    <a:pt x="3773195" y="329946"/>
                    <a:pt x="3759937" y="329793"/>
                    <a:pt x="3747135" y="329184"/>
                  </a:cubicBezTo>
                  <a:cubicBezTo>
                    <a:pt x="3742868" y="329184"/>
                    <a:pt x="3738143" y="327203"/>
                    <a:pt x="3732962" y="323240"/>
                  </a:cubicBezTo>
                  <a:cubicBezTo>
                    <a:pt x="3727780" y="319278"/>
                    <a:pt x="3722903" y="314706"/>
                    <a:pt x="3718331" y="309524"/>
                  </a:cubicBezTo>
                  <a:cubicBezTo>
                    <a:pt x="3713759" y="304343"/>
                    <a:pt x="3710102" y="298856"/>
                    <a:pt x="3707358" y="293065"/>
                  </a:cubicBezTo>
                  <a:cubicBezTo>
                    <a:pt x="3704615" y="287274"/>
                    <a:pt x="3703853" y="282245"/>
                    <a:pt x="3705072" y="277977"/>
                  </a:cubicBezTo>
                  <a:cubicBezTo>
                    <a:pt x="3710559" y="260909"/>
                    <a:pt x="3716503" y="241249"/>
                    <a:pt x="3722903" y="218999"/>
                  </a:cubicBezTo>
                  <a:cubicBezTo>
                    <a:pt x="3729304" y="196748"/>
                    <a:pt x="3736162" y="173279"/>
                    <a:pt x="3743477" y="148590"/>
                  </a:cubicBezTo>
                  <a:cubicBezTo>
                    <a:pt x="3750793" y="123901"/>
                    <a:pt x="3758108" y="99212"/>
                    <a:pt x="3765423" y="74523"/>
                  </a:cubicBezTo>
                  <a:cubicBezTo>
                    <a:pt x="3772738" y="49835"/>
                    <a:pt x="3779748" y="26517"/>
                    <a:pt x="3786454" y="4572"/>
                  </a:cubicBezTo>
                  <a:lnTo>
                    <a:pt x="3788283" y="2743"/>
                  </a:lnTo>
                  <a:cubicBezTo>
                    <a:pt x="3794989" y="914"/>
                    <a:pt x="3801389" y="0"/>
                    <a:pt x="3807485" y="0"/>
                  </a:cubicBezTo>
                  <a:close/>
                  <a:moveTo>
                    <a:pt x="2531135" y="0"/>
                  </a:moveTo>
                  <a:cubicBezTo>
                    <a:pt x="2543327" y="0"/>
                    <a:pt x="2554910" y="2438"/>
                    <a:pt x="2565882" y="7315"/>
                  </a:cubicBezTo>
                  <a:cubicBezTo>
                    <a:pt x="2576855" y="12192"/>
                    <a:pt x="2585085" y="18897"/>
                    <a:pt x="2590571" y="27432"/>
                  </a:cubicBezTo>
                  <a:lnTo>
                    <a:pt x="2590571" y="29261"/>
                  </a:lnTo>
                  <a:cubicBezTo>
                    <a:pt x="2582646" y="60350"/>
                    <a:pt x="2576093" y="86411"/>
                    <a:pt x="2570912" y="107442"/>
                  </a:cubicBezTo>
                  <a:cubicBezTo>
                    <a:pt x="2565730" y="128473"/>
                    <a:pt x="2561311" y="146456"/>
                    <a:pt x="2557653" y="161391"/>
                  </a:cubicBezTo>
                  <a:cubicBezTo>
                    <a:pt x="2553995" y="176327"/>
                    <a:pt x="2550642" y="189585"/>
                    <a:pt x="2547594" y="201168"/>
                  </a:cubicBezTo>
                  <a:cubicBezTo>
                    <a:pt x="2544547" y="212750"/>
                    <a:pt x="2541194" y="224942"/>
                    <a:pt x="2537536" y="237744"/>
                  </a:cubicBezTo>
                  <a:cubicBezTo>
                    <a:pt x="2550947" y="238963"/>
                    <a:pt x="2565425" y="239268"/>
                    <a:pt x="2580970" y="238658"/>
                  </a:cubicBezTo>
                  <a:cubicBezTo>
                    <a:pt x="2596515" y="238049"/>
                    <a:pt x="2610993" y="238049"/>
                    <a:pt x="2624404" y="238658"/>
                  </a:cubicBezTo>
                  <a:cubicBezTo>
                    <a:pt x="2624404" y="203301"/>
                    <a:pt x="2625013" y="166573"/>
                    <a:pt x="2626233" y="128473"/>
                  </a:cubicBezTo>
                  <a:cubicBezTo>
                    <a:pt x="2627452" y="90373"/>
                    <a:pt x="2628671" y="53645"/>
                    <a:pt x="2629890" y="18288"/>
                  </a:cubicBezTo>
                  <a:lnTo>
                    <a:pt x="2629890" y="16459"/>
                  </a:lnTo>
                  <a:cubicBezTo>
                    <a:pt x="2632938" y="12192"/>
                    <a:pt x="2638730" y="9144"/>
                    <a:pt x="2647264" y="7315"/>
                  </a:cubicBezTo>
                  <a:cubicBezTo>
                    <a:pt x="2655798" y="5486"/>
                    <a:pt x="2664943" y="4572"/>
                    <a:pt x="2674696" y="4572"/>
                  </a:cubicBezTo>
                  <a:cubicBezTo>
                    <a:pt x="2685059" y="4572"/>
                    <a:pt x="2694355" y="5334"/>
                    <a:pt x="2702585" y="6858"/>
                  </a:cubicBezTo>
                  <a:cubicBezTo>
                    <a:pt x="2710815" y="8382"/>
                    <a:pt x="2716149" y="10668"/>
                    <a:pt x="2718587" y="13716"/>
                  </a:cubicBezTo>
                  <a:lnTo>
                    <a:pt x="2719502" y="14630"/>
                  </a:lnTo>
                  <a:lnTo>
                    <a:pt x="2719502" y="16459"/>
                  </a:lnTo>
                  <a:cubicBezTo>
                    <a:pt x="2720721" y="51816"/>
                    <a:pt x="2721331" y="88849"/>
                    <a:pt x="2721331" y="127559"/>
                  </a:cubicBezTo>
                  <a:cubicBezTo>
                    <a:pt x="2721331" y="166268"/>
                    <a:pt x="2720721" y="203301"/>
                    <a:pt x="2719502" y="238658"/>
                  </a:cubicBezTo>
                  <a:cubicBezTo>
                    <a:pt x="2726207" y="239268"/>
                    <a:pt x="2733065" y="239573"/>
                    <a:pt x="2740076" y="239573"/>
                  </a:cubicBezTo>
                  <a:cubicBezTo>
                    <a:pt x="2747086" y="239573"/>
                    <a:pt x="2753944" y="239877"/>
                    <a:pt x="2760650" y="240487"/>
                  </a:cubicBezTo>
                  <a:lnTo>
                    <a:pt x="2761564" y="240487"/>
                  </a:lnTo>
                  <a:lnTo>
                    <a:pt x="2761564" y="241401"/>
                  </a:lnTo>
                  <a:cubicBezTo>
                    <a:pt x="2765222" y="243840"/>
                    <a:pt x="2768117" y="248869"/>
                    <a:pt x="2770251" y="256489"/>
                  </a:cubicBezTo>
                  <a:cubicBezTo>
                    <a:pt x="2772384" y="264109"/>
                    <a:pt x="2773756" y="272186"/>
                    <a:pt x="2774366" y="280721"/>
                  </a:cubicBezTo>
                  <a:cubicBezTo>
                    <a:pt x="2774975" y="289255"/>
                    <a:pt x="2774518" y="297789"/>
                    <a:pt x="2772994" y="306324"/>
                  </a:cubicBezTo>
                  <a:cubicBezTo>
                    <a:pt x="2771470" y="314858"/>
                    <a:pt x="2768879" y="321869"/>
                    <a:pt x="2765222" y="327355"/>
                  </a:cubicBezTo>
                  <a:lnTo>
                    <a:pt x="2764307" y="329184"/>
                  </a:lnTo>
                  <a:lnTo>
                    <a:pt x="2763393" y="329184"/>
                  </a:lnTo>
                  <a:cubicBezTo>
                    <a:pt x="2756687" y="329793"/>
                    <a:pt x="2749524" y="330251"/>
                    <a:pt x="2741904" y="330555"/>
                  </a:cubicBezTo>
                  <a:cubicBezTo>
                    <a:pt x="2734285" y="330860"/>
                    <a:pt x="2726817" y="331013"/>
                    <a:pt x="2719502" y="331013"/>
                  </a:cubicBezTo>
                  <a:cubicBezTo>
                    <a:pt x="2719502" y="354787"/>
                    <a:pt x="2719502" y="376428"/>
                    <a:pt x="2719502" y="395935"/>
                  </a:cubicBezTo>
                  <a:cubicBezTo>
                    <a:pt x="2719502" y="415442"/>
                    <a:pt x="2719502" y="434340"/>
                    <a:pt x="2719502" y="452628"/>
                  </a:cubicBezTo>
                  <a:cubicBezTo>
                    <a:pt x="2719502" y="470916"/>
                    <a:pt x="2719502" y="488747"/>
                    <a:pt x="2719502" y="506120"/>
                  </a:cubicBezTo>
                  <a:cubicBezTo>
                    <a:pt x="2719502" y="523494"/>
                    <a:pt x="2719502" y="541629"/>
                    <a:pt x="2719502" y="560527"/>
                  </a:cubicBezTo>
                  <a:lnTo>
                    <a:pt x="2719502" y="562356"/>
                  </a:lnTo>
                  <a:lnTo>
                    <a:pt x="2718587" y="563270"/>
                  </a:lnTo>
                  <a:cubicBezTo>
                    <a:pt x="2713710" y="567537"/>
                    <a:pt x="2707919" y="570585"/>
                    <a:pt x="2701213" y="572414"/>
                  </a:cubicBezTo>
                  <a:cubicBezTo>
                    <a:pt x="2694508" y="574243"/>
                    <a:pt x="2687193" y="575157"/>
                    <a:pt x="2679268" y="575157"/>
                  </a:cubicBezTo>
                  <a:cubicBezTo>
                    <a:pt x="2670733" y="575157"/>
                    <a:pt x="2662047" y="574091"/>
                    <a:pt x="2653207" y="571957"/>
                  </a:cubicBezTo>
                  <a:cubicBezTo>
                    <a:pt x="2644368" y="569823"/>
                    <a:pt x="2636901" y="566623"/>
                    <a:pt x="2630805" y="562356"/>
                  </a:cubicBezTo>
                  <a:lnTo>
                    <a:pt x="2629890" y="561441"/>
                  </a:lnTo>
                  <a:lnTo>
                    <a:pt x="2629890" y="559613"/>
                  </a:lnTo>
                  <a:cubicBezTo>
                    <a:pt x="2628671" y="537667"/>
                    <a:pt x="2628366" y="516788"/>
                    <a:pt x="2628976" y="496976"/>
                  </a:cubicBezTo>
                  <a:cubicBezTo>
                    <a:pt x="2629586" y="477164"/>
                    <a:pt x="2629890" y="453847"/>
                    <a:pt x="2629890" y="427025"/>
                  </a:cubicBezTo>
                  <a:cubicBezTo>
                    <a:pt x="2629281" y="410565"/>
                    <a:pt x="2629129" y="394106"/>
                    <a:pt x="2629433" y="377647"/>
                  </a:cubicBezTo>
                  <a:cubicBezTo>
                    <a:pt x="2629738" y="361188"/>
                    <a:pt x="2629890" y="344729"/>
                    <a:pt x="2629890" y="328269"/>
                  </a:cubicBezTo>
                  <a:lnTo>
                    <a:pt x="2605202" y="328269"/>
                  </a:lnTo>
                  <a:cubicBezTo>
                    <a:pt x="2596058" y="328269"/>
                    <a:pt x="2586914" y="328422"/>
                    <a:pt x="2577770" y="328727"/>
                  </a:cubicBezTo>
                  <a:cubicBezTo>
                    <a:pt x="2568626" y="329031"/>
                    <a:pt x="2559787" y="329184"/>
                    <a:pt x="2551252" y="329184"/>
                  </a:cubicBezTo>
                  <a:cubicBezTo>
                    <a:pt x="2537841" y="329184"/>
                    <a:pt x="2524277" y="329336"/>
                    <a:pt x="2510561" y="329641"/>
                  </a:cubicBezTo>
                  <a:cubicBezTo>
                    <a:pt x="2496845" y="329946"/>
                    <a:pt x="2483586" y="329793"/>
                    <a:pt x="2470785" y="329184"/>
                  </a:cubicBezTo>
                  <a:cubicBezTo>
                    <a:pt x="2466518" y="329184"/>
                    <a:pt x="2461793" y="327203"/>
                    <a:pt x="2456612" y="323240"/>
                  </a:cubicBezTo>
                  <a:cubicBezTo>
                    <a:pt x="2451430" y="319278"/>
                    <a:pt x="2446553" y="314706"/>
                    <a:pt x="2441981" y="309524"/>
                  </a:cubicBezTo>
                  <a:cubicBezTo>
                    <a:pt x="2437409" y="304343"/>
                    <a:pt x="2433752" y="298856"/>
                    <a:pt x="2431008" y="293065"/>
                  </a:cubicBezTo>
                  <a:cubicBezTo>
                    <a:pt x="2428265" y="287274"/>
                    <a:pt x="2427503" y="282245"/>
                    <a:pt x="2428722" y="277977"/>
                  </a:cubicBezTo>
                  <a:cubicBezTo>
                    <a:pt x="2434209" y="260909"/>
                    <a:pt x="2440153" y="241249"/>
                    <a:pt x="2446553" y="218999"/>
                  </a:cubicBezTo>
                  <a:cubicBezTo>
                    <a:pt x="2452954" y="196748"/>
                    <a:pt x="2459812" y="173279"/>
                    <a:pt x="2467127" y="148590"/>
                  </a:cubicBezTo>
                  <a:cubicBezTo>
                    <a:pt x="2474443" y="123901"/>
                    <a:pt x="2481757" y="99212"/>
                    <a:pt x="2489073" y="74523"/>
                  </a:cubicBezTo>
                  <a:cubicBezTo>
                    <a:pt x="2496388" y="49835"/>
                    <a:pt x="2503398" y="26517"/>
                    <a:pt x="2510104" y="4572"/>
                  </a:cubicBezTo>
                  <a:lnTo>
                    <a:pt x="2511933" y="2743"/>
                  </a:lnTo>
                  <a:cubicBezTo>
                    <a:pt x="2518638" y="914"/>
                    <a:pt x="2525039" y="0"/>
                    <a:pt x="2531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AF9D72-5870-0AE7-E593-84130FD2E1CB}"/>
              </a:ext>
            </a:extLst>
          </p:cNvPr>
          <p:cNvGrpSpPr/>
          <p:nvPr/>
        </p:nvGrpSpPr>
        <p:grpSpPr>
          <a:xfrm>
            <a:off x="896326" y="4715164"/>
            <a:ext cx="4294065" cy="735452"/>
            <a:chOff x="896326" y="5010132"/>
            <a:chExt cx="4294065" cy="73545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EF83F7-C245-61C3-8121-F321102794C0}"/>
                </a:ext>
              </a:extLst>
            </p:cNvPr>
            <p:cNvSpPr/>
            <p:nvPr/>
          </p:nvSpPr>
          <p:spPr>
            <a:xfrm>
              <a:off x="896326" y="5010132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21E29-E345-DCC5-52BB-16E471FD3FCB}"/>
                </a:ext>
              </a:extLst>
            </p:cNvPr>
            <p:cNvSpPr txBox="1"/>
            <p:nvPr/>
          </p:nvSpPr>
          <p:spPr>
            <a:xfrm>
              <a:off x="1212320" y="5136555"/>
              <a:ext cx="3663029" cy="482605"/>
            </a:xfrm>
            <a:custGeom>
              <a:avLst/>
              <a:gdLst/>
              <a:ahLst/>
              <a:cxnLst/>
              <a:rect l="l" t="t" r="r" b="b"/>
              <a:pathLst>
                <a:path w="4393285" h="578816">
                  <a:moveTo>
                    <a:pt x="1447571" y="285293"/>
                  </a:moveTo>
                  <a:cubicBezTo>
                    <a:pt x="1471346" y="285293"/>
                    <a:pt x="1493749" y="285293"/>
                    <a:pt x="1514780" y="285293"/>
                  </a:cubicBezTo>
                  <a:cubicBezTo>
                    <a:pt x="1535811" y="285293"/>
                    <a:pt x="1556537" y="285293"/>
                    <a:pt x="1576959" y="285293"/>
                  </a:cubicBezTo>
                  <a:cubicBezTo>
                    <a:pt x="1597381" y="285293"/>
                    <a:pt x="1618412" y="285293"/>
                    <a:pt x="1640053" y="285293"/>
                  </a:cubicBezTo>
                  <a:cubicBezTo>
                    <a:pt x="1661693" y="285293"/>
                    <a:pt x="1684706" y="285293"/>
                    <a:pt x="1709090" y="285293"/>
                  </a:cubicBezTo>
                  <a:cubicBezTo>
                    <a:pt x="1712138" y="288951"/>
                    <a:pt x="1714576" y="295047"/>
                    <a:pt x="1716405" y="303581"/>
                  </a:cubicBezTo>
                  <a:cubicBezTo>
                    <a:pt x="1718234" y="312116"/>
                    <a:pt x="1719148" y="320955"/>
                    <a:pt x="1719148" y="330099"/>
                  </a:cubicBezTo>
                  <a:cubicBezTo>
                    <a:pt x="1719148" y="339243"/>
                    <a:pt x="1718539" y="348082"/>
                    <a:pt x="1717319" y="356616"/>
                  </a:cubicBezTo>
                  <a:cubicBezTo>
                    <a:pt x="1716100" y="365151"/>
                    <a:pt x="1714271" y="371856"/>
                    <a:pt x="1711833" y="376733"/>
                  </a:cubicBezTo>
                  <a:cubicBezTo>
                    <a:pt x="1685011" y="377343"/>
                    <a:pt x="1660779" y="377648"/>
                    <a:pt x="1639138" y="377648"/>
                  </a:cubicBezTo>
                  <a:cubicBezTo>
                    <a:pt x="1617497" y="377648"/>
                    <a:pt x="1596466" y="377648"/>
                    <a:pt x="1576045" y="377648"/>
                  </a:cubicBezTo>
                  <a:cubicBezTo>
                    <a:pt x="1555623" y="377648"/>
                    <a:pt x="1535049" y="377495"/>
                    <a:pt x="1514323" y="377190"/>
                  </a:cubicBezTo>
                  <a:cubicBezTo>
                    <a:pt x="1493596" y="376886"/>
                    <a:pt x="1471041" y="376733"/>
                    <a:pt x="1446657" y="376733"/>
                  </a:cubicBezTo>
                  <a:cubicBezTo>
                    <a:pt x="1442999" y="371856"/>
                    <a:pt x="1440409" y="365151"/>
                    <a:pt x="1438885" y="356616"/>
                  </a:cubicBezTo>
                  <a:cubicBezTo>
                    <a:pt x="1437361" y="348082"/>
                    <a:pt x="1436599" y="339243"/>
                    <a:pt x="1436599" y="330099"/>
                  </a:cubicBezTo>
                  <a:cubicBezTo>
                    <a:pt x="1436599" y="320955"/>
                    <a:pt x="1437513" y="312116"/>
                    <a:pt x="1439342" y="303581"/>
                  </a:cubicBezTo>
                  <a:cubicBezTo>
                    <a:pt x="1441171" y="295047"/>
                    <a:pt x="1443914" y="288951"/>
                    <a:pt x="1447571" y="285293"/>
                  </a:cubicBezTo>
                  <a:close/>
                  <a:moveTo>
                    <a:pt x="473812" y="244145"/>
                  </a:moveTo>
                  <a:cubicBezTo>
                    <a:pt x="470154" y="260604"/>
                    <a:pt x="467106" y="274625"/>
                    <a:pt x="464668" y="286208"/>
                  </a:cubicBezTo>
                  <a:cubicBezTo>
                    <a:pt x="462229" y="297790"/>
                    <a:pt x="459791" y="308915"/>
                    <a:pt x="457352" y="319583"/>
                  </a:cubicBezTo>
                  <a:cubicBezTo>
                    <a:pt x="454914" y="330251"/>
                    <a:pt x="452780" y="341529"/>
                    <a:pt x="450952" y="353416"/>
                  </a:cubicBezTo>
                  <a:cubicBezTo>
                    <a:pt x="449123" y="365303"/>
                    <a:pt x="446684" y="379476"/>
                    <a:pt x="443636" y="395936"/>
                  </a:cubicBezTo>
                  <a:cubicBezTo>
                    <a:pt x="455219" y="395936"/>
                    <a:pt x="465277" y="395936"/>
                    <a:pt x="473812" y="395936"/>
                  </a:cubicBezTo>
                  <a:cubicBezTo>
                    <a:pt x="481736" y="395936"/>
                    <a:pt x="488899" y="395783"/>
                    <a:pt x="495300" y="395478"/>
                  </a:cubicBezTo>
                  <a:cubicBezTo>
                    <a:pt x="501701" y="395174"/>
                    <a:pt x="505206" y="395021"/>
                    <a:pt x="505816" y="395021"/>
                  </a:cubicBezTo>
                  <a:cubicBezTo>
                    <a:pt x="502158" y="370028"/>
                    <a:pt x="497586" y="346101"/>
                    <a:pt x="492100" y="323241"/>
                  </a:cubicBezTo>
                  <a:cubicBezTo>
                    <a:pt x="486613" y="300381"/>
                    <a:pt x="480517" y="274016"/>
                    <a:pt x="473812" y="244145"/>
                  </a:cubicBezTo>
                  <a:close/>
                  <a:moveTo>
                    <a:pt x="4233977" y="235916"/>
                  </a:moveTo>
                  <a:cubicBezTo>
                    <a:pt x="4249827" y="235916"/>
                    <a:pt x="4261866" y="240945"/>
                    <a:pt x="4270096" y="251003"/>
                  </a:cubicBezTo>
                  <a:cubicBezTo>
                    <a:pt x="4278325" y="261062"/>
                    <a:pt x="4282440" y="273711"/>
                    <a:pt x="4282440" y="288951"/>
                  </a:cubicBezTo>
                  <a:cubicBezTo>
                    <a:pt x="4282440" y="301752"/>
                    <a:pt x="4277563" y="313030"/>
                    <a:pt x="4267810" y="322784"/>
                  </a:cubicBezTo>
                  <a:cubicBezTo>
                    <a:pt x="4258056" y="332537"/>
                    <a:pt x="4246778" y="337414"/>
                    <a:pt x="4233977" y="337414"/>
                  </a:cubicBezTo>
                  <a:cubicBezTo>
                    <a:pt x="4220566" y="337414"/>
                    <a:pt x="4210050" y="332385"/>
                    <a:pt x="4202430" y="322326"/>
                  </a:cubicBezTo>
                  <a:cubicBezTo>
                    <a:pt x="4194810" y="312268"/>
                    <a:pt x="4191000" y="301143"/>
                    <a:pt x="4191000" y="288951"/>
                  </a:cubicBezTo>
                  <a:cubicBezTo>
                    <a:pt x="4191000" y="276149"/>
                    <a:pt x="4194353" y="264110"/>
                    <a:pt x="4201059" y="252832"/>
                  </a:cubicBezTo>
                  <a:cubicBezTo>
                    <a:pt x="4207764" y="241554"/>
                    <a:pt x="4218737" y="235916"/>
                    <a:pt x="4233977" y="235916"/>
                  </a:cubicBezTo>
                  <a:close/>
                  <a:moveTo>
                    <a:pt x="3891077" y="235916"/>
                  </a:moveTo>
                  <a:cubicBezTo>
                    <a:pt x="3906926" y="235916"/>
                    <a:pt x="3918966" y="240945"/>
                    <a:pt x="3927196" y="251003"/>
                  </a:cubicBezTo>
                  <a:cubicBezTo>
                    <a:pt x="3935425" y="261062"/>
                    <a:pt x="3939540" y="273711"/>
                    <a:pt x="3939540" y="288951"/>
                  </a:cubicBezTo>
                  <a:cubicBezTo>
                    <a:pt x="3939540" y="301752"/>
                    <a:pt x="3934663" y="313030"/>
                    <a:pt x="3924910" y="322784"/>
                  </a:cubicBezTo>
                  <a:cubicBezTo>
                    <a:pt x="3915156" y="332537"/>
                    <a:pt x="3903878" y="337414"/>
                    <a:pt x="3891077" y="337414"/>
                  </a:cubicBezTo>
                  <a:cubicBezTo>
                    <a:pt x="3877665" y="337414"/>
                    <a:pt x="3867150" y="332385"/>
                    <a:pt x="3859530" y="322326"/>
                  </a:cubicBezTo>
                  <a:cubicBezTo>
                    <a:pt x="3851910" y="312268"/>
                    <a:pt x="3848100" y="301143"/>
                    <a:pt x="3848100" y="288951"/>
                  </a:cubicBezTo>
                  <a:cubicBezTo>
                    <a:pt x="3848100" y="276149"/>
                    <a:pt x="3851453" y="264110"/>
                    <a:pt x="3858158" y="252832"/>
                  </a:cubicBezTo>
                  <a:cubicBezTo>
                    <a:pt x="3864864" y="241554"/>
                    <a:pt x="3875837" y="235916"/>
                    <a:pt x="3891077" y="235916"/>
                  </a:cubicBezTo>
                  <a:close/>
                  <a:moveTo>
                    <a:pt x="2681402" y="235916"/>
                  </a:moveTo>
                  <a:cubicBezTo>
                    <a:pt x="2697251" y="235916"/>
                    <a:pt x="2709291" y="240945"/>
                    <a:pt x="2717521" y="251003"/>
                  </a:cubicBezTo>
                  <a:cubicBezTo>
                    <a:pt x="2725750" y="261062"/>
                    <a:pt x="2729865" y="273711"/>
                    <a:pt x="2729865" y="288951"/>
                  </a:cubicBezTo>
                  <a:cubicBezTo>
                    <a:pt x="2729865" y="301752"/>
                    <a:pt x="2724988" y="313030"/>
                    <a:pt x="2715235" y="322784"/>
                  </a:cubicBezTo>
                  <a:cubicBezTo>
                    <a:pt x="2705481" y="332537"/>
                    <a:pt x="2694203" y="337414"/>
                    <a:pt x="2681402" y="337414"/>
                  </a:cubicBezTo>
                  <a:cubicBezTo>
                    <a:pt x="2667990" y="337414"/>
                    <a:pt x="2657475" y="332385"/>
                    <a:pt x="2649855" y="322326"/>
                  </a:cubicBezTo>
                  <a:cubicBezTo>
                    <a:pt x="2642235" y="312268"/>
                    <a:pt x="2638425" y="301143"/>
                    <a:pt x="2638425" y="288951"/>
                  </a:cubicBezTo>
                  <a:cubicBezTo>
                    <a:pt x="2638425" y="276149"/>
                    <a:pt x="2641778" y="264110"/>
                    <a:pt x="2648483" y="252832"/>
                  </a:cubicBezTo>
                  <a:cubicBezTo>
                    <a:pt x="2655189" y="241554"/>
                    <a:pt x="2666162" y="235916"/>
                    <a:pt x="2681402" y="235916"/>
                  </a:cubicBezTo>
                  <a:close/>
                  <a:moveTo>
                    <a:pt x="2338502" y="235916"/>
                  </a:moveTo>
                  <a:cubicBezTo>
                    <a:pt x="2354351" y="235916"/>
                    <a:pt x="2366391" y="240945"/>
                    <a:pt x="2374621" y="251003"/>
                  </a:cubicBezTo>
                  <a:cubicBezTo>
                    <a:pt x="2382850" y="261062"/>
                    <a:pt x="2386965" y="273711"/>
                    <a:pt x="2386965" y="288951"/>
                  </a:cubicBezTo>
                  <a:cubicBezTo>
                    <a:pt x="2386965" y="301752"/>
                    <a:pt x="2382088" y="313030"/>
                    <a:pt x="2372335" y="322784"/>
                  </a:cubicBezTo>
                  <a:cubicBezTo>
                    <a:pt x="2362581" y="332537"/>
                    <a:pt x="2351303" y="337414"/>
                    <a:pt x="2338502" y="337414"/>
                  </a:cubicBezTo>
                  <a:cubicBezTo>
                    <a:pt x="2325090" y="337414"/>
                    <a:pt x="2314575" y="332385"/>
                    <a:pt x="2306955" y="322326"/>
                  </a:cubicBezTo>
                  <a:cubicBezTo>
                    <a:pt x="2299335" y="312268"/>
                    <a:pt x="2295525" y="301143"/>
                    <a:pt x="2295525" y="288951"/>
                  </a:cubicBezTo>
                  <a:cubicBezTo>
                    <a:pt x="2295525" y="276149"/>
                    <a:pt x="2298878" y="264110"/>
                    <a:pt x="2305583" y="252832"/>
                  </a:cubicBezTo>
                  <a:cubicBezTo>
                    <a:pt x="2312289" y="241554"/>
                    <a:pt x="2323262" y="235916"/>
                    <a:pt x="2338502" y="235916"/>
                  </a:cubicBezTo>
                  <a:close/>
                  <a:moveTo>
                    <a:pt x="1113511" y="202083"/>
                  </a:moveTo>
                  <a:cubicBezTo>
                    <a:pt x="1114120" y="206350"/>
                    <a:pt x="1114577" y="215494"/>
                    <a:pt x="1114882" y="229515"/>
                  </a:cubicBezTo>
                  <a:cubicBezTo>
                    <a:pt x="1115187" y="243536"/>
                    <a:pt x="1115339" y="259995"/>
                    <a:pt x="1115339" y="278892"/>
                  </a:cubicBezTo>
                  <a:cubicBezTo>
                    <a:pt x="1115339" y="297790"/>
                    <a:pt x="1115339" y="317754"/>
                    <a:pt x="1115339" y="338786"/>
                  </a:cubicBezTo>
                  <a:cubicBezTo>
                    <a:pt x="1115339" y="359817"/>
                    <a:pt x="1115339" y="379019"/>
                    <a:pt x="1115339" y="396393"/>
                  </a:cubicBezTo>
                  <a:cubicBezTo>
                    <a:pt x="1115339" y="413766"/>
                    <a:pt x="1115339" y="428092"/>
                    <a:pt x="1115339" y="439370"/>
                  </a:cubicBezTo>
                  <a:cubicBezTo>
                    <a:pt x="1115339" y="450647"/>
                    <a:pt x="1115644" y="456286"/>
                    <a:pt x="1116254" y="456286"/>
                  </a:cubicBezTo>
                  <a:cubicBezTo>
                    <a:pt x="1135761" y="454457"/>
                    <a:pt x="1151611" y="448971"/>
                    <a:pt x="1163803" y="439827"/>
                  </a:cubicBezTo>
                  <a:cubicBezTo>
                    <a:pt x="1175995" y="430683"/>
                    <a:pt x="1185443" y="420015"/>
                    <a:pt x="1192149" y="407823"/>
                  </a:cubicBezTo>
                  <a:cubicBezTo>
                    <a:pt x="1198855" y="395631"/>
                    <a:pt x="1203427" y="382372"/>
                    <a:pt x="1205865" y="368046"/>
                  </a:cubicBezTo>
                  <a:cubicBezTo>
                    <a:pt x="1208303" y="353721"/>
                    <a:pt x="1209218" y="340157"/>
                    <a:pt x="1208608" y="327356"/>
                  </a:cubicBezTo>
                  <a:cubicBezTo>
                    <a:pt x="1208608" y="316992"/>
                    <a:pt x="1207542" y="305258"/>
                    <a:pt x="1205408" y="292151"/>
                  </a:cubicBezTo>
                  <a:cubicBezTo>
                    <a:pt x="1203274" y="279045"/>
                    <a:pt x="1198855" y="266396"/>
                    <a:pt x="1192149" y="254204"/>
                  </a:cubicBezTo>
                  <a:cubicBezTo>
                    <a:pt x="1185443" y="242012"/>
                    <a:pt x="1175842" y="231039"/>
                    <a:pt x="1163345" y="221285"/>
                  </a:cubicBezTo>
                  <a:cubicBezTo>
                    <a:pt x="1150849" y="211532"/>
                    <a:pt x="1134237" y="205131"/>
                    <a:pt x="1113511" y="202083"/>
                  </a:cubicBezTo>
                  <a:close/>
                  <a:moveTo>
                    <a:pt x="785241" y="197854"/>
                  </a:moveTo>
                  <a:cubicBezTo>
                    <a:pt x="780364" y="197625"/>
                    <a:pt x="775183" y="198120"/>
                    <a:pt x="769696" y="199340"/>
                  </a:cubicBezTo>
                  <a:cubicBezTo>
                    <a:pt x="769087" y="207874"/>
                    <a:pt x="768782" y="218847"/>
                    <a:pt x="768782" y="232258"/>
                  </a:cubicBezTo>
                  <a:cubicBezTo>
                    <a:pt x="768782" y="245669"/>
                    <a:pt x="768934" y="259842"/>
                    <a:pt x="769239" y="274778"/>
                  </a:cubicBezTo>
                  <a:cubicBezTo>
                    <a:pt x="769544" y="289713"/>
                    <a:pt x="769849" y="304343"/>
                    <a:pt x="770153" y="318669"/>
                  </a:cubicBezTo>
                  <a:cubicBezTo>
                    <a:pt x="770458" y="332994"/>
                    <a:pt x="770611" y="345339"/>
                    <a:pt x="770611" y="355702"/>
                  </a:cubicBezTo>
                  <a:cubicBezTo>
                    <a:pt x="797433" y="352654"/>
                    <a:pt x="815721" y="343358"/>
                    <a:pt x="825475" y="327813"/>
                  </a:cubicBezTo>
                  <a:cubicBezTo>
                    <a:pt x="835228" y="312268"/>
                    <a:pt x="839495" y="292608"/>
                    <a:pt x="838276" y="268834"/>
                  </a:cubicBezTo>
                  <a:cubicBezTo>
                    <a:pt x="838276" y="259690"/>
                    <a:pt x="836752" y="250394"/>
                    <a:pt x="833704" y="240945"/>
                  </a:cubicBezTo>
                  <a:cubicBezTo>
                    <a:pt x="830656" y="231496"/>
                    <a:pt x="826237" y="223266"/>
                    <a:pt x="820445" y="216256"/>
                  </a:cubicBezTo>
                  <a:cubicBezTo>
                    <a:pt x="814654" y="209246"/>
                    <a:pt x="807491" y="204064"/>
                    <a:pt x="798957" y="200711"/>
                  </a:cubicBezTo>
                  <a:cubicBezTo>
                    <a:pt x="794690" y="199035"/>
                    <a:pt x="790118" y="198082"/>
                    <a:pt x="785241" y="197854"/>
                  </a:cubicBezTo>
                  <a:close/>
                  <a:moveTo>
                    <a:pt x="768096" y="112472"/>
                  </a:moveTo>
                  <a:cubicBezTo>
                    <a:pt x="778916" y="111862"/>
                    <a:pt x="789813" y="111862"/>
                    <a:pt x="800786" y="112472"/>
                  </a:cubicBezTo>
                  <a:cubicBezTo>
                    <a:pt x="821512" y="113691"/>
                    <a:pt x="840257" y="118263"/>
                    <a:pt x="857021" y="126188"/>
                  </a:cubicBezTo>
                  <a:cubicBezTo>
                    <a:pt x="873785" y="134112"/>
                    <a:pt x="887959" y="144628"/>
                    <a:pt x="899541" y="157734"/>
                  </a:cubicBezTo>
                  <a:cubicBezTo>
                    <a:pt x="911123" y="170841"/>
                    <a:pt x="919963" y="186081"/>
                    <a:pt x="926059" y="203454"/>
                  </a:cubicBezTo>
                  <a:cubicBezTo>
                    <a:pt x="932155" y="220828"/>
                    <a:pt x="935203" y="239573"/>
                    <a:pt x="935203" y="259690"/>
                  </a:cubicBezTo>
                  <a:cubicBezTo>
                    <a:pt x="935203" y="281026"/>
                    <a:pt x="932155" y="302667"/>
                    <a:pt x="926059" y="324612"/>
                  </a:cubicBezTo>
                  <a:cubicBezTo>
                    <a:pt x="919963" y="346558"/>
                    <a:pt x="910514" y="366065"/>
                    <a:pt x="897712" y="383134"/>
                  </a:cubicBezTo>
                  <a:cubicBezTo>
                    <a:pt x="905637" y="402641"/>
                    <a:pt x="912495" y="418948"/>
                    <a:pt x="918286" y="432054"/>
                  </a:cubicBezTo>
                  <a:cubicBezTo>
                    <a:pt x="924077" y="445161"/>
                    <a:pt x="929716" y="457810"/>
                    <a:pt x="935203" y="470002"/>
                  </a:cubicBezTo>
                  <a:cubicBezTo>
                    <a:pt x="940689" y="482194"/>
                    <a:pt x="946480" y="494996"/>
                    <a:pt x="952576" y="508407"/>
                  </a:cubicBezTo>
                  <a:cubicBezTo>
                    <a:pt x="958672" y="521818"/>
                    <a:pt x="965987" y="538582"/>
                    <a:pt x="974522" y="558699"/>
                  </a:cubicBezTo>
                  <a:cubicBezTo>
                    <a:pt x="970255" y="561747"/>
                    <a:pt x="963244" y="564033"/>
                    <a:pt x="953491" y="565557"/>
                  </a:cubicBezTo>
                  <a:cubicBezTo>
                    <a:pt x="943737" y="567081"/>
                    <a:pt x="933679" y="567843"/>
                    <a:pt x="923315" y="567843"/>
                  </a:cubicBezTo>
                  <a:cubicBezTo>
                    <a:pt x="911733" y="567843"/>
                    <a:pt x="901065" y="567233"/>
                    <a:pt x="891311" y="566014"/>
                  </a:cubicBezTo>
                  <a:cubicBezTo>
                    <a:pt x="881558" y="564795"/>
                    <a:pt x="874852" y="562661"/>
                    <a:pt x="871195" y="559613"/>
                  </a:cubicBezTo>
                  <a:cubicBezTo>
                    <a:pt x="866927" y="547421"/>
                    <a:pt x="863117" y="537363"/>
                    <a:pt x="859765" y="529438"/>
                  </a:cubicBezTo>
                  <a:cubicBezTo>
                    <a:pt x="856412" y="521513"/>
                    <a:pt x="852907" y="513131"/>
                    <a:pt x="849249" y="504292"/>
                  </a:cubicBezTo>
                  <a:cubicBezTo>
                    <a:pt x="845591" y="495453"/>
                    <a:pt x="841324" y="485090"/>
                    <a:pt x="836447" y="473202"/>
                  </a:cubicBezTo>
                  <a:cubicBezTo>
                    <a:pt x="831571" y="461315"/>
                    <a:pt x="825170" y="445618"/>
                    <a:pt x="817245" y="426111"/>
                  </a:cubicBezTo>
                  <a:cubicBezTo>
                    <a:pt x="814197" y="426720"/>
                    <a:pt x="809015" y="428549"/>
                    <a:pt x="801700" y="431597"/>
                  </a:cubicBezTo>
                  <a:cubicBezTo>
                    <a:pt x="794385" y="434645"/>
                    <a:pt x="784936" y="437084"/>
                    <a:pt x="773354" y="438912"/>
                  </a:cubicBezTo>
                  <a:cubicBezTo>
                    <a:pt x="773963" y="460248"/>
                    <a:pt x="774573" y="476250"/>
                    <a:pt x="775183" y="486918"/>
                  </a:cubicBezTo>
                  <a:cubicBezTo>
                    <a:pt x="775792" y="497586"/>
                    <a:pt x="776249" y="506426"/>
                    <a:pt x="776554" y="513436"/>
                  </a:cubicBezTo>
                  <a:cubicBezTo>
                    <a:pt x="776859" y="520446"/>
                    <a:pt x="777316" y="526847"/>
                    <a:pt x="777926" y="532638"/>
                  </a:cubicBezTo>
                  <a:cubicBezTo>
                    <a:pt x="778535" y="538430"/>
                    <a:pt x="778840" y="546812"/>
                    <a:pt x="778840" y="557784"/>
                  </a:cubicBezTo>
                  <a:cubicBezTo>
                    <a:pt x="773354" y="560832"/>
                    <a:pt x="766496" y="562966"/>
                    <a:pt x="758266" y="564185"/>
                  </a:cubicBezTo>
                  <a:cubicBezTo>
                    <a:pt x="750037" y="565404"/>
                    <a:pt x="741655" y="566014"/>
                    <a:pt x="733120" y="566014"/>
                  </a:cubicBezTo>
                  <a:cubicBezTo>
                    <a:pt x="715442" y="566014"/>
                    <a:pt x="700811" y="563576"/>
                    <a:pt x="689229" y="558699"/>
                  </a:cubicBezTo>
                  <a:cubicBezTo>
                    <a:pt x="686791" y="496520"/>
                    <a:pt x="685419" y="431292"/>
                    <a:pt x="685114" y="363017"/>
                  </a:cubicBezTo>
                  <a:cubicBezTo>
                    <a:pt x="684809" y="294742"/>
                    <a:pt x="684962" y="217628"/>
                    <a:pt x="685571" y="131674"/>
                  </a:cubicBezTo>
                  <a:cubicBezTo>
                    <a:pt x="697763" y="124968"/>
                    <a:pt x="714527" y="119787"/>
                    <a:pt x="735863" y="116129"/>
                  </a:cubicBezTo>
                  <a:cubicBezTo>
                    <a:pt x="746531" y="114300"/>
                    <a:pt x="757276" y="113081"/>
                    <a:pt x="768096" y="112472"/>
                  </a:cubicBezTo>
                  <a:close/>
                  <a:moveTo>
                    <a:pt x="476555" y="110643"/>
                  </a:moveTo>
                  <a:cubicBezTo>
                    <a:pt x="484480" y="110643"/>
                    <a:pt x="492404" y="111252"/>
                    <a:pt x="500329" y="112472"/>
                  </a:cubicBezTo>
                  <a:cubicBezTo>
                    <a:pt x="508254" y="113691"/>
                    <a:pt x="515569" y="116129"/>
                    <a:pt x="522275" y="119787"/>
                  </a:cubicBezTo>
                  <a:cubicBezTo>
                    <a:pt x="538734" y="188062"/>
                    <a:pt x="556412" y="258928"/>
                    <a:pt x="575310" y="332385"/>
                  </a:cubicBezTo>
                  <a:cubicBezTo>
                    <a:pt x="594208" y="405842"/>
                    <a:pt x="612496" y="481280"/>
                    <a:pt x="630174" y="558699"/>
                  </a:cubicBezTo>
                  <a:cubicBezTo>
                    <a:pt x="624688" y="561137"/>
                    <a:pt x="617220" y="562814"/>
                    <a:pt x="607771" y="563728"/>
                  </a:cubicBezTo>
                  <a:cubicBezTo>
                    <a:pt x="598322" y="564642"/>
                    <a:pt x="588721" y="565100"/>
                    <a:pt x="578968" y="565100"/>
                  </a:cubicBezTo>
                  <a:cubicBezTo>
                    <a:pt x="568604" y="565100"/>
                    <a:pt x="559460" y="564642"/>
                    <a:pt x="551536" y="563728"/>
                  </a:cubicBezTo>
                  <a:cubicBezTo>
                    <a:pt x="543611" y="562814"/>
                    <a:pt x="539039" y="560832"/>
                    <a:pt x="537820" y="557784"/>
                  </a:cubicBezTo>
                  <a:cubicBezTo>
                    <a:pt x="532943" y="540716"/>
                    <a:pt x="528828" y="525476"/>
                    <a:pt x="525475" y="512064"/>
                  </a:cubicBezTo>
                  <a:cubicBezTo>
                    <a:pt x="522122" y="498653"/>
                    <a:pt x="518008" y="485242"/>
                    <a:pt x="513131" y="471831"/>
                  </a:cubicBezTo>
                  <a:cubicBezTo>
                    <a:pt x="506425" y="471221"/>
                    <a:pt x="500329" y="470764"/>
                    <a:pt x="494843" y="470459"/>
                  </a:cubicBezTo>
                  <a:cubicBezTo>
                    <a:pt x="489356" y="470154"/>
                    <a:pt x="483565" y="470002"/>
                    <a:pt x="477469" y="470002"/>
                  </a:cubicBezTo>
                  <a:cubicBezTo>
                    <a:pt x="471373" y="470002"/>
                    <a:pt x="464668" y="470002"/>
                    <a:pt x="457352" y="470002"/>
                  </a:cubicBezTo>
                  <a:cubicBezTo>
                    <a:pt x="450037" y="470002"/>
                    <a:pt x="441198" y="470307"/>
                    <a:pt x="430835" y="470916"/>
                  </a:cubicBezTo>
                  <a:cubicBezTo>
                    <a:pt x="425958" y="487985"/>
                    <a:pt x="422148" y="503987"/>
                    <a:pt x="419405" y="518922"/>
                  </a:cubicBezTo>
                  <a:cubicBezTo>
                    <a:pt x="416662" y="533858"/>
                    <a:pt x="414376" y="546507"/>
                    <a:pt x="412547" y="556870"/>
                  </a:cubicBezTo>
                  <a:cubicBezTo>
                    <a:pt x="410718" y="558089"/>
                    <a:pt x="405841" y="559918"/>
                    <a:pt x="397916" y="562356"/>
                  </a:cubicBezTo>
                  <a:cubicBezTo>
                    <a:pt x="389992" y="564795"/>
                    <a:pt x="380543" y="566014"/>
                    <a:pt x="369570" y="566014"/>
                  </a:cubicBezTo>
                  <a:cubicBezTo>
                    <a:pt x="362255" y="566014"/>
                    <a:pt x="354787" y="565252"/>
                    <a:pt x="347167" y="563728"/>
                  </a:cubicBezTo>
                  <a:cubicBezTo>
                    <a:pt x="339547" y="562204"/>
                    <a:pt x="331775" y="559004"/>
                    <a:pt x="323850" y="554127"/>
                  </a:cubicBezTo>
                  <a:cubicBezTo>
                    <a:pt x="330556" y="522428"/>
                    <a:pt x="336804" y="493929"/>
                    <a:pt x="342595" y="468630"/>
                  </a:cubicBezTo>
                  <a:cubicBezTo>
                    <a:pt x="348386" y="443332"/>
                    <a:pt x="353873" y="419710"/>
                    <a:pt x="359054" y="397764"/>
                  </a:cubicBezTo>
                  <a:cubicBezTo>
                    <a:pt x="364236" y="375819"/>
                    <a:pt x="369265" y="354635"/>
                    <a:pt x="374142" y="334214"/>
                  </a:cubicBezTo>
                  <a:cubicBezTo>
                    <a:pt x="379019" y="313792"/>
                    <a:pt x="384048" y="292761"/>
                    <a:pt x="389230" y="271120"/>
                  </a:cubicBezTo>
                  <a:cubicBezTo>
                    <a:pt x="394411" y="249479"/>
                    <a:pt x="399898" y="226162"/>
                    <a:pt x="405689" y="201168"/>
                  </a:cubicBezTo>
                  <a:cubicBezTo>
                    <a:pt x="411480" y="176175"/>
                    <a:pt x="418033" y="148438"/>
                    <a:pt x="425348" y="117958"/>
                  </a:cubicBezTo>
                  <a:cubicBezTo>
                    <a:pt x="430225" y="116129"/>
                    <a:pt x="437388" y="114453"/>
                    <a:pt x="446837" y="112929"/>
                  </a:cubicBezTo>
                  <a:cubicBezTo>
                    <a:pt x="456286" y="111405"/>
                    <a:pt x="466192" y="110643"/>
                    <a:pt x="476555" y="110643"/>
                  </a:cubicBezTo>
                  <a:close/>
                  <a:moveTo>
                    <a:pt x="1088822" y="106528"/>
                  </a:moveTo>
                  <a:cubicBezTo>
                    <a:pt x="1107110" y="106223"/>
                    <a:pt x="1125093" y="107595"/>
                    <a:pt x="1142771" y="110643"/>
                  </a:cubicBezTo>
                  <a:cubicBezTo>
                    <a:pt x="1172642" y="115520"/>
                    <a:pt x="1197178" y="126797"/>
                    <a:pt x="1216381" y="144476"/>
                  </a:cubicBezTo>
                  <a:cubicBezTo>
                    <a:pt x="1235583" y="162154"/>
                    <a:pt x="1250671" y="181966"/>
                    <a:pt x="1261643" y="203912"/>
                  </a:cubicBezTo>
                  <a:cubicBezTo>
                    <a:pt x="1272616" y="225857"/>
                    <a:pt x="1280236" y="247955"/>
                    <a:pt x="1284503" y="270206"/>
                  </a:cubicBezTo>
                  <a:cubicBezTo>
                    <a:pt x="1288771" y="292456"/>
                    <a:pt x="1291209" y="310592"/>
                    <a:pt x="1291819" y="324612"/>
                  </a:cubicBezTo>
                  <a:cubicBezTo>
                    <a:pt x="1293038" y="343510"/>
                    <a:pt x="1292581" y="364236"/>
                    <a:pt x="1290447" y="386792"/>
                  </a:cubicBezTo>
                  <a:cubicBezTo>
                    <a:pt x="1288313" y="409347"/>
                    <a:pt x="1282827" y="431292"/>
                    <a:pt x="1273988" y="452628"/>
                  </a:cubicBezTo>
                  <a:cubicBezTo>
                    <a:pt x="1265149" y="473964"/>
                    <a:pt x="1252042" y="493624"/>
                    <a:pt x="1234669" y="511607"/>
                  </a:cubicBezTo>
                  <a:cubicBezTo>
                    <a:pt x="1217295" y="529590"/>
                    <a:pt x="1193673" y="543154"/>
                    <a:pt x="1163803" y="552298"/>
                  </a:cubicBezTo>
                  <a:cubicBezTo>
                    <a:pt x="1138199" y="560223"/>
                    <a:pt x="1112291" y="564185"/>
                    <a:pt x="1086079" y="564185"/>
                  </a:cubicBezTo>
                  <a:cubicBezTo>
                    <a:pt x="1064133" y="564185"/>
                    <a:pt x="1044931" y="561747"/>
                    <a:pt x="1028471" y="556870"/>
                  </a:cubicBezTo>
                  <a:cubicBezTo>
                    <a:pt x="1028471" y="509931"/>
                    <a:pt x="1028319" y="468173"/>
                    <a:pt x="1028014" y="431597"/>
                  </a:cubicBezTo>
                  <a:cubicBezTo>
                    <a:pt x="1027709" y="395021"/>
                    <a:pt x="1027405" y="359817"/>
                    <a:pt x="1027100" y="325984"/>
                  </a:cubicBezTo>
                  <a:cubicBezTo>
                    <a:pt x="1026795" y="292151"/>
                    <a:pt x="1026795" y="258166"/>
                    <a:pt x="1027100" y="224028"/>
                  </a:cubicBezTo>
                  <a:cubicBezTo>
                    <a:pt x="1027405" y="189891"/>
                    <a:pt x="1027862" y="151486"/>
                    <a:pt x="1028471" y="108814"/>
                  </a:cubicBezTo>
                  <a:cubicBezTo>
                    <a:pt x="1050417" y="107595"/>
                    <a:pt x="1070534" y="106833"/>
                    <a:pt x="1088822" y="106528"/>
                  </a:cubicBezTo>
                  <a:close/>
                  <a:moveTo>
                    <a:pt x="3225470" y="103328"/>
                  </a:moveTo>
                  <a:cubicBezTo>
                    <a:pt x="3237662" y="103328"/>
                    <a:pt x="3249396" y="104547"/>
                    <a:pt x="3260674" y="106985"/>
                  </a:cubicBezTo>
                  <a:cubicBezTo>
                    <a:pt x="3271952" y="109424"/>
                    <a:pt x="3280943" y="113996"/>
                    <a:pt x="3287649" y="120701"/>
                  </a:cubicBezTo>
                  <a:cubicBezTo>
                    <a:pt x="3288258" y="121311"/>
                    <a:pt x="3287192" y="126188"/>
                    <a:pt x="3284448" y="135332"/>
                  </a:cubicBezTo>
                  <a:cubicBezTo>
                    <a:pt x="3281705" y="144476"/>
                    <a:pt x="3278048" y="155753"/>
                    <a:pt x="3273476" y="169164"/>
                  </a:cubicBezTo>
                  <a:cubicBezTo>
                    <a:pt x="3268904" y="182576"/>
                    <a:pt x="3263722" y="197206"/>
                    <a:pt x="3257931" y="213056"/>
                  </a:cubicBezTo>
                  <a:cubicBezTo>
                    <a:pt x="3252140" y="228905"/>
                    <a:pt x="3246653" y="244145"/>
                    <a:pt x="3241472" y="258776"/>
                  </a:cubicBezTo>
                  <a:cubicBezTo>
                    <a:pt x="3236290" y="273406"/>
                    <a:pt x="3231718" y="286360"/>
                    <a:pt x="3227756" y="297638"/>
                  </a:cubicBezTo>
                  <a:cubicBezTo>
                    <a:pt x="3223793" y="308915"/>
                    <a:pt x="3221203" y="316688"/>
                    <a:pt x="3219983" y="320955"/>
                  </a:cubicBezTo>
                  <a:lnTo>
                    <a:pt x="3288563" y="559613"/>
                  </a:lnTo>
                  <a:cubicBezTo>
                    <a:pt x="3285515" y="565100"/>
                    <a:pt x="3276829" y="569672"/>
                    <a:pt x="3262503" y="573329"/>
                  </a:cubicBezTo>
                  <a:cubicBezTo>
                    <a:pt x="3248177" y="576987"/>
                    <a:pt x="3234004" y="578816"/>
                    <a:pt x="3219983" y="578816"/>
                  </a:cubicBezTo>
                  <a:cubicBezTo>
                    <a:pt x="3211449" y="578816"/>
                    <a:pt x="3203677" y="577901"/>
                    <a:pt x="3196666" y="576072"/>
                  </a:cubicBezTo>
                  <a:cubicBezTo>
                    <a:pt x="3189656" y="574244"/>
                    <a:pt x="3185236" y="571500"/>
                    <a:pt x="3183407" y="567843"/>
                  </a:cubicBezTo>
                  <a:cubicBezTo>
                    <a:pt x="3176702" y="537363"/>
                    <a:pt x="3169539" y="504749"/>
                    <a:pt x="3161919" y="470002"/>
                  </a:cubicBezTo>
                  <a:cubicBezTo>
                    <a:pt x="3154299" y="435255"/>
                    <a:pt x="3145612" y="402946"/>
                    <a:pt x="3135859" y="373076"/>
                  </a:cubicBezTo>
                  <a:lnTo>
                    <a:pt x="3091967" y="568757"/>
                  </a:lnTo>
                  <a:cubicBezTo>
                    <a:pt x="3080385" y="573634"/>
                    <a:pt x="3065755" y="576072"/>
                    <a:pt x="3048076" y="576072"/>
                  </a:cubicBezTo>
                  <a:cubicBezTo>
                    <a:pt x="3036494" y="576072"/>
                    <a:pt x="3025216" y="574853"/>
                    <a:pt x="3014243" y="572415"/>
                  </a:cubicBezTo>
                  <a:cubicBezTo>
                    <a:pt x="3003271" y="569976"/>
                    <a:pt x="2993517" y="565709"/>
                    <a:pt x="2984983" y="559613"/>
                  </a:cubicBezTo>
                  <a:cubicBezTo>
                    <a:pt x="2984373" y="558394"/>
                    <a:pt x="2985440" y="552450"/>
                    <a:pt x="2988183" y="541782"/>
                  </a:cubicBezTo>
                  <a:cubicBezTo>
                    <a:pt x="2990926" y="531114"/>
                    <a:pt x="2994736" y="517551"/>
                    <a:pt x="2999613" y="501092"/>
                  </a:cubicBezTo>
                  <a:cubicBezTo>
                    <a:pt x="3004490" y="484632"/>
                    <a:pt x="3009824" y="466802"/>
                    <a:pt x="3015615" y="447599"/>
                  </a:cubicBezTo>
                  <a:cubicBezTo>
                    <a:pt x="3021406" y="428397"/>
                    <a:pt x="3027045" y="409956"/>
                    <a:pt x="3032531" y="392278"/>
                  </a:cubicBezTo>
                  <a:cubicBezTo>
                    <a:pt x="3038018" y="374600"/>
                    <a:pt x="3042742" y="359055"/>
                    <a:pt x="3046704" y="345644"/>
                  </a:cubicBezTo>
                  <a:cubicBezTo>
                    <a:pt x="3050667" y="332232"/>
                    <a:pt x="3053258" y="323088"/>
                    <a:pt x="3054477" y="318212"/>
                  </a:cubicBezTo>
                  <a:lnTo>
                    <a:pt x="2987726" y="120701"/>
                  </a:lnTo>
                  <a:cubicBezTo>
                    <a:pt x="2993822" y="115824"/>
                    <a:pt x="3002204" y="112167"/>
                    <a:pt x="3012872" y="109728"/>
                  </a:cubicBezTo>
                  <a:cubicBezTo>
                    <a:pt x="3023540" y="107290"/>
                    <a:pt x="3034665" y="106071"/>
                    <a:pt x="3046248" y="106071"/>
                  </a:cubicBezTo>
                  <a:cubicBezTo>
                    <a:pt x="3055391" y="106071"/>
                    <a:pt x="3064078" y="106680"/>
                    <a:pt x="3072308" y="107900"/>
                  </a:cubicBezTo>
                  <a:cubicBezTo>
                    <a:pt x="3080537" y="109119"/>
                    <a:pt x="3087395" y="110643"/>
                    <a:pt x="3092882" y="112472"/>
                  </a:cubicBezTo>
                  <a:cubicBezTo>
                    <a:pt x="3101416" y="153315"/>
                    <a:pt x="3108731" y="189129"/>
                    <a:pt x="3114827" y="219914"/>
                  </a:cubicBezTo>
                  <a:cubicBezTo>
                    <a:pt x="3120923" y="250698"/>
                    <a:pt x="3127934" y="280416"/>
                    <a:pt x="3135859" y="309068"/>
                  </a:cubicBezTo>
                  <a:lnTo>
                    <a:pt x="3180664" y="110643"/>
                  </a:lnTo>
                  <a:cubicBezTo>
                    <a:pt x="3184931" y="108204"/>
                    <a:pt x="3191027" y="106376"/>
                    <a:pt x="3198952" y="105156"/>
                  </a:cubicBezTo>
                  <a:cubicBezTo>
                    <a:pt x="3206877" y="103937"/>
                    <a:pt x="3215716" y="103328"/>
                    <a:pt x="3225470" y="103328"/>
                  </a:cubicBezTo>
                  <a:close/>
                  <a:moveTo>
                    <a:pt x="4234891" y="96012"/>
                  </a:moveTo>
                  <a:cubicBezTo>
                    <a:pt x="4220870" y="98451"/>
                    <a:pt x="4209745" y="107595"/>
                    <a:pt x="4201516" y="123444"/>
                  </a:cubicBezTo>
                  <a:cubicBezTo>
                    <a:pt x="4193286" y="139294"/>
                    <a:pt x="4187038" y="157430"/>
                    <a:pt x="4182770" y="177851"/>
                  </a:cubicBezTo>
                  <a:cubicBezTo>
                    <a:pt x="4178503" y="198273"/>
                    <a:pt x="4175760" y="218694"/>
                    <a:pt x="4174541" y="239116"/>
                  </a:cubicBezTo>
                  <a:cubicBezTo>
                    <a:pt x="4173322" y="259538"/>
                    <a:pt x="4172712" y="275235"/>
                    <a:pt x="4172712" y="286208"/>
                  </a:cubicBezTo>
                  <a:cubicBezTo>
                    <a:pt x="4172712" y="292913"/>
                    <a:pt x="4173017" y="302362"/>
                    <a:pt x="4173627" y="314554"/>
                  </a:cubicBezTo>
                  <a:cubicBezTo>
                    <a:pt x="4174236" y="326746"/>
                    <a:pt x="4175303" y="340310"/>
                    <a:pt x="4176827" y="355245"/>
                  </a:cubicBezTo>
                  <a:cubicBezTo>
                    <a:pt x="4178351" y="370180"/>
                    <a:pt x="4180485" y="385420"/>
                    <a:pt x="4183228" y="400965"/>
                  </a:cubicBezTo>
                  <a:cubicBezTo>
                    <a:pt x="4185971" y="416510"/>
                    <a:pt x="4189628" y="430530"/>
                    <a:pt x="4194201" y="443027"/>
                  </a:cubicBezTo>
                  <a:cubicBezTo>
                    <a:pt x="4198772" y="455524"/>
                    <a:pt x="4204411" y="465887"/>
                    <a:pt x="4211117" y="474117"/>
                  </a:cubicBezTo>
                  <a:cubicBezTo>
                    <a:pt x="4217822" y="482346"/>
                    <a:pt x="4225747" y="486461"/>
                    <a:pt x="4234891" y="486461"/>
                  </a:cubicBezTo>
                  <a:cubicBezTo>
                    <a:pt x="4245254" y="486461"/>
                    <a:pt x="4254094" y="482651"/>
                    <a:pt x="4261409" y="475031"/>
                  </a:cubicBezTo>
                  <a:cubicBezTo>
                    <a:pt x="4268724" y="467411"/>
                    <a:pt x="4274972" y="457505"/>
                    <a:pt x="4280154" y="445313"/>
                  </a:cubicBezTo>
                  <a:cubicBezTo>
                    <a:pt x="4285336" y="433121"/>
                    <a:pt x="4289298" y="419558"/>
                    <a:pt x="4292041" y="404622"/>
                  </a:cubicBezTo>
                  <a:cubicBezTo>
                    <a:pt x="4294785" y="389687"/>
                    <a:pt x="4296918" y="374904"/>
                    <a:pt x="4298442" y="360274"/>
                  </a:cubicBezTo>
                  <a:cubicBezTo>
                    <a:pt x="4299966" y="345644"/>
                    <a:pt x="4301033" y="332080"/>
                    <a:pt x="4301643" y="319583"/>
                  </a:cubicBezTo>
                  <a:cubicBezTo>
                    <a:pt x="4302252" y="307086"/>
                    <a:pt x="4302557" y="297180"/>
                    <a:pt x="4302557" y="289865"/>
                  </a:cubicBezTo>
                  <a:cubicBezTo>
                    <a:pt x="4302557" y="283769"/>
                    <a:pt x="4302252" y="274625"/>
                    <a:pt x="4301643" y="262433"/>
                  </a:cubicBezTo>
                  <a:cubicBezTo>
                    <a:pt x="4301033" y="250241"/>
                    <a:pt x="4299814" y="236830"/>
                    <a:pt x="4297985" y="222200"/>
                  </a:cubicBezTo>
                  <a:cubicBezTo>
                    <a:pt x="4296156" y="207569"/>
                    <a:pt x="4293565" y="192329"/>
                    <a:pt x="4290212" y="176480"/>
                  </a:cubicBezTo>
                  <a:cubicBezTo>
                    <a:pt x="4286860" y="160630"/>
                    <a:pt x="4282745" y="146609"/>
                    <a:pt x="4277868" y="134417"/>
                  </a:cubicBezTo>
                  <a:cubicBezTo>
                    <a:pt x="4272991" y="122225"/>
                    <a:pt x="4267048" y="112472"/>
                    <a:pt x="4260037" y="105156"/>
                  </a:cubicBezTo>
                  <a:cubicBezTo>
                    <a:pt x="4253027" y="97841"/>
                    <a:pt x="4244645" y="94793"/>
                    <a:pt x="4234891" y="96012"/>
                  </a:cubicBezTo>
                  <a:close/>
                  <a:moveTo>
                    <a:pt x="3891991" y="96012"/>
                  </a:moveTo>
                  <a:cubicBezTo>
                    <a:pt x="3877970" y="98451"/>
                    <a:pt x="3866845" y="107595"/>
                    <a:pt x="3858616" y="123444"/>
                  </a:cubicBezTo>
                  <a:cubicBezTo>
                    <a:pt x="3850386" y="139294"/>
                    <a:pt x="3844138" y="157430"/>
                    <a:pt x="3839870" y="177851"/>
                  </a:cubicBezTo>
                  <a:cubicBezTo>
                    <a:pt x="3835603" y="198273"/>
                    <a:pt x="3832860" y="218694"/>
                    <a:pt x="3831641" y="239116"/>
                  </a:cubicBezTo>
                  <a:cubicBezTo>
                    <a:pt x="3830421" y="259538"/>
                    <a:pt x="3829812" y="275235"/>
                    <a:pt x="3829812" y="286208"/>
                  </a:cubicBezTo>
                  <a:cubicBezTo>
                    <a:pt x="3829812" y="292913"/>
                    <a:pt x="3830117" y="302362"/>
                    <a:pt x="3830726" y="314554"/>
                  </a:cubicBezTo>
                  <a:cubicBezTo>
                    <a:pt x="3831336" y="326746"/>
                    <a:pt x="3832403" y="340310"/>
                    <a:pt x="3833927" y="355245"/>
                  </a:cubicBezTo>
                  <a:cubicBezTo>
                    <a:pt x="3835451" y="370180"/>
                    <a:pt x="3837584" y="385420"/>
                    <a:pt x="3840328" y="400965"/>
                  </a:cubicBezTo>
                  <a:cubicBezTo>
                    <a:pt x="3843071" y="416510"/>
                    <a:pt x="3846728" y="430530"/>
                    <a:pt x="3851300" y="443027"/>
                  </a:cubicBezTo>
                  <a:cubicBezTo>
                    <a:pt x="3855872" y="455524"/>
                    <a:pt x="3861511" y="465887"/>
                    <a:pt x="3868217" y="474117"/>
                  </a:cubicBezTo>
                  <a:cubicBezTo>
                    <a:pt x="3874922" y="482346"/>
                    <a:pt x="3882847" y="486461"/>
                    <a:pt x="3891991" y="486461"/>
                  </a:cubicBezTo>
                  <a:cubicBezTo>
                    <a:pt x="3902354" y="486461"/>
                    <a:pt x="3911194" y="482651"/>
                    <a:pt x="3918509" y="475031"/>
                  </a:cubicBezTo>
                  <a:cubicBezTo>
                    <a:pt x="3925824" y="467411"/>
                    <a:pt x="3932072" y="457505"/>
                    <a:pt x="3937254" y="445313"/>
                  </a:cubicBezTo>
                  <a:cubicBezTo>
                    <a:pt x="3942436" y="433121"/>
                    <a:pt x="3946398" y="419558"/>
                    <a:pt x="3949141" y="404622"/>
                  </a:cubicBezTo>
                  <a:cubicBezTo>
                    <a:pt x="3951884" y="389687"/>
                    <a:pt x="3954018" y="374904"/>
                    <a:pt x="3955542" y="360274"/>
                  </a:cubicBezTo>
                  <a:cubicBezTo>
                    <a:pt x="3957066" y="345644"/>
                    <a:pt x="3958133" y="332080"/>
                    <a:pt x="3958742" y="319583"/>
                  </a:cubicBezTo>
                  <a:cubicBezTo>
                    <a:pt x="3959352" y="307086"/>
                    <a:pt x="3959657" y="297180"/>
                    <a:pt x="3959657" y="289865"/>
                  </a:cubicBezTo>
                  <a:cubicBezTo>
                    <a:pt x="3959657" y="283769"/>
                    <a:pt x="3959352" y="274625"/>
                    <a:pt x="3958742" y="262433"/>
                  </a:cubicBezTo>
                  <a:cubicBezTo>
                    <a:pt x="3958133" y="250241"/>
                    <a:pt x="3956913" y="236830"/>
                    <a:pt x="3955085" y="222200"/>
                  </a:cubicBezTo>
                  <a:cubicBezTo>
                    <a:pt x="3953256" y="207569"/>
                    <a:pt x="3950665" y="192329"/>
                    <a:pt x="3947312" y="176480"/>
                  </a:cubicBezTo>
                  <a:cubicBezTo>
                    <a:pt x="3943960" y="160630"/>
                    <a:pt x="3939845" y="146609"/>
                    <a:pt x="3934968" y="134417"/>
                  </a:cubicBezTo>
                  <a:cubicBezTo>
                    <a:pt x="3930091" y="122225"/>
                    <a:pt x="3924147" y="112472"/>
                    <a:pt x="3917137" y="105156"/>
                  </a:cubicBezTo>
                  <a:cubicBezTo>
                    <a:pt x="3910127" y="97841"/>
                    <a:pt x="3901745" y="94793"/>
                    <a:pt x="3891991" y="96012"/>
                  </a:cubicBezTo>
                  <a:close/>
                  <a:moveTo>
                    <a:pt x="2682316" y="96012"/>
                  </a:moveTo>
                  <a:cubicBezTo>
                    <a:pt x="2668295" y="98451"/>
                    <a:pt x="2657170" y="107595"/>
                    <a:pt x="2648941" y="123444"/>
                  </a:cubicBezTo>
                  <a:cubicBezTo>
                    <a:pt x="2640711" y="139294"/>
                    <a:pt x="2634463" y="157430"/>
                    <a:pt x="2630195" y="177851"/>
                  </a:cubicBezTo>
                  <a:cubicBezTo>
                    <a:pt x="2625928" y="198273"/>
                    <a:pt x="2623185" y="218694"/>
                    <a:pt x="2621966" y="239116"/>
                  </a:cubicBezTo>
                  <a:cubicBezTo>
                    <a:pt x="2620747" y="259538"/>
                    <a:pt x="2620137" y="275235"/>
                    <a:pt x="2620137" y="286208"/>
                  </a:cubicBezTo>
                  <a:cubicBezTo>
                    <a:pt x="2620137" y="292913"/>
                    <a:pt x="2620442" y="302362"/>
                    <a:pt x="2621051" y="314554"/>
                  </a:cubicBezTo>
                  <a:cubicBezTo>
                    <a:pt x="2621661" y="326746"/>
                    <a:pt x="2622728" y="340310"/>
                    <a:pt x="2624252" y="355245"/>
                  </a:cubicBezTo>
                  <a:cubicBezTo>
                    <a:pt x="2625776" y="370180"/>
                    <a:pt x="2627909" y="385420"/>
                    <a:pt x="2630653" y="400965"/>
                  </a:cubicBezTo>
                  <a:cubicBezTo>
                    <a:pt x="2633396" y="416510"/>
                    <a:pt x="2637053" y="430530"/>
                    <a:pt x="2641625" y="443027"/>
                  </a:cubicBezTo>
                  <a:cubicBezTo>
                    <a:pt x="2646197" y="455524"/>
                    <a:pt x="2651836" y="465887"/>
                    <a:pt x="2658542" y="474117"/>
                  </a:cubicBezTo>
                  <a:cubicBezTo>
                    <a:pt x="2665247" y="482346"/>
                    <a:pt x="2673172" y="486461"/>
                    <a:pt x="2682316" y="486461"/>
                  </a:cubicBezTo>
                  <a:cubicBezTo>
                    <a:pt x="2692679" y="486461"/>
                    <a:pt x="2701519" y="482651"/>
                    <a:pt x="2708834" y="475031"/>
                  </a:cubicBezTo>
                  <a:cubicBezTo>
                    <a:pt x="2716149" y="467411"/>
                    <a:pt x="2722397" y="457505"/>
                    <a:pt x="2727579" y="445313"/>
                  </a:cubicBezTo>
                  <a:cubicBezTo>
                    <a:pt x="2732761" y="433121"/>
                    <a:pt x="2736723" y="419558"/>
                    <a:pt x="2739466" y="404622"/>
                  </a:cubicBezTo>
                  <a:cubicBezTo>
                    <a:pt x="2742209" y="389687"/>
                    <a:pt x="2744343" y="374904"/>
                    <a:pt x="2745867" y="360274"/>
                  </a:cubicBezTo>
                  <a:cubicBezTo>
                    <a:pt x="2747391" y="345644"/>
                    <a:pt x="2748458" y="332080"/>
                    <a:pt x="2749067" y="319583"/>
                  </a:cubicBezTo>
                  <a:cubicBezTo>
                    <a:pt x="2749677" y="307086"/>
                    <a:pt x="2749982" y="297180"/>
                    <a:pt x="2749982" y="289865"/>
                  </a:cubicBezTo>
                  <a:cubicBezTo>
                    <a:pt x="2749982" y="283769"/>
                    <a:pt x="2749677" y="274625"/>
                    <a:pt x="2749067" y="262433"/>
                  </a:cubicBezTo>
                  <a:cubicBezTo>
                    <a:pt x="2748458" y="250241"/>
                    <a:pt x="2747238" y="236830"/>
                    <a:pt x="2745410" y="222200"/>
                  </a:cubicBezTo>
                  <a:cubicBezTo>
                    <a:pt x="2743581" y="207569"/>
                    <a:pt x="2740990" y="192329"/>
                    <a:pt x="2737637" y="176480"/>
                  </a:cubicBezTo>
                  <a:cubicBezTo>
                    <a:pt x="2734285" y="160630"/>
                    <a:pt x="2730170" y="146609"/>
                    <a:pt x="2725293" y="134417"/>
                  </a:cubicBezTo>
                  <a:cubicBezTo>
                    <a:pt x="2720416" y="122225"/>
                    <a:pt x="2714472" y="112472"/>
                    <a:pt x="2707462" y="105156"/>
                  </a:cubicBezTo>
                  <a:cubicBezTo>
                    <a:pt x="2700452" y="97841"/>
                    <a:pt x="2692070" y="94793"/>
                    <a:pt x="2682316" y="96012"/>
                  </a:cubicBezTo>
                  <a:close/>
                  <a:moveTo>
                    <a:pt x="2339416" y="96012"/>
                  </a:moveTo>
                  <a:cubicBezTo>
                    <a:pt x="2325395" y="98451"/>
                    <a:pt x="2314270" y="107595"/>
                    <a:pt x="2306041" y="123444"/>
                  </a:cubicBezTo>
                  <a:cubicBezTo>
                    <a:pt x="2297811" y="139294"/>
                    <a:pt x="2291563" y="157430"/>
                    <a:pt x="2287295" y="177851"/>
                  </a:cubicBezTo>
                  <a:cubicBezTo>
                    <a:pt x="2283028" y="198273"/>
                    <a:pt x="2280285" y="218694"/>
                    <a:pt x="2279066" y="239116"/>
                  </a:cubicBezTo>
                  <a:cubicBezTo>
                    <a:pt x="2277846" y="259538"/>
                    <a:pt x="2277237" y="275235"/>
                    <a:pt x="2277237" y="286208"/>
                  </a:cubicBezTo>
                  <a:cubicBezTo>
                    <a:pt x="2277237" y="292913"/>
                    <a:pt x="2277542" y="302362"/>
                    <a:pt x="2278151" y="314554"/>
                  </a:cubicBezTo>
                  <a:cubicBezTo>
                    <a:pt x="2278761" y="326746"/>
                    <a:pt x="2279828" y="340310"/>
                    <a:pt x="2281352" y="355245"/>
                  </a:cubicBezTo>
                  <a:cubicBezTo>
                    <a:pt x="2282876" y="370180"/>
                    <a:pt x="2285009" y="385420"/>
                    <a:pt x="2287753" y="400965"/>
                  </a:cubicBezTo>
                  <a:cubicBezTo>
                    <a:pt x="2290496" y="416510"/>
                    <a:pt x="2294153" y="430530"/>
                    <a:pt x="2298725" y="443027"/>
                  </a:cubicBezTo>
                  <a:cubicBezTo>
                    <a:pt x="2303297" y="455524"/>
                    <a:pt x="2308936" y="465887"/>
                    <a:pt x="2315642" y="474117"/>
                  </a:cubicBezTo>
                  <a:cubicBezTo>
                    <a:pt x="2322347" y="482346"/>
                    <a:pt x="2330272" y="486461"/>
                    <a:pt x="2339416" y="486461"/>
                  </a:cubicBezTo>
                  <a:cubicBezTo>
                    <a:pt x="2349779" y="486461"/>
                    <a:pt x="2358619" y="482651"/>
                    <a:pt x="2365934" y="475031"/>
                  </a:cubicBezTo>
                  <a:cubicBezTo>
                    <a:pt x="2373249" y="467411"/>
                    <a:pt x="2379497" y="457505"/>
                    <a:pt x="2384679" y="445313"/>
                  </a:cubicBezTo>
                  <a:cubicBezTo>
                    <a:pt x="2389861" y="433121"/>
                    <a:pt x="2393823" y="419558"/>
                    <a:pt x="2396566" y="404622"/>
                  </a:cubicBezTo>
                  <a:cubicBezTo>
                    <a:pt x="2399309" y="389687"/>
                    <a:pt x="2401443" y="374904"/>
                    <a:pt x="2402967" y="360274"/>
                  </a:cubicBezTo>
                  <a:cubicBezTo>
                    <a:pt x="2404491" y="345644"/>
                    <a:pt x="2405558" y="332080"/>
                    <a:pt x="2406167" y="319583"/>
                  </a:cubicBezTo>
                  <a:cubicBezTo>
                    <a:pt x="2406777" y="307086"/>
                    <a:pt x="2407082" y="297180"/>
                    <a:pt x="2407082" y="289865"/>
                  </a:cubicBezTo>
                  <a:cubicBezTo>
                    <a:pt x="2407082" y="283769"/>
                    <a:pt x="2406777" y="274625"/>
                    <a:pt x="2406167" y="262433"/>
                  </a:cubicBezTo>
                  <a:cubicBezTo>
                    <a:pt x="2405558" y="250241"/>
                    <a:pt x="2404338" y="236830"/>
                    <a:pt x="2402510" y="222200"/>
                  </a:cubicBezTo>
                  <a:cubicBezTo>
                    <a:pt x="2400681" y="207569"/>
                    <a:pt x="2398090" y="192329"/>
                    <a:pt x="2394737" y="176480"/>
                  </a:cubicBezTo>
                  <a:cubicBezTo>
                    <a:pt x="2391385" y="160630"/>
                    <a:pt x="2387270" y="146609"/>
                    <a:pt x="2382393" y="134417"/>
                  </a:cubicBezTo>
                  <a:cubicBezTo>
                    <a:pt x="2377516" y="122225"/>
                    <a:pt x="2371572" y="112472"/>
                    <a:pt x="2364562" y="105156"/>
                  </a:cubicBezTo>
                  <a:cubicBezTo>
                    <a:pt x="2357552" y="97841"/>
                    <a:pt x="2349170" y="94793"/>
                    <a:pt x="2339416" y="96012"/>
                  </a:cubicBezTo>
                  <a:close/>
                  <a:moveTo>
                    <a:pt x="3574008" y="10059"/>
                  </a:moveTo>
                  <a:cubicBezTo>
                    <a:pt x="3584372" y="10059"/>
                    <a:pt x="3594430" y="11583"/>
                    <a:pt x="3604184" y="14631"/>
                  </a:cubicBezTo>
                  <a:cubicBezTo>
                    <a:pt x="3613937" y="17679"/>
                    <a:pt x="3619424" y="22556"/>
                    <a:pt x="3620643" y="29261"/>
                  </a:cubicBezTo>
                  <a:cubicBezTo>
                    <a:pt x="3621253" y="107290"/>
                    <a:pt x="3621253" y="182880"/>
                    <a:pt x="3620643" y="256032"/>
                  </a:cubicBezTo>
                  <a:cubicBezTo>
                    <a:pt x="3620033" y="329184"/>
                    <a:pt x="3620033" y="400203"/>
                    <a:pt x="3620643" y="469088"/>
                  </a:cubicBezTo>
                  <a:cubicBezTo>
                    <a:pt x="3631616" y="468478"/>
                    <a:pt x="3641217" y="468173"/>
                    <a:pt x="3649446" y="468173"/>
                  </a:cubicBezTo>
                  <a:cubicBezTo>
                    <a:pt x="3657676" y="468173"/>
                    <a:pt x="3666363" y="468173"/>
                    <a:pt x="3675507" y="468173"/>
                  </a:cubicBezTo>
                  <a:lnTo>
                    <a:pt x="3699281" y="468173"/>
                  </a:lnTo>
                  <a:lnTo>
                    <a:pt x="3699281" y="470002"/>
                  </a:lnTo>
                  <a:cubicBezTo>
                    <a:pt x="3702329" y="484023"/>
                    <a:pt x="3703548" y="498044"/>
                    <a:pt x="3702939" y="512064"/>
                  </a:cubicBezTo>
                  <a:cubicBezTo>
                    <a:pt x="3702329" y="526085"/>
                    <a:pt x="3701110" y="540106"/>
                    <a:pt x="3699281" y="554127"/>
                  </a:cubicBezTo>
                  <a:lnTo>
                    <a:pt x="3698367" y="556870"/>
                  </a:lnTo>
                  <a:lnTo>
                    <a:pt x="3695624" y="556870"/>
                  </a:lnTo>
                  <a:cubicBezTo>
                    <a:pt x="3656609" y="558089"/>
                    <a:pt x="3614699" y="558851"/>
                    <a:pt x="3569894" y="559156"/>
                  </a:cubicBezTo>
                  <a:cubicBezTo>
                    <a:pt x="3525088" y="559461"/>
                    <a:pt x="3483178" y="559613"/>
                    <a:pt x="3444164" y="559613"/>
                  </a:cubicBezTo>
                  <a:lnTo>
                    <a:pt x="3442335" y="559613"/>
                  </a:lnTo>
                  <a:lnTo>
                    <a:pt x="3441421" y="558699"/>
                  </a:lnTo>
                  <a:cubicBezTo>
                    <a:pt x="3438982" y="555651"/>
                    <a:pt x="3437001" y="550164"/>
                    <a:pt x="3435477" y="542240"/>
                  </a:cubicBezTo>
                  <a:cubicBezTo>
                    <a:pt x="3433953" y="534315"/>
                    <a:pt x="3433038" y="525780"/>
                    <a:pt x="3432734" y="516636"/>
                  </a:cubicBezTo>
                  <a:cubicBezTo>
                    <a:pt x="3432429" y="507492"/>
                    <a:pt x="3432734" y="498806"/>
                    <a:pt x="3433648" y="490576"/>
                  </a:cubicBezTo>
                  <a:cubicBezTo>
                    <a:pt x="3434563" y="482346"/>
                    <a:pt x="3435934" y="476403"/>
                    <a:pt x="3437763" y="472745"/>
                  </a:cubicBezTo>
                  <a:lnTo>
                    <a:pt x="3438677" y="470002"/>
                  </a:lnTo>
                  <a:lnTo>
                    <a:pt x="3440506" y="470002"/>
                  </a:lnTo>
                  <a:cubicBezTo>
                    <a:pt x="3452698" y="470612"/>
                    <a:pt x="3466414" y="470612"/>
                    <a:pt x="3481654" y="470002"/>
                  </a:cubicBezTo>
                  <a:cubicBezTo>
                    <a:pt x="3496894" y="469392"/>
                    <a:pt x="3510610" y="469088"/>
                    <a:pt x="3522802" y="469088"/>
                  </a:cubicBezTo>
                  <a:cubicBezTo>
                    <a:pt x="3524021" y="428854"/>
                    <a:pt x="3524479" y="388925"/>
                    <a:pt x="3524174" y="349301"/>
                  </a:cubicBezTo>
                  <a:cubicBezTo>
                    <a:pt x="3523869" y="309677"/>
                    <a:pt x="3524326" y="269748"/>
                    <a:pt x="3525545" y="229515"/>
                  </a:cubicBezTo>
                  <a:cubicBezTo>
                    <a:pt x="3526155" y="217323"/>
                    <a:pt x="3526460" y="204978"/>
                    <a:pt x="3526460" y="192482"/>
                  </a:cubicBezTo>
                  <a:cubicBezTo>
                    <a:pt x="3526460" y="179985"/>
                    <a:pt x="3526460" y="167640"/>
                    <a:pt x="3526460" y="155448"/>
                  </a:cubicBezTo>
                  <a:cubicBezTo>
                    <a:pt x="3518535" y="160325"/>
                    <a:pt x="3510610" y="164897"/>
                    <a:pt x="3502685" y="169164"/>
                  </a:cubicBezTo>
                  <a:cubicBezTo>
                    <a:pt x="3494761" y="173432"/>
                    <a:pt x="3486836" y="178004"/>
                    <a:pt x="3478911" y="182880"/>
                  </a:cubicBezTo>
                  <a:lnTo>
                    <a:pt x="3477996" y="183795"/>
                  </a:lnTo>
                  <a:lnTo>
                    <a:pt x="3476168" y="183795"/>
                  </a:lnTo>
                  <a:cubicBezTo>
                    <a:pt x="3470681" y="181356"/>
                    <a:pt x="3464890" y="177394"/>
                    <a:pt x="3458794" y="171908"/>
                  </a:cubicBezTo>
                  <a:cubicBezTo>
                    <a:pt x="3452698" y="166421"/>
                    <a:pt x="3447059" y="160325"/>
                    <a:pt x="3441878" y="153620"/>
                  </a:cubicBezTo>
                  <a:cubicBezTo>
                    <a:pt x="3436696" y="146914"/>
                    <a:pt x="3432277" y="139751"/>
                    <a:pt x="3428619" y="132131"/>
                  </a:cubicBezTo>
                  <a:cubicBezTo>
                    <a:pt x="3424961" y="124511"/>
                    <a:pt x="3422523" y="117653"/>
                    <a:pt x="3421304" y="111557"/>
                  </a:cubicBezTo>
                  <a:lnTo>
                    <a:pt x="3421304" y="109728"/>
                  </a:lnTo>
                  <a:lnTo>
                    <a:pt x="3422218" y="108814"/>
                  </a:lnTo>
                  <a:cubicBezTo>
                    <a:pt x="3427095" y="104547"/>
                    <a:pt x="3431514" y="100889"/>
                    <a:pt x="3435477" y="97841"/>
                  </a:cubicBezTo>
                  <a:cubicBezTo>
                    <a:pt x="3439439" y="94793"/>
                    <a:pt x="3443859" y="91440"/>
                    <a:pt x="3448736" y="87783"/>
                  </a:cubicBezTo>
                  <a:cubicBezTo>
                    <a:pt x="3464585" y="74981"/>
                    <a:pt x="3480892" y="62942"/>
                    <a:pt x="3497656" y="51664"/>
                  </a:cubicBezTo>
                  <a:cubicBezTo>
                    <a:pt x="3514420" y="40386"/>
                    <a:pt x="3530727" y="28652"/>
                    <a:pt x="3546577" y="16460"/>
                  </a:cubicBezTo>
                  <a:cubicBezTo>
                    <a:pt x="3551453" y="12192"/>
                    <a:pt x="3560597" y="10059"/>
                    <a:pt x="3574008" y="10059"/>
                  </a:cubicBezTo>
                  <a:close/>
                  <a:moveTo>
                    <a:pt x="2021434" y="10059"/>
                  </a:moveTo>
                  <a:cubicBezTo>
                    <a:pt x="2031797" y="10059"/>
                    <a:pt x="2041855" y="11583"/>
                    <a:pt x="2051609" y="14631"/>
                  </a:cubicBezTo>
                  <a:cubicBezTo>
                    <a:pt x="2061362" y="17679"/>
                    <a:pt x="2066849" y="22556"/>
                    <a:pt x="2068068" y="29261"/>
                  </a:cubicBezTo>
                  <a:cubicBezTo>
                    <a:pt x="2068678" y="107290"/>
                    <a:pt x="2068678" y="182880"/>
                    <a:pt x="2068068" y="256032"/>
                  </a:cubicBezTo>
                  <a:cubicBezTo>
                    <a:pt x="2067458" y="329184"/>
                    <a:pt x="2067458" y="400203"/>
                    <a:pt x="2068068" y="469088"/>
                  </a:cubicBezTo>
                  <a:cubicBezTo>
                    <a:pt x="2079041" y="468478"/>
                    <a:pt x="2088642" y="468173"/>
                    <a:pt x="2096871" y="468173"/>
                  </a:cubicBezTo>
                  <a:cubicBezTo>
                    <a:pt x="2105101" y="468173"/>
                    <a:pt x="2113788" y="468173"/>
                    <a:pt x="2122932" y="468173"/>
                  </a:cubicBezTo>
                  <a:lnTo>
                    <a:pt x="2146706" y="468173"/>
                  </a:lnTo>
                  <a:lnTo>
                    <a:pt x="2146706" y="470002"/>
                  </a:lnTo>
                  <a:cubicBezTo>
                    <a:pt x="2149754" y="484023"/>
                    <a:pt x="2150974" y="498044"/>
                    <a:pt x="2150364" y="512064"/>
                  </a:cubicBezTo>
                  <a:cubicBezTo>
                    <a:pt x="2149754" y="526085"/>
                    <a:pt x="2148535" y="540106"/>
                    <a:pt x="2146706" y="554127"/>
                  </a:cubicBezTo>
                  <a:lnTo>
                    <a:pt x="2145792" y="556870"/>
                  </a:lnTo>
                  <a:lnTo>
                    <a:pt x="2143049" y="556870"/>
                  </a:lnTo>
                  <a:cubicBezTo>
                    <a:pt x="2104034" y="558089"/>
                    <a:pt x="2062124" y="558851"/>
                    <a:pt x="2017319" y="559156"/>
                  </a:cubicBezTo>
                  <a:cubicBezTo>
                    <a:pt x="1972513" y="559461"/>
                    <a:pt x="1930603" y="559613"/>
                    <a:pt x="1891589" y="559613"/>
                  </a:cubicBezTo>
                  <a:lnTo>
                    <a:pt x="1889760" y="559613"/>
                  </a:lnTo>
                  <a:lnTo>
                    <a:pt x="1888846" y="558699"/>
                  </a:lnTo>
                  <a:cubicBezTo>
                    <a:pt x="1886407" y="555651"/>
                    <a:pt x="1884426" y="550164"/>
                    <a:pt x="1882902" y="542240"/>
                  </a:cubicBezTo>
                  <a:cubicBezTo>
                    <a:pt x="1881378" y="534315"/>
                    <a:pt x="1880464" y="525780"/>
                    <a:pt x="1880159" y="516636"/>
                  </a:cubicBezTo>
                  <a:cubicBezTo>
                    <a:pt x="1879854" y="507492"/>
                    <a:pt x="1880159" y="498806"/>
                    <a:pt x="1881073" y="490576"/>
                  </a:cubicBezTo>
                  <a:cubicBezTo>
                    <a:pt x="1881988" y="482346"/>
                    <a:pt x="1883359" y="476403"/>
                    <a:pt x="1885188" y="472745"/>
                  </a:cubicBezTo>
                  <a:lnTo>
                    <a:pt x="1886102" y="470002"/>
                  </a:lnTo>
                  <a:lnTo>
                    <a:pt x="1887931" y="470002"/>
                  </a:lnTo>
                  <a:cubicBezTo>
                    <a:pt x="1900123" y="470612"/>
                    <a:pt x="1913839" y="470612"/>
                    <a:pt x="1929079" y="470002"/>
                  </a:cubicBezTo>
                  <a:cubicBezTo>
                    <a:pt x="1944319" y="469392"/>
                    <a:pt x="1958035" y="469088"/>
                    <a:pt x="1970227" y="469088"/>
                  </a:cubicBezTo>
                  <a:cubicBezTo>
                    <a:pt x="1971446" y="428854"/>
                    <a:pt x="1971904" y="388925"/>
                    <a:pt x="1971599" y="349301"/>
                  </a:cubicBezTo>
                  <a:cubicBezTo>
                    <a:pt x="1971294" y="309677"/>
                    <a:pt x="1971751" y="269748"/>
                    <a:pt x="1972970" y="229515"/>
                  </a:cubicBezTo>
                  <a:cubicBezTo>
                    <a:pt x="1973580" y="217323"/>
                    <a:pt x="1973885" y="204978"/>
                    <a:pt x="1973885" y="192482"/>
                  </a:cubicBezTo>
                  <a:cubicBezTo>
                    <a:pt x="1973885" y="179985"/>
                    <a:pt x="1973885" y="167640"/>
                    <a:pt x="1973885" y="155448"/>
                  </a:cubicBezTo>
                  <a:cubicBezTo>
                    <a:pt x="1965960" y="160325"/>
                    <a:pt x="1958035" y="164897"/>
                    <a:pt x="1950110" y="169164"/>
                  </a:cubicBezTo>
                  <a:cubicBezTo>
                    <a:pt x="1942186" y="173432"/>
                    <a:pt x="1934261" y="178004"/>
                    <a:pt x="1926336" y="182880"/>
                  </a:cubicBezTo>
                  <a:lnTo>
                    <a:pt x="1925422" y="183795"/>
                  </a:lnTo>
                  <a:lnTo>
                    <a:pt x="1923593" y="183795"/>
                  </a:lnTo>
                  <a:cubicBezTo>
                    <a:pt x="1918106" y="181356"/>
                    <a:pt x="1912315" y="177394"/>
                    <a:pt x="1906219" y="171908"/>
                  </a:cubicBezTo>
                  <a:cubicBezTo>
                    <a:pt x="1900123" y="166421"/>
                    <a:pt x="1894484" y="160325"/>
                    <a:pt x="1889303" y="153620"/>
                  </a:cubicBezTo>
                  <a:cubicBezTo>
                    <a:pt x="1884121" y="146914"/>
                    <a:pt x="1879702" y="139751"/>
                    <a:pt x="1876044" y="132131"/>
                  </a:cubicBezTo>
                  <a:cubicBezTo>
                    <a:pt x="1872386" y="124511"/>
                    <a:pt x="1869948" y="117653"/>
                    <a:pt x="1868729" y="111557"/>
                  </a:cubicBezTo>
                  <a:lnTo>
                    <a:pt x="1868729" y="109728"/>
                  </a:lnTo>
                  <a:lnTo>
                    <a:pt x="1869643" y="108814"/>
                  </a:lnTo>
                  <a:cubicBezTo>
                    <a:pt x="1874520" y="104547"/>
                    <a:pt x="1878940" y="100889"/>
                    <a:pt x="1882902" y="97841"/>
                  </a:cubicBezTo>
                  <a:cubicBezTo>
                    <a:pt x="1886864" y="94793"/>
                    <a:pt x="1891284" y="91440"/>
                    <a:pt x="1896161" y="87783"/>
                  </a:cubicBezTo>
                  <a:cubicBezTo>
                    <a:pt x="1912010" y="74981"/>
                    <a:pt x="1928317" y="62942"/>
                    <a:pt x="1945081" y="51664"/>
                  </a:cubicBezTo>
                  <a:cubicBezTo>
                    <a:pt x="1961845" y="40386"/>
                    <a:pt x="1978152" y="28652"/>
                    <a:pt x="1994002" y="16460"/>
                  </a:cubicBezTo>
                  <a:cubicBezTo>
                    <a:pt x="1998878" y="12192"/>
                    <a:pt x="2008022" y="10059"/>
                    <a:pt x="2021434" y="10059"/>
                  </a:cubicBezTo>
                  <a:close/>
                  <a:moveTo>
                    <a:pt x="4234891" y="4572"/>
                  </a:moveTo>
                  <a:cubicBezTo>
                    <a:pt x="4256227" y="4572"/>
                    <a:pt x="4274820" y="9449"/>
                    <a:pt x="4290670" y="19203"/>
                  </a:cubicBezTo>
                  <a:cubicBezTo>
                    <a:pt x="4306519" y="28956"/>
                    <a:pt x="4320388" y="42063"/>
                    <a:pt x="4332275" y="58522"/>
                  </a:cubicBezTo>
                  <a:cubicBezTo>
                    <a:pt x="4344162" y="74981"/>
                    <a:pt x="4354068" y="93422"/>
                    <a:pt x="4361993" y="113843"/>
                  </a:cubicBezTo>
                  <a:cubicBezTo>
                    <a:pt x="4369918" y="134265"/>
                    <a:pt x="4376166" y="155144"/>
                    <a:pt x="4380738" y="176480"/>
                  </a:cubicBezTo>
                  <a:cubicBezTo>
                    <a:pt x="4385310" y="197816"/>
                    <a:pt x="4388663" y="218237"/>
                    <a:pt x="4390797" y="237744"/>
                  </a:cubicBezTo>
                  <a:cubicBezTo>
                    <a:pt x="4392930" y="257252"/>
                    <a:pt x="4393692" y="274320"/>
                    <a:pt x="4393083" y="288951"/>
                  </a:cubicBezTo>
                  <a:cubicBezTo>
                    <a:pt x="4393083" y="303581"/>
                    <a:pt x="4392016" y="320802"/>
                    <a:pt x="4389882" y="340614"/>
                  </a:cubicBezTo>
                  <a:cubicBezTo>
                    <a:pt x="4387748" y="360426"/>
                    <a:pt x="4384243" y="380696"/>
                    <a:pt x="4379367" y="401422"/>
                  </a:cubicBezTo>
                  <a:cubicBezTo>
                    <a:pt x="4374490" y="422148"/>
                    <a:pt x="4368089" y="442570"/>
                    <a:pt x="4360164" y="462687"/>
                  </a:cubicBezTo>
                  <a:cubicBezTo>
                    <a:pt x="4352239" y="482804"/>
                    <a:pt x="4342486" y="500634"/>
                    <a:pt x="4330903" y="516179"/>
                  </a:cubicBezTo>
                  <a:cubicBezTo>
                    <a:pt x="4319321" y="531724"/>
                    <a:pt x="4305605" y="544373"/>
                    <a:pt x="4289755" y="554127"/>
                  </a:cubicBezTo>
                  <a:cubicBezTo>
                    <a:pt x="4273906" y="563880"/>
                    <a:pt x="4255617" y="568757"/>
                    <a:pt x="4234891" y="568757"/>
                  </a:cubicBezTo>
                  <a:cubicBezTo>
                    <a:pt x="4213555" y="568757"/>
                    <a:pt x="4194810" y="564033"/>
                    <a:pt x="4178656" y="554584"/>
                  </a:cubicBezTo>
                  <a:cubicBezTo>
                    <a:pt x="4162501" y="545135"/>
                    <a:pt x="4148633" y="532486"/>
                    <a:pt x="4137051" y="516636"/>
                  </a:cubicBezTo>
                  <a:cubicBezTo>
                    <a:pt x="4125468" y="500787"/>
                    <a:pt x="4115867" y="482956"/>
                    <a:pt x="4108247" y="463144"/>
                  </a:cubicBezTo>
                  <a:cubicBezTo>
                    <a:pt x="4100627" y="443332"/>
                    <a:pt x="4094683" y="422758"/>
                    <a:pt x="4090416" y="401422"/>
                  </a:cubicBezTo>
                  <a:cubicBezTo>
                    <a:pt x="4086149" y="380086"/>
                    <a:pt x="4083253" y="359207"/>
                    <a:pt x="4081729" y="338786"/>
                  </a:cubicBezTo>
                  <a:cubicBezTo>
                    <a:pt x="4080205" y="318364"/>
                    <a:pt x="4079748" y="299924"/>
                    <a:pt x="4080358" y="283464"/>
                  </a:cubicBezTo>
                  <a:cubicBezTo>
                    <a:pt x="4080967" y="260909"/>
                    <a:pt x="4083863" y="233782"/>
                    <a:pt x="4089044" y="202083"/>
                  </a:cubicBezTo>
                  <a:cubicBezTo>
                    <a:pt x="4094226" y="170384"/>
                    <a:pt x="4102761" y="139904"/>
                    <a:pt x="4114648" y="110643"/>
                  </a:cubicBezTo>
                  <a:cubicBezTo>
                    <a:pt x="4126535" y="81382"/>
                    <a:pt x="4142232" y="56541"/>
                    <a:pt x="4161739" y="36119"/>
                  </a:cubicBezTo>
                  <a:cubicBezTo>
                    <a:pt x="4181246" y="15698"/>
                    <a:pt x="4205630" y="5182"/>
                    <a:pt x="4234891" y="4572"/>
                  </a:cubicBezTo>
                  <a:close/>
                  <a:moveTo>
                    <a:pt x="3891991" y="4572"/>
                  </a:moveTo>
                  <a:cubicBezTo>
                    <a:pt x="3913327" y="4572"/>
                    <a:pt x="3931920" y="9449"/>
                    <a:pt x="3947770" y="19203"/>
                  </a:cubicBezTo>
                  <a:cubicBezTo>
                    <a:pt x="3963619" y="28956"/>
                    <a:pt x="3977488" y="42063"/>
                    <a:pt x="3989375" y="58522"/>
                  </a:cubicBezTo>
                  <a:cubicBezTo>
                    <a:pt x="4001262" y="74981"/>
                    <a:pt x="4011168" y="93422"/>
                    <a:pt x="4019093" y="113843"/>
                  </a:cubicBezTo>
                  <a:cubicBezTo>
                    <a:pt x="4027017" y="134265"/>
                    <a:pt x="4033266" y="155144"/>
                    <a:pt x="4037838" y="176480"/>
                  </a:cubicBezTo>
                  <a:cubicBezTo>
                    <a:pt x="4042410" y="197816"/>
                    <a:pt x="4045763" y="218237"/>
                    <a:pt x="4047896" y="237744"/>
                  </a:cubicBezTo>
                  <a:cubicBezTo>
                    <a:pt x="4050030" y="257252"/>
                    <a:pt x="4050792" y="274320"/>
                    <a:pt x="4050182" y="288951"/>
                  </a:cubicBezTo>
                  <a:cubicBezTo>
                    <a:pt x="4050182" y="303581"/>
                    <a:pt x="4049115" y="320802"/>
                    <a:pt x="4046982" y="340614"/>
                  </a:cubicBezTo>
                  <a:cubicBezTo>
                    <a:pt x="4044848" y="360426"/>
                    <a:pt x="4041343" y="380696"/>
                    <a:pt x="4036466" y="401422"/>
                  </a:cubicBezTo>
                  <a:cubicBezTo>
                    <a:pt x="4031589" y="422148"/>
                    <a:pt x="4025189" y="442570"/>
                    <a:pt x="4017264" y="462687"/>
                  </a:cubicBezTo>
                  <a:cubicBezTo>
                    <a:pt x="4009339" y="482804"/>
                    <a:pt x="3999586" y="500634"/>
                    <a:pt x="3988003" y="516179"/>
                  </a:cubicBezTo>
                  <a:cubicBezTo>
                    <a:pt x="3976421" y="531724"/>
                    <a:pt x="3962705" y="544373"/>
                    <a:pt x="3946855" y="554127"/>
                  </a:cubicBezTo>
                  <a:cubicBezTo>
                    <a:pt x="3931005" y="563880"/>
                    <a:pt x="3912717" y="568757"/>
                    <a:pt x="3891991" y="568757"/>
                  </a:cubicBezTo>
                  <a:cubicBezTo>
                    <a:pt x="3870655" y="568757"/>
                    <a:pt x="3851910" y="564033"/>
                    <a:pt x="3835755" y="554584"/>
                  </a:cubicBezTo>
                  <a:cubicBezTo>
                    <a:pt x="3819601" y="545135"/>
                    <a:pt x="3805733" y="532486"/>
                    <a:pt x="3794150" y="516636"/>
                  </a:cubicBezTo>
                  <a:cubicBezTo>
                    <a:pt x="3782568" y="500787"/>
                    <a:pt x="3772967" y="482956"/>
                    <a:pt x="3765347" y="463144"/>
                  </a:cubicBezTo>
                  <a:cubicBezTo>
                    <a:pt x="3757727" y="443332"/>
                    <a:pt x="3751783" y="422758"/>
                    <a:pt x="3747516" y="401422"/>
                  </a:cubicBezTo>
                  <a:cubicBezTo>
                    <a:pt x="3743249" y="380086"/>
                    <a:pt x="3740353" y="359207"/>
                    <a:pt x="3738829" y="338786"/>
                  </a:cubicBezTo>
                  <a:cubicBezTo>
                    <a:pt x="3737305" y="318364"/>
                    <a:pt x="3736848" y="299924"/>
                    <a:pt x="3737458" y="283464"/>
                  </a:cubicBezTo>
                  <a:cubicBezTo>
                    <a:pt x="3738067" y="260909"/>
                    <a:pt x="3740963" y="233782"/>
                    <a:pt x="3746144" y="202083"/>
                  </a:cubicBezTo>
                  <a:cubicBezTo>
                    <a:pt x="3751326" y="170384"/>
                    <a:pt x="3759860" y="139904"/>
                    <a:pt x="3771747" y="110643"/>
                  </a:cubicBezTo>
                  <a:cubicBezTo>
                    <a:pt x="3783635" y="81382"/>
                    <a:pt x="3799332" y="56541"/>
                    <a:pt x="3818839" y="36119"/>
                  </a:cubicBezTo>
                  <a:cubicBezTo>
                    <a:pt x="3838346" y="15698"/>
                    <a:pt x="3862730" y="5182"/>
                    <a:pt x="3891991" y="4572"/>
                  </a:cubicBezTo>
                  <a:close/>
                  <a:moveTo>
                    <a:pt x="2682316" y="4572"/>
                  </a:moveTo>
                  <a:cubicBezTo>
                    <a:pt x="2703652" y="4572"/>
                    <a:pt x="2722245" y="9449"/>
                    <a:pt x="2738095" y="19203"/>
                  </a:cubicBezTo>
                  <a:cubicBezTo>
                    <a:pt x="2753944" y="28956"/>
                    <a:pt x="2767813" y="42063"/>
                    <a:pt x="2779700" y="58522"/>
                  </a:cubicBezTo>
                  <a:cubicBezTo>
                    <a:pt x="2791587" y="74981"/>
                    <a:pt x="2801493" y="93422"/>
                    <a:pt x="2809418" y="113843"/>
                  </a:cubicBezTo>
                  <a:cubicBezTo>
                    <a:pt x="2817343" y="134265"/>
                    <a:pt x="2823591" y="155144"/>
                    <a:pt x="2828163" y="176480"/>
                  </a:cubicBezTo>
                  <a:cubicBezTo>
                    <a:pt x="2832735" y="197816"/>
                    <a:pt x="2836088" y="218237"/>
                    <a:pt x="2838221" y="237744"/>
                  </a:cubicBezTo>
                  <a:cubicBezTo>
                    <a:pt x="2840355" y="257252"/>
                    <a:pt x="2841117" y="274320"/>
                    <a:pt x="2840507" y="288951"/>
                  </a:cubicBezTo>
                  <a:cubicBezTo>
                    <a:pt x="2840507" y="303581"/>
                    <a:pt x="2839441" y="320802"/>
                    <a:pt x="2837307" y="340614"/>
                  </a:cubicBezTo>
                  <a:cubicBezTo>
                    <a:pt x="2835173" y="360426"/>
                    <a:pt x="2831668" y="380696"/>
                    <a:pt x="2826791" y="401422"/>
                  </a:cubicBezTo>
                  <a:cubicBezTo>
                    <a:pt x="2821914" y="422148"/>
                    <a:pt x="2815514" y="442570"/>
                    <a:pt x="2807589" y="462687"/>
                  </a:cubicBezTo>
                  <a:cubicBezTo>
                    <a:pt x="2799664" y="482804"/>
                    <a:pt x="2789911" y="500634"/>
                    <a:pt x="2778328" y="516179"/>
                  </a:cubicBezTo>
                  <a:cubicBezTo>
                    <a:pt x="2766746" y="531724"/>
                    <a:pt x="2753030" y="544373"/>
                    <a:pt x="2737180" y="554127"/>
                  </a:cubicBezTo>
                  <a:cubicBezTo>
                    <a:pt x="2721331" y="563880"/>
                    <a:pt x="2703043" y="568757"/>
                    <a:pt x="2682316" y="568757"/>
                  </a:cubicBezTo>
                  <a:cubicBezTo>
                    <a:pt x="2660980" y="568757"/>
                    <a:pt x="2642235" y="564033"/>
                    <a:pt x="2626081" y="554584"/>
                  </a:cubicBezTo>
                  <a:cubicBezTo>
                    <a:pt x="2609926" y="545135"/>
                    <a:pt x="2596058" y="532486"/>
                    <a:pt x="2584475" y="516636"/>
                  </a:cubicBezTo>
                  <a:cubicBezTo>
                    <a:pt x="2572893" y="500787"/>
                    <a:pt x="2563292" y="482956"/>
                    <a:pt x="2555672" y="463144"/>
                  </a:cubicBezTo>
                  <a:cubicBezTo>
                    <a:pt x="2548052" y="443332"/>
                    <a:pt x="2542108" y="422758"/>
                    <a:pt x="2537841" y="401422"/>
                  </a:cubicBezTo>
                  <a:cubicBezTo>
                    <a:pt x="2533574" y="380086"/>
                    <a:pt x="2530678" y="359207"/>
                    <a:pt x="2529154" y="338786"/>
                  </a:cubicBezTo>
                  <a:cubicBezTo>
                    <a:pt x="2527630" y="318364"/>
                    <a:pt x="2527173" y="299924"/>
                    <a:pt x="2527783" y="283464"/>
                  </a:cubicBezTo>
                  <a:cubicBezTo>
                    <a:pt x="2528392" y="260909"/>
                    <a:pt x="2531288" y="233782"/>
                    <a:pt x="2536469" y="202083"/>
                  </a:cubicBezTo>
                  <a:cubicBezTo>
                    <a:pt x="2541651" y="170384"/>
                    <a:pt x="2550185" y="139904"/>
                    <a:pt x="2562072" y="110643"/>
                  </a:cubicBezTo>
                  <a:cubicBezTo>
                    <a:pt x="2573960" y="81382"/>
                    <a:pt x="2589657" y="56541"/>
                    <a:pt x="2609164" y="36119"/>
                  </a:cubicBezTo>
                  <a:cubicBezTo>
                    <a:pt x="2628671" y="15698"/>
                    <a:pt x="2653056" y="5182"/>
                    <a:pt x="2682316" y="4572"/>
                  </a:cubicBezTo>
                  <a:close/>
                  <a:moveTo>
                    <a:pt x="2339416" y="4572"/>
                  </a:moveTo>
                  <a:cubicBezTo>
                    <a:pt x="2360752" y="4572"/>
                    <a:pt x="2379345" y="9449"/>
                    <a:pt x="2395195" y="19203"/>
                  </a:cubicBezTo>
                  <a:cubicBezTo>
                    <a:pt x="2411044" y="28956"/>
                    <a:pt x="2424913" y="42063"/>
                    <a:pt x="2436800" y="58522"/>
                  </a:cubicBezTo>
                  <a:cubicBezTo>
                    <a:pt x="2448687" y="74981"/>
                    <a:pt x="2458593" y="93422"/>
                    <a:pt x="2466518" y="113843"/>
                  </a:cubicBezTo>
                  <a:cubicBezTo>
                    <a:pt x="2474443" y="134265"/>
                    <a:pt x="2480691" y="155144"/>
                    <a:pt x="2485263" y="176480"/>
                  </a:cubicBezTo>
                  <a:cubicBezTo>
                    <a:pt x="2489835" y="197816"/>
                    <a:pt x="2493188" y="218237"/>
                    <a:pt x="2495321" y="237744"/>
                  </a:cubicBezTo>
                  <a:cubicBezTo>
                    <a:pt x="2497455" y="257252"/>
                    <a:pt x="2498217" y="274320"/>
                    <a:pt x="2497607" y="288951"/>
                  </a:cubicBezTo>
                  <a:cubicBezTo>
                    <a:pt x="2497607" y="303581"/>
                    <a:pt x="2496541" y="320802"/>
                    <a:pt x="2494407" y="340614"/>
                  </a:cubicBezTo>
                  <a:cubicBezTo>
                    <a:pt x="2492274" y="360426"/>
                    <a:pt x="2488768" y="380696"/>
                    <a:pt x="2483891" y="401422"/>
                  </a:cubicBezTo>
                  <a:cubicBezTo>
                    <a:pt x="2479014" y="422148"/>
                    <a:pt x="2472614" y="442570"/>
                    <a:pt x="2464689" y="462687"/>
                  </a:cubicBezTo>
                  <a:cubicBezTo>
                    <a:pt x="2456764" y="482804"/>
                    <a:pt x="2447011" y="500634"/>
                    <a:pt x="2435428" y="516179"/>
                  </a:cubicBezTo>
                  <a:cubicBezTo>
                    <a:pt x="2423846" y="531724"/>
                    <a:pt x="2410130" y="544373"/>
                    <a:pt x="2394280" y="554127"/>
                  </a:cubicBezTo>
                  <a:cubicBezTo>
                    <a:pt x="2378430" y="563880"/>
                    <a:pt x="2360143" y="568757"/>
                    <a:pt x="2339416" y="568757"/>
                  </a:cubicBezTo>
                  <a:cubicBezTo>
                    <a:pt x="2318080" y="568757"/>
                    <a:pt x="2299335" y="564033"/>
                    <a:pt x="2283181" y="554584"/>
                  </a:cubicBezTo>
                  <a:cubicBezTo>
                    <a:pt x="2267026" y="545135"/>
                    <a:pt x="2253158" y="532486"/>
                    <a:pt x="2241575" y="516636"/>
                  </a:cubicBezTo>
                  <a:cubicBezTo>
                    <a:pt x="2229993" y="500787"/>
                    <a:pt x="2220392" y="482956"/>
                    <a:pt x="2212772" y="463144"/>
                  </a:cubicBezTo>
                  <a:cubicBezTo>
                    <a:pt x="2205152" y="443332"/>
                    <a:pt x="2199208" y="422758"/>
                    <a:pt x="2194941" y="401422"/>
                  </a:cubicBezTo>
                  <a:cubicBezTo>
                    <a:pt x="2190674" y="380086"/>
                    <a:pt x="2187778" y="359207"/>
                    <a:pt x="2186254" y="338786"/>
                  </a:cubicBezTo>
                  <a:cubicBezTo>
                    <a:pt x="2184730" y="318364"/>
                    <a:pt x="2184273" y="299924"/>
                    <a:pt x="2184883" y="283464"/>
                  </a:cubicBezTo>
                  <a:cubicBezTo>
                    <a:pt x="2185492" y="260909"/>
                    <a:pt x="2188388" y="233782"/>
                    <a:pt x="2193569" y="202083"/>
                  </a:cubicBezTo>
                  <a:cubicBezTo>
                    <a:pt x="2198751" y="170384"/>
                    <a:pt x="2207285" y="139904"/>
                    <a:pt x="2219173" y="110643"/>
                  </a:cubicBezTo>
                  <a:cubicBezTo>
                    <a:pt x="2231060" y="81382"/>
                    <a:pt x="2246757" y="56541"/>
                    <a:pt x="2266264" y="36119"/>
                  </a:cubicBezTo>
                  <a:cubicBezTo>
                    <a:pt x="2285771" y="15698"/>
                    <a:pt x="2310155" y="5182"/>
                    <a:pt x="2339416" y="4572"/>
                  </a:cubicBezTo>
                  <a:close/>
                  <a:moveTo>
                    <a:pt x="41834" y="0"/>
                  </a:moveTo>
                  <a:cubicBezTo>
                    <a:pt x="52197" y="0"/>
                    <a:pt x="62255" y="1067"/>
                    <a:pt x="72009" y="3201"/>
                  </a:cubicBezTo>
                  <a:cubicBezTo>
                    <a:pt x="81763" y="5334"/>
                    <a:pt x="89992" y="8535"/>
                    <a:pt x="96698" y="12802"/>
                  </a:cubicBezTo>
                  <a:cubicBezTo>
                    <a:pt x="96698" y="21946"/>
                    <a:pt x="96850" y="36576"/>
                    <a:pt x="97155" y="56693"/>
                  </a:cubicBezTo>
                  <a:cubicBezTo>
                    <a:pt x="97460" y="76810"/>
                    <a:pt x="97612" y="98146"/>
                    <a:pt x="97612" y="120701"/>
                  </a:cubicBezTo>
                  <a:cubicBezTo>
                    <a:pt x="97612" y="143256"/>
                    <a:pt x="97612" y="164897"/>
                    <a:pt x="97612" y="185624"/>
                  </a:cubicBezTo>
                  <a:cubicBezTo>
                    <a:pt x="97612" y="206350"/>
                    <a:pt x="97612" y="222200"/>
                    <a:pt x="97612" y="233172"/>
                  </a:cubicBezTo>
                  <a:lnTo>
                    <a:pt x="134188" y="232258"/>
                  </a:lnTo>
                  <a:lnTo>
                    <a:pt x="172593" y="232258"/>
                  </a:lnTo>
                  <a:cubicBezTo>
                    <a:pt x="172593" y="231039"/>
                    <a:pt x="172593" y="224790"/>
                    <a:pt x="172593" y="213513"/>
                  </a:cubicBezTo>
                  <a:cubicBezTo>
                    <a:pt x="172593" y="202235"/>
                    <a:pt x="172593" y="188367"/>
                    <a:pt x="172593" y="171908"/>
                  </a:cubicBezTo>
                  <a:cubicBezTo>
                    <a:pt x="172593" y="155448"/>
                    <a:pt x="172593" y="137770"/>
                    <a:pt x="172593" y="118872"/>
                  </a:cubicBezTo>
                  <a:cubicBezTo>
                    <a:pt x="172593" y="99975"/>
                    <a:pt x="172593" y="82449"/>
                    <a:pt x="172593" y="66294"/>
                  </a:cubicBezTo>
                  <a:cubicBezTo>
                    <a:pt x="172593" y="50140"/>
                    <a:pt x="172593" y="36729"/>
                    <a:pt x="172593" y="26061"/>
                  </a:cubicBezTo>
                  <a:cubicBezTo>
                    <a:pt x="172593" y="15393"/>
                    <a:pt x="172593" y="10059"/>
                    <a:pt x="172593" y="10059"/>
                  </a:cubicBezTo>
                  <a:cubicBezTo>
                    <a:pt x="177470" y="7011"/>
                    <a:pt x="184480" y="4725"/>
                    <a:pt x="193624" y="3201"/>
                  </a:cubicBezTo>
                  <a:cubicBezTo>
                    <a:pt x="202768" y="1677"/>
                    <a:pt x="212522" y="915"/>
                    <a:pt x="222885" y="915"/>
                  </a:cubicBezTo>
                  <a:cubicBezTo>
                    <a:pt x="231419" y="915"/>
                    <a:pt x="240106" y="1524"/>
                    <a:pt x="248945" y="2744"/>
                  </a:cubicBezTo>
                  <a:cubicBezTo>
                    <a:pt x="257785" y="3963"/>
                    <a:pt x="265557" y="6096"/>
                    <a:pt x="272263" y="9144"/>
                  </a:cubicBezTo>
                  <a:cubicBezTo>
                    <a:pt x="272872" y="64618"/>
                    <a:pt x="273329" y="115977"/>
                    <a:pt x="273634" y="163221"/>
                  </a:cubicBezTo>
                  <a:cubicBezTo>
                    <a:pt x="273939" y="210465"/>
                    <a:pt x="274244" y="255880"/>
                    <a:pt x="274549" y="299466"/>
                  </a:cubicBezTo>
                  <a:cubicBezTo>
                    <a:pt x="274853" y="343053"/>
                    <a:pt x="275158" y="385877"/>
                    <a:pt x="275463" y="427940"/>
                  </a:cubicBezTo>
                  <a:cubicBezTo>
                    <a:pt x="275768" y="470002"/>
                    <a:pt x="276530" y="513588"/>
                    <a:pt x="277749" y="558699"/>
                  </a:cubicBezTo>
                  <a:cubicBezTo>
                    <a:pt x="274701" y="563576"/>
                    <a:pt x="268453" y="567386"/>
                    <a:pt x="259004" y="570129"/>
                  </a:cubicBezTo>
                  <a:cubicBezTo>
                    <a:pt x="249555" y="572872"/>
                    <a:pt x="239039" y="574244"/>
                    <a:pt x="227457" y="574244"/>
                  </a:cubicBezTo>
                  <a:cubicBezTo>
                    <a:pt x="218313" y="574244"/>
                    <a:pt x="209321" y="573177"/>
                    <a:pt x="200482" y="571043"/>
                  </a:cubicBezTo>
                  <a:cubicBezTo>
                    <a:pt x="191643" y="568910"/>
                    <a:pt x="184175" y="565404"/>
                    <a:pt x="178079" y="560528"/>
                  </a:cubicBezTo>
                  <a:cubicBezTo>
                    <a:pt x="178689" y="545288"/>
                    <a:pt x="178841" y="527609"/>
                    <a:pt x="178537" y="507492"/>
                  </a:cubicBezTo>
                  <a:cubicBezTo>
                    <a:pt x="178232" y="487376"/>
                    <a:pt x="177927" y="466497"/>
                    <a:pt x="177622" y="444856"/>
                  </a:cubicBezTo>
                  <a:cubicBezTo>
                    <a:pt x="177317" y="423215"/>
                    <a:pt x="176860" y="401727"/>
                    <a:pt x="176251" y="380391"/>
                  </a:cubicBezTo>
                  <a:cubicBezTo>
                    <a:pt x="175641" y="359055"/>
                    <a:pt x="175336" y="339548"/>
                    <a:pt x="175336" y="321869"/>
                  </a:cubicBezTo>
                  <a:cubicBezTo>
                    <a:pt x="158267" y="321869"/>
                    <a:pt x="142113" y="322174"/>
                    <a:pt x="126873" y="322784"/>
                  </a:cubicBezTo>
                  <a:cubicBezTo>
                    <a:pt x="111633" y="323393"/>
                    <a:pt x="102489" y="323393"/>
                    <a:pt x="99441" y="322784"/>
                  </a:cubicBezTo>
                  <a:cubicBezTo>
                    <a:pt x="99441" y="342900"/>
                    <a:pt x="99289" y="362255"/>
                    <a:pt x="98984" y="380848"/>
                  </a:cubicBezTo>
                  <a:cubicBezTo>
                    <a:pt x="98679" y="399441"/>
                    <a:pt x="98679" y="418338"/>
                    <a:pt x="98984" y="437541"/>
                  </a:cubicBezTo>
                  <a:cubicBezTo>
                    <a:pt x="99289" y="456743"/>
                    <a:pt x="99593" y="476403"/>
                    <a:pt x="99898" y="496520"/>
                  </a:cubicBezTo>
                  <a:cubicBezTo>
                    <a:pt x="100203" y="516636"/>
                    <a:pt x="100660" y="537972"/>
                    <a:pt x="101270" y="560528"/>
                  </a:cubicBezTo>
                  <a:cubicBezTo>
                    <a:pt x="97003" y="564185"/>
                    <a:pt x="90754" y="566928"/>
                    <a:pt x="82525" y="568757"/>
                  </a:cubicBezTo>
                  <a:cubicBezTo>
                    <a:pt x="74295" y="570586"/>
                    <a:pt x="65303" y="571500"/>
                    <a:pt x="55550" y="571500"/>
                  </a:cubicBezTo>
                  <a:cubicBezTo>
                    <a:pt x="45187" y="571500"/>
                    <a:pt x="34976" y="570434"/>
                    <a:pt x="24917" y="568300"/>
                  </a:cubicBezTo>
                  <a:cubicBezTo>
                    <a:pt x="14859" y="566166"/>
                    <a:pt x="7087" y="562661"/>
                    <a:pt x="1600" y="557784"/>
                  </a:cubicBezTo>
                  <a:cubicBezTo>
                    <a:pt x="1600" y="534620"/>
                    <a:pt x="1448" y="504444"/>
                    <a:pt x="1143" y="467259"/>
                  </a:cubicBezTo>
                  <a:cubicBezTo>
                    <a:pt x="838" y="430073"/>
                    <a:pt x="533" y="387858"/>
                    <a:pt x="229" y="340614"/>
                  </a:cubicBezTo>
                  <a:cubicBezTo>
                    <a:pt x="-76" y="293370"/>
                    <a:pt x="-76" y="241707"/>
                    <a:pt x="229" y="185624"/>
                  </a:cubicBezTo>
                  <a:cubicBezTo>
                    <a:pt x="533" y="129540"/>
                    <a:pt x="991" y="71019"/>
                    <a:pt x="1600" y="10059"/>
                  </a:cubicBezTo>
                  <a:cubicBezTo>
                    <a:pt x="4648" y="7011"/>
                    <a:pt x="9830" y="4572"/>
                    <a:pt x="17145" y="2744"/>
                  </a:cubicBezTo>
                  <a:cubicBezTo>
                    <a:pt x="24460" y="915"/>
                    <a:pt x="32690" y="0"/>
                    <a:pt x="418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A6F8C1-5E19-6AA4-7BD7-E0D9F324D7BA}"/>
              </a:ext>
            </a:extLst>
          </p:cNvPr>
          <p:cNvGrpSpPr/>
          <p:nvPr/>
        </p:nvGrpSpPr>
        <p:grpSpPr>
          <a:xfrm>
            <a:off x="8001498" y="145562"/>
            <a:ext cx="1664038" cy="1454007"/>
            <a:chOff x="8001498" y="145562"/>
            <a:chExt cx="1664038" cy="145400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645B70-0EEA-A9B2-121B-387791414094}"/>
                </a:ext>
              </a:extLst>
            </p:cNvPr>
            <p:cNvSpPr/>
            <p:nvPr/>
          </p:nvSpPr>
          <p:spPr>
            <a:xfrm>
              <a:off x="8001498" y="145562"/>
              <a:ext cx="1664038" cy="1454007"/>
            </a:xfrm>
            <a:prstGeom prst="roundRect">
              <a:avLst>
                <a:gd name="adj" fmla="val 16028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Cartoon of a mouse&#10;&#10;Description automatically generated">
              <a:extLst>
                <a:ext uri="{FF2B5EF4-FFF2-40B4-BE49-F238E27FC236}">
                  <a16:creationId xmlns:a16="http://schemas.microsoft.com/office/drawing/2014/main" id="{2841933B-E4B7-8009-07B8-8FBC4C3E3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334" y="289145"/>
              <a:ext cx="916366" cy="116684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8BCC73-340D-F602-B69B-D8F0E13C2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796" y="1799142"/>
            <a:ext cx="4828475" cy="48512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CA2CDB-8930-A0BD-98CD-9F8092CE0A0F}"/>
              </a:ext>
            </a:extLst>
          </p:cNvPr>
          <p:cNvGrpSpPr/>
          <p:nvPr/>
        </p:nvGrpSpPr>
        <p:grpSpPr>
          <a:xfrm>
            <a:off x="297788" y="5968586"/>
            <a:ext cx="616798" cy="637866"/>
            <a:chOff x="297788" y="5968586"/>
            <a:chExt cx="616798" cy="63786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4296860-0008-9B52-7BF0-8C520EC401DD}"/>
                </a:ext>
              </a:extLst>
            </p:cNvPr>
            <p:cNvSpPr/>
            <p:nvPr/>
          </p:nvSpPr>
          <p:spPr>
            <a:xfrm>
              <a:off x="297788" y="5989654"/>
              <a:ext cx="616798" cy="6167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Back with solid fill">
              <a:extLst>
                <a:ext uri="{FF2B5EF4-FFF2-40B4-BE49-F238E27FC236}">
                  <a16:creationId xmlns:a16="http://schemas.microsoft.com/office/drawing/2014/main" id="{A817A7FF-6FCB-CC52-16CB-1CCE8094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0648" y="5968586"/>
              <a:ext cx="575678" cy="575678"/>
            </a:xfrm>
            <a:prstGeom prst="rect">
              <a:avLst/>
            </a:prstGeom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089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9FB62-7329-79B1-DB4F-061E76411937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7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F8858115-5A10-DC90-C1C3-4FA40E7EA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EB7BB-7792-3C9B-BD79-77662B9E3977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3FD3A-53A1-0511-4E3B-F498029FB0CD}"/>
              </a:ext>
            </a:extLst>
          </p:cNvPr>
          <p:cNvSpPr/>
          <p:nvPr/>
        </p:nvSpPr>
        <p:spPr>
          <a:xfrm>
            <a:off x="428960" y="226962"/>
            <a:ext cx="6084857" cy="834922"/>
          </a:xfrm>
          <a:prstGeom prst="roundRect">
            <a:avLst>
              <a:gd name="adj" fmla="val 50000"/>
            </a:avLst>
          </a:prstGeom>
          <a:solidFill>
            <a:srgbClr val="FEDBA3"/>
          </a:solidFill>
          <a:ln w="57150">
            <a:solidFill>
              <a:srgbClr val="E6AF78"/>
            </a:solidFill>
          </a:ln>
          <a:effectLst>
            <a:glow rad="101600">
              <a:srgbClr val="CC574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0F446-88B0-1934-E11C-F4B56A0A5FD6}"/>
              </a:ext>
            </a:extLst>
          </p:cNvPr>
          <p:cNvSpPr txBox="1"/>
          <p:nvPr/>
        </p:nvSpPr>
        <p:spPr>
          <a:xfrm>
            <a:off x="896326" y="44258"/>
            <a:ext cx="5150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15921"/>
                </a:solidFill>
                <a:latin typeface="The Fountain of Wishes" pitchFamily="2" charset="0"/>
              </a:rPr>
              <a:t>Choose Difficulty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FA0E66-2C62-73CB-99B2-2D443DDFB809}"/>
              </a:ext>
            </a:extLst>
          </p:cNvPr>
          <p:cNvGrpSpPr/>
          <p:nvPr/>
        </p:nvGrpSpPr>
        <p:grpSpPr>
          <a:xfrm>
            <a:off x="896326" y="1971495"/>
            <a:ext cx="4294065" cy="735452"/>
            <a:chOff x="896326" y="1971495"/>
            <a:chExt cx="4294065" cy="73545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2B7A79-6D0F-5C2E-9370-B2F4F807E357}"/>
                </a:ext>
              </a:extLst>
            </p:cNvPr>
            <p:cNvSpPr/>
            <p:nvPr/>
          </p:nvSpPr>
          <p:spPr>
            <a:xfrm>
              <a:off x="896326" y="1971495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BBF413-AF4B-75B7-DD67-6CE9516688CA}"/>
                </a:ext>
              </a:extLst>
            </p:cNvPr>
            <p:cNvSpPr txBox="1"/>
            <p:nvPr/>
          </p:nvSpPr>
          <p:spPr>
            <a:xfrm>
              <a:off x="1497269" y="2097888"/>
              <a:ext cx="3092177" cy="482667"/>
            </a:xfrm>
            <a:custGeom>
              <a:avLst/>
              <a:gdLst/>
              <a:ahLst/>
              <a:cxnLst/>
              <a:rect l="l" t="t" r="r" b="b"/>
              <a:pathLst>
                <a:path w="3708628" h="578890">
                  <a:moveTo>
                    <a:pt x="1343939" y="285367"/>
                  </a:moveTo>
                  <a:cubicBezTo>
                    <a:pt x="1367714" y="285367"/>
                    <a:pt x="1390117" y="285367"/>
                    <a:pt x="1411148" y="285367"/>
                  </a:cubicBezTo>
                  <a:cubicBezTo>
                    <a:pt x="1432179" y="285367"/>
                    <a:pt x="1452905" y="285367"/>
                    <a:pt x="1473327" y="285367"/>
                  </a:cubicBezTo>
                  <a:cubicBezTo>
                    <a:pt x="1493749" y="285367"/>
                    <a:pt x="1514780" y="285367"/>
                    <a:pt x="1536421" y="285367"/>
                  </a:cubicBezTo>
                  <a:cubicBezTo>
                    <a:pt x="1558061" y="285367"/>
                    <a:pt x="1581074" y="285367"/>
                    <a:pt x="1605458" y="285367"/>
                  </a:cubicBezTo>
                  <a:cubicBezTo>
                    <a:pt x="1608506" y="289025"/>
                    <a:pt x="1610944" y="295121"/>
                    <a:pt x="1612773" y="303655"/>
                  </a:cubicBezTo>
                  <a:cubicBezTo>
                    <a:pt x="1614602" y="312190"/>
                    <a:pt x="1615516" y="321029"/>
                    <a:pt x="1615516" y="330173"/>
                  </a:cubicBezTo>
                  <a:cubicBezTo>
                    <a:pt x="1615516" y="339317"/>
                    <a:pt x="1614907" y="348156"/>
                    <a:pt x="1613687" y="356690"/>
                  </a:cubicBezTo>
                  <a:cubicBezTo>
                    <a:pt x="1612468" y="365225"/>
                    <a:pt x="1610639" y="371930"/>
                    <a:pt x="1608201" y="376807"/>
                  </a:cubicBezTo>
                  <a:cubicBezTo>
                    <a:pt x="1581379" y="377417"/>
                    <a:pt x="1557147" y="377722"/>
                    <a:pt x="1535506" y="377722"/>
                  </a:cubicBezTo>
                  <a:cubicBezTo>
                    <a:pt x="1513865" y="377722"/>
                    <a:pt x="1492834" y="377722"/>
                    <a:pt x="1472413" y="377722"/>
                  </a:cubicBezTo>
                  <a:cubicBezTo>
                    <a:pt x="1451991" y="377722"/>
                    <a:pt x="1431417" y="377569"/>
                    <a:pt x="1410691" y="377264"/>
                  </a:cubicBezTo>
                  <a:cubicBezTo>
                    <a:pt x="1389964" y="376960"/>
                    <a:pt x="1367409" y="376807"/>
                    <a:pt x="1343025" y="376807"/>
                  </a:cubicBezTo>
                  <a:cubicBezTo>
                    <a:pt x="1339367" y="371930"/>
                    <a:pt x="1336777" y="365225"/>
                    <a:pt x="1335253" y="356690"/>
                  </a:cubicBezTo>
                  <a:cubicBezTo>
                    <a:pt x="1333729" y="348156"/>
                    <a:pt x="1332967" y="339317"/>
                    <a:pt x="1332967" y="330173"/>
                  </a:cubicBezTo>
                  <a:cubicBezTo>
                    <a:pt x="1332967" y="321029"/>
                    <a:pt x="1333881" y="312190"/>
                    <a:pt x="1335710" y="303655"/>
                  </a:cubicBezTo>
                  <a:cubicBezTo>
                    <a:pt x="1337539" y="295121"/>
                    <a:pt x="1340282" y="289025"/>
                    <a:pt x="1343939" y="285367"/>
                  </a:cubicBezTo>
                  <a:close/>
                  <a:moveTo>
                    <a:pt x="436855" y="244219"/>
                  </a:moveTo>
                  <a:cubicBezTo>
                    <a:pt x="433197" y="260678"/>
                    <a:pt x="430149" y="274699"/>
                    <a:pt x="427711" y="286282"/>
                  </a:cubicBezTo>
                  <a:cubicBezTo>
                    <a:pt x="425272" y="297864"/>
                    <a:pt x="422834" y="308989"/>
                    <a:pt x="420395" y="319657"/>
                  </a:cubicBezTo>
                  <a:cubicBezTo>
                    <a:pt x="417957" y="330325"/>
                    <a:pt x="415823" y="341603"/>
                    <a:pt x="413995" y="353490"/>
                  </a:cubicBezTo>
                  <a:cubicBezTo>
                    <a:pt x="412166" y="365377"/>
                    <a:pt x="409727" y="379550"/>
                    <a:pt x="406679" y="396010"/>
                  </a:cubicBezTo>
                  <a:cubicBezTo>
                    <a:pt x="418262" y="396010"/>
                    <a:pt x="428320" y="396010"/>
                    <a:pt x="436855" y="396010"/>
                  </a:cubicBezTo>
                  <a:cubicBezTo>
                    <a:pt x="444779" y="396010"/>
                    <a:pt x="451942" y="395857"/>
                    <a:pt x="458343" y="395552"/>
                  </a:cubicBezTo>
                  <a:cubicBezTo>
                    <a:pt x="464744" y="395248"/>
                    <a:pt x="468249" y="395095"/>
                    <a:pt x="468858" y="395095"/>
                  </a:cubicBezTo>
                  <a:cubicBezTo>
                    <a:pt x="465201" y="370102"/>
                    <a:pt x="460629" y="346175"/>
                    <a:pt x="455143" y="323315"/>
                  </a:cubicBezTo>
                  <a:cubicBezTo>
                    <a:pt x="449656" y="300455"/>
                    <a:pt x="443560" y="274090"/>
                    <a:pt x="436855" y="244219"/>
                  </a:cubicBezTo>
                  <a:close/>
                  <a:moveTo>
                    <a:pt x="3549320" y="235990"/>
                  </a:moveTo>
                  <a:cubicBezTo>
                    <a:pt x="3565169" y="235990"/>
                    <a:pt x="3577209" y="241019"/>
                    <a:pt x="3585439" y="251077"/>
                  </a:cubicBezTo>
                  <a:cubicBezTo>
                    <a:pt x="3593668" y="261136"/>
                    <a:pt x="3597783" y="273785"/>
                    <a:pt x="3597783" y="289025"/>
                  </a:cubicBezTo>
                  <a:cubicBezTo>
                    <a:pt x="3597783" y="301826"/>
                    <a:pt x="3592906" y="313104"/>
                    <a:pt x="3583153" y="322858"/>
                  </a:cubicBezTo>
                  <a:cubicBezTo>
                    <a:pt x="3573399" y="332611"/>
                    <a:pt x="3562121" y="337488"/>
                    <a:pt x="3549320" y="337488"/>
                  </a:cubicBezTo>
                  <a:cubicBezTo>
                    <a:pt x="3535908" y="337488"/>
                    <a:pt x="3525393" y="332459"/>
                    <a:pt x="3517773" y="322400"/>
                  </a:cubicBezTo>
                  <a:cubicBezTo>
                    <a:pt x="3510153" y="312342"/>
                    <a:pt x="3506343" y="301217"/>
                    <a:pt x="3506343" y="289025"/>
                  </a:cubicBezTo>
                  <a:cubicBezTo>
                    <a:pt x="3506343" y="276223"/>
                    <a:pt x="3509696" y="264184"/>
                    <a:pt x="3516401" y="252906"/>
                  </a:cubicBezTo>
                  <a:cubicBezTo>
                    <a:pt x="3523107" y="241628"/>
                    <a:pt x="3534080" y="235990"/>
                    <a:pt x="3549320" y="235990"/>
                  </a:cubicBezTo>
                  <a:close/>
                  <a:moveTo>
                    <a:pt x="2282495" y="235990"/>
                  </a:moveTo>
                  <a:cubicBezTo>
                    <a:pt x="2298344" y="235990"/>
                    <a:pt x="2310384" y="241019"/>
                    <a:pt x="2318614" y="251077"/>
                  </a:cubicBezTo>
                  <a:cubicBezTo>
                    <a:pt x="2326843" y="261136"/>
                    <a:pt x="2330958" y="273785"/>
                    <a:pt x="2330958" y="289025"/>
                  </a:cubicBezTo>
                  <a:cubicBezTo>
                    <a:pt x="2330958" y="301826"/>
                    <a:pt x="2326081" y="313104"/>
                    <a:pt x="2316328" y="322858"/>
                  </a:cubicBezTo>
                  <a:cubicBezTo>
                    <a:pt x="2306574" y="332611"/>
                    <a:pt x="2295296" y="337488"/>
                    <a:pt x="2282495" y="337488"/>
                  </a:cubicBezTo>
                  <a:cubicBezTo>
                    <a:pt x="2269084" y="337488"/>
                    <a:pt x="2258568" y="332459"/>
                    <a:pt x="2250948" y="322400"/>
                  </a:cubicBezTo>
                  <a:cubicBezTo>
                    <a:pt x="2243328" y="312342"/>
                    <a:pt x="2239518" y="301217"/>
                    <a:pt x="2239518" y="289025"/>
                  </a:cubicBezTo>
                  <a:cubicBezTo>
                    <a:pt x="2239518" y="276223"/>
                    <a:pt x="2242871" y="264184"/>
                    <a:pt x="2249576" y="252906"/>
                  </a:cubicBezTo>
                  <a:cubicBezTo>
                    <a:pt x="2256282" y="241628"/>
                    <a:pt x="2267255" y="235990"/>
                    <a:pt x="2282495" y="235990"/>
                  </a:cubicBezTo>
                  <a:close/>
                  <a:moveTo>
                    <a:pt x="439598" y="110717"/>
                  </a:moveTo>
                  <a:cubicBezTo>
                    <a:pt x="447523" y="110717"/>
                    <a:pt x="455447" y="111326"/>
                    <a:pt x="463372" y="112546"/>
                  </a:cubicBezTo>
                  <a:cubicBezTo>
                    <a:pt x="471297" y="113765"/>
                    <a:pt x="478612" y="116203"/>
                    <a:pt x="485318" y="119861"/>
                  </a:cubicBezTo>
                  <a:cubicBezTo>
                    <a:pt x="501777" y="188136"/>
                    <a:pt x="519456" y="259002"/>
                    <a:pt x="538353" y="332459"/>
                  </a:cubicBezTo>
                  <a:cubicBezTo>
                    <a:pt x="557251" y="405916"/>
                    <a:pt x="575539" y="481354"/>
                    <a:pt x="593217" y="558773"/>
                  </a:cubicBezTo>
                  <a:cubicBezTo>
                    <a:pt x="587731" y="561211"/>
                    <a:pt x="580263" y="562888"/>
                    <a:pt x="570814" y="563802"/>
                  </a:cubicBezTo>
                  <a:cubicBezTo>
                    <a:pt x="561365" y="564716"/>
                    <a:pt x="551764" y="565174"/>
                    <a:pt x="542011" y="565174"/>
                  </a:cubicBezTo>
                  <a:cubicBezTo>
                    <a:pt x="531647" y="565174"/>
                    <a:pt x="522503" y="564716"/>
                    <a:pt x="514579" y="563802"/>
                  </a:cubicBezTo>
                  <a:cubicBezTo>
                    <a:pt x="506654" y="562888"/>
                    <a:pt x="502082" y="560906"/>
                    <a:pt x="500863" y="557858"/>
                  </a:cubicBezTo>
                  <a:cubicBezTo>
                    <a:pt x="495986" y="540790"/>
                    <a:pt x="491871" y="525550"/>
                    <a:pt x="488518" y="512138"/>
                  </a:cubicBezTo>
                  <a:cubicBezTo>
                    <a:pt x="485165" y="498727"/>
                    <a:pt x="481051" y="485316"/>
                    <a:pt x="476174" y="471905"/>
                  </a:cubicBezTo>
                  <a:cubicBezTo>
                    <a:pt x="469468" y="471295"/>
                    <a:pt x="463372" y="470838"/>
                    <a:pt x="457886" y="470533"/>
                  </a:cubicBezTo>
                  <a:cubicBezTo>
                    <a:pt x="452399" y="470228"/>
                    <a:pt x="446608" y="470076"/>
                    <a:pt x="440512" y="470076"/>
                  </a:cubicBezTo>
                  <a:cubicBezTo>
                    <a:pt x="434416" y="470076"/>
                    <a:pt x="427711" y="470076"/>
                    <a:pt x="420395" y="470076"/>
                  </a:cubicBezTo>
                  <a:cubicBezTo>
                    <a:pt x="413080" y="470076"/>
                    <a:pt x="404241" y="470381"/>
                    <a:pt x="393878" y="470990"/>
                  </a:cubicBezTo>
                  <a:cubicBezTo>
                    <a:pt x="389001" y="488059"/>
                    <a:pt x="385191" y="504061"/>
                    <a:pt x="382448" y="518996"/>
                  </a:cubicBezTo>
                  <a:cubicBezTo>
                    <a:pt x="379705" y="533932"/>
                    <a:pt x="377419" y="546581"/>
                    <a:pt x="375590" y="556944"/>
                  </a:cubicBezTo>
                  <a:cubicBezTo>
                    <a:pt x="373761" y="558163"/>
                    <a:pt x="368884" y="559992"/>
                    <a:pt x="360959" y="562430"/>
                  </a:cubicBezTo>
                  <a:cubicBezTo>
                    <a:pt x="353035" y="564869"/>
                    <a:pt x="343586" y="566088"/>
                    <a:pt x="332613" y="566088"/>
                  </a:cubicBezTo>
                  <a:cubicBezTo>
                    <a:pt x="325298" y="566088"/>
                    <a:pt x="317830" y="565326"/>
                    <a:pt x="310210" y="563802"/>
                  </a:cubicBezTo>
                  <a:cubicBezTo>
                    <a:pt x="302590" y="562278"/>
                    <a:pt x="294818" y="559078"/>
                    <a:pt x="286893" y="554201"/>
                  </a:cubicBezTo>
                  <a:cubicBezTo>
                    <a:pt x="293599" y="522502"/>
                    <a:pt x="299847" y="494003"/>
                    <a:pt x="305638" y="468704"/>
                  </a:cubicBezTo>
                  <a:cubicBezTo>
                    <a:pt x="311429" y="443406"/>
                    <a:pt x="316916" y="419784"/>
                    <a:pt x="322098" y="397838"/>
                  </a:cubicBezTo>
                  <a:cubicBezTo>
                    <a:pt x="327279" y="375893"/>
                    <a:pt x="332308" y="354709"/>
                    <a:pt x="337185" y="334288"/>
                  </a:cubicBezTo>
                  <a:cubicBezTo>
                    <a:pt x="342062" y="313866"/>
                    <a:pt x="347091" y="292835"/>
                    <a:pt x="352273" y="271194"/>
                  </a:cubicBezTo>
                  <a:cubicBezTo>
                    <a:pt x="357454" y="249553"/>
                    <a:pt x="362941" y="226236"/>
                    <a:pt x="368732" y="201242"/>
                  </a:cubicBezTo>
                  <a:cubicBezTo>
                    <a:pt x="374523" y="176249"/>
                    <a:pt x="381076" y="148512"/>
                    <a:pt x="388391" y="118032"/>
                  </a:cubicBezTo>
                  <a:cubicBezTo>
                    <a:pt x="393268" y="116203"/>
                    <a:pt x="400431" y="114527"/>
                    <a:pt x="409880" y="113003"/>
                  </a:cubicBezTo>
                  <a:cubicBezTo>
                    <a:pt x="419329" y="111479"/>
                    <a:pt x="429235" y="110717"/>
                    <a:pt x="439598" y="110717"/>
                  </a:cubicBezTo>
                  <a:close/>
                  <a:moveTo>
                    <a:pt x="939089" y="107974"/>
                  </a:moveTo>
                  <a:cubicBezTo>
                    <a:pt x="948842" y="107974"/>
                    <a:pt x="958291" y="108888"/>
                    <a:pt x="967435" y="110717"/>
                  </a:cubicBezTo>
                  <a:cubicBezTo>
                    <a:pt x="976579" y="112546"/>
                    <a:pt x="984199" y="115289"/>
                    <a:pt x="990295" y="118946"/>
                  </a:cubicBezTo>
                  <a:cubicBezTo>
                    <a:pt x="998829" y="150646"/>
                    <a:pt x="1005840" y="179144"/>
                    <a:pt x="1011326" y="204443"/>
                  </a:cubicBezTo>
                  <a:cubicBezTo>
                    <a:pt x="1016813" y="229741"/>
                    <a:pt x="1023214" y="254887"/>
                    <a:pt x="1030529" y="279881"/>
                  </a:cubicBezTo>
                  <a:cubicBezTo>
                    <a:pt x="1032358" y="281100"/>
                    <a:pt x="1034796" y="282014"/>
                    <a:pt x="1037844" y="282624"/>
                  </a:cubicBezTo>
                  <a:cubicBezTo>
                    <a:pt x="1040892" y="283234"/>
                    <a:pt x="1043940" y="282319"/>
                    <a:pt x="1046988" y="279881"/>
                  </a:cubicBezTo>
                  <a:cubicBezTo>
                    <a:pt x="1054913" y="252449"/>
                    <a:pt x="1062076" y="226388"/>
                    <a:pt x="1068476" y="201700"/>
                  </a:cubicBezTo>
                  <a:cubicBezTo>
                    <a:pt x="1074877" y="177011"/>
                    <a:pt x="1082650" y="149122"/>
                    <a:pt x="1091794" y="118032"/>
                  </a:cubicBezTo>
                  <a:cubicBezTo>
                    <a:pt x="1095451" y="114984"/>
                    <a:pt x="1101242" y="112698"/>
                    <a:pt x="1109167" y="111174"/>
                  </a:cubicBezTo>
                  <a:cubicBezTo>
                    <a:pt x="1117092" y="109650"/>
                    <a:pt x="1125626" y="108888"/>
                    <a:pt x="1134771" y="108888"/>
                  </a:cubicBezTo>
                  <a:cubicBezTo>
                    <a:pt x="1145134" y="108888"/>
                    <a:pt x="1155192" y="109802"/>
                    <a:pt x="1164946" y="111631"/>
                  </a:cubicBezTo>
                  <a:cubicBezTo>
                    <a:pt x="1174699" y="113460"/>
                    <a:pt x="1182014" y="116813"/>
                    <a:pt x="1186891" y="121690"/>
                  </a:cubicBezTo>
                  <a:cubicBezTo>
                    <a:pt x="1174090" y="154608"/>
                    <a:pt x="1163574" y="182192"/>
                    <a:pt x="1155344" y="204443"/>
                  </a:cubicBezTo>
                  <a:cubicBezTo>
                    <a:pt x="1147115" y="226693"/>
                    <a:pt x="1139647" y="247115"/>
                    <a:pt x="1132942" y="265708"/>
                  </a:cubicBezTo>
                  <a:cubicBezTo>
                    <a:pt x="1126236" y="284300"/>
                    <a:pt x="1119835" y="302588"/>
                    <a:pt x="1113739" y="320572"/>
                  </a:cubicBezTo>
                  <a:cubicBezTo>
                    <a:pt x="1107643" y="338555"/>
                    <a:pt x="1100328" y="359738"/>
                    <a:pt x="1091794" y="384122"/>
                  </a:cubicBezTo>
                  <a:cubicBezTo>
                    <a:pt x="1091794" y="401801"/>
                    <a:pt x="1091794" y="426032"/>
                    <a:pt x="1091794" y="456817"/>
                  </a:cubicBezTo>
                  <a:cubicBezTo>
                    <a:pt x="1091794" y="487602"/>
                    <a:pt x="1092403" y="521892"/>
                    <a:pt x="1093622" y="559687"/>
                  </a:cubicBezTo>
                  <a:cubicBezTo>
                    <a:pt x="1090574" y="562126"/>
                    <a:pt x="1083259" y="564107"/>
                    <a:pt x="1071677" y="565631"/>
                  </a:cubicBezTo>
                  <a:cubicBezTo>
                    <a:pt x="1060095" y="567155"/>
                    <a:pt x="1047902" y="567917"/>
                    <a:pt x="1035101" y="567917"/>
                  </a:cubicBezTo>
                  <a:cubicBezTo>
                    <a:pt x="1024738" y="567917"/>
                    <a:pt x="1015136" y="567307"/>
                    <a:pt x="1006297" y="566088"/>
                  </a:cubicBezTo>
                  <a:cubicBezTo>
                    <a:pt x="997458" y="564869"/>
                    <a:pt x="990905" y="562735"/>
                    <a:pt x="986637" y="559687"/>
                  </a:cubicBezTo>
                  <a:cubicBezTo>
                    <a:pt x="987247" y="543228"/>
                    <a:pt x="987552" y="528293"/>
                    <a:pt x="987552" y="514882"/>
                  </a:cubicBezTo>
                  <a:cubicBezTo>
                    <a:pt x="987552" y="501470"/>
                    <a:pt x="987552" y="488212"/>
                    <a:pt x="987552" y="475105"/>
                  </a:cubicBezTo>
                  <a:cubicBezTo>
                    <a:pt x="987552" y="461999"/>
                    <a:pt x="987552" y="448588"/>
                    <a:pt x="987552" y="434872"/>
                  </a:cubicBezTo>
                  <a:cubicBezTo>
                    <a:pt x="987552" y="421156"/>
                    <a:pt x="987857" y="405763"/>
                    <a:pt x="988466" y="388694"/>
                  </a:cubicBezTo>
                  <a:cubicBezTo>
                    <a:pt x="980542" y="366139"/>
                    <a:pt x="972769" y="344194"/>
                    <a:pt x="965149" y="322858"/>
                  </a:cubicBezTo>
                  <a:cubicBezTo>
                    <a:pt x="957529" y="301522"/>
                    <a:pt x="949757" y="279881"/>
                    <a:pt x="941832" y="257935"/>
                  </a:cubicBezTo>
                  <a:cubicBezTo>
                    <a:pt x="933907" y="235990"/>
                    <a:pt x="925678" y="213587"/>
                    <a:pt x="917143" y="190727"/>
                  </a:cubicBezTo>
                  <a:cubicBezTo>
                    <a:pt x="908609" y="167867"/>
                    <a:pt x="899160" y="144245"/>
                    <a:pt x="888797" y="119861"/>
                  </a:cubicBezTo>
                  <a:cubicBezTo>
                    <a:pt x="893673" y="116203"/>
                    <a:pt x="900684" y="113308"/>
                    <a:pt x="909828" y="111174"/>
                  </a:cubicBezTo>
                  <a:cubicBezTo>
                    <a:pt x="918972" y="109040"/>
                    <a:pt x="928725" y="107974"/>
                    <a:pt x="939089" y="107974"/>
                  </a:cubicBezTo>
                  <a:close/>
                  <a:moveTo>
                    <a:pt x="737311" y="104316"/>
                  </a:moveTo>
                  <a:cubicBezTo>
                    <a:pt x="761085" y="104316"/>
                    <a:pt x="780745" y="108278"/>
                    <a:pt x="796290" y="116203"/>
                  </a:cubicBezTo>
                  <a:cubicBezTo>
                    <a:pt x="811835" y="124128"/>
                    <a:pt x="823722" y="134644"/>
                    <a:pt x="831952" y="147750"/>
                  </a:cubicBezTo>
                  <a:cubicBezTo>
                    <a:pt x="840181" y="160856"/>
                    <a:pt x="845210" y="175792"/>
                    <a:pt x="847039" y="192556"/>
                  </a:cubicBezTo>
                  <a:cubicBezTo>
                    <a:pt x="848868" y="209320"/>
                    <a:pt x="848258" y="226236"/>
                    <a:pt x="845210" y="243305"/>
                  </a:cubicBezTo>
                  <a:cubicBezTo>
                    <a:pt x="843991" y="243914"/>
                    <a:pt x="840943" y="244524"/>
                    <a:pt x="836067" y="245134"/>
                  </a:cubicBezTo>
                  <a:cubicBezTo>
                    <a:pt x="831189" y="245743"/>
                    <a:pt x="825246" y="246200"/>
                    <a:pt x="818236" y="246505"/>
                  </a:cubicBezTo>
                  <a:cubicBezTo>
                    <a:pt x="811225" y="246810"/>
                    <a:pt x="803605" y="246810"/>
                    <a:pt x="795375" y="246505"/>
                  </a:cubicBezTo>
                  <a:cubicBezTo>
                    <a:pt x="787146" y="246200"/>
                    <a:pt x="779373" y="246048"/>
                    <a:pt x="772059" y="246048"/>
                  </a:cubicBezTo>
                  <a:cubicBezTo>
                    <a:pt x="773278" y="232027"/>
                    <a:pt x="772059" y="219988"/>
                    <a:pt x="768401" y="209929"/>
                  </a:cubicBezTo>
                  <a:cubicBezTo>
                    <a:pt x="764743" y="199871"/>
                    <a:pt x="757123" y="193927"/>
                    <a:pt x="745541" y="192098"/>
                  </a:cubicBezTo>
                  <a:cubicBezTo>
                    <a:pt x="732130" y="190270"/>
                    <a:pt x="723443" y="193775"/>
                    <a:pt x="719480" y="202614"/>
                  </a:cubicBezTo>
                  <a:cubicBezTo>
                    <a:pt x="715518" y="211453"/>
                    <a:pt x="714146" y="225322"/>
                    <a:pt x="715365" y="244219"/>
                  </a:cubicBezTo>
                  <a:cubicBezTo>
                    <a:pt x="716585" y="256411"/>
                    <a:pt x="722223" y="268908"/>
                    <a:pt x="732282" y="281710"/>
                  </a:cubicBezTo>
                  <a:cubicBezTo>
                    <a:pt x="742340" y="294511"/>
                    <a:pt x="754075" y="305179"/>
                    <a:pt x="767487" y="313714"/>
                  </a:cubicBezTo>
                  <a:cubicBezTo>
                    <a:pt x="794309" y="330173"/>
                    <a:pt x="816407" y="350899"/>
                    <a:pt x="833781" y="375893"/>
                  </a:cubicBezTo>
                  <a:cubicBezTo>
                    <a:pt x="851154" y="400886"/>
                    <a:pt x="859841" y="428318"/>
                    <a:pt x="859841" y="458189"/>
                  </a:cubicBezTo>
                  <a:cubicBezTo>
                    <a:pt x="859841" y="469771"/>
                    <a:pt x="857707" y="481049"/>
                    <a:pt x="853440" y="492022"/>
                  </a:cubicBezTo>
                  <a:cubicBezTo>
                    <a:pt x="849173" y="502994"/>
                    <a:pt x="843534" y="512900"/>
                    <a:pt x="836523" y="521740"/>
                  </a:cubicBezTo>
                  <a:cubicBezTo>
                    <a:pt x="829513" y="530579"/>
                    <a:pt x="821741" y="538351"/>
                    <a:pt x="813206" y="545057"/>
                  </a:cubicBezTo>
                  <a:cubicBezTo>
                    <a:pt x="804672" y="551762"/>
                    <a:pt x="796138" y="556639"/>
                    <a:pt x="787603" y="559687"/>
                  </a:cubicBezTo>
                  <a:cubicBezTo>
                    <a:pt x="783945" y="560906"/>
                    <a:pt x="776326" y="562888"/>
                    <a:pt x="764743" y="565631"/>
                  </a:cubicBezTo>
                  <a:cubicBezTo>
                    <a:pt x="753161" y="568374"/>
                    <a:pt x="737616" y="569746"/>
                    <a:pt x="718109" y="569746"/>
                  </a:cubicBezTo>
                  <a:cubicBezTo>
                    <a:pt x="695554" y="569746"/>
                    <a:pt x="669341" y="566698"/>
                    <a:pt x="639470" y="560602"/>
                  </a:cubicBezTo>
                  <a:cubicBezTo>
                    <a:pt x="637642" y="548410"/>
                    <a:pt x="636880" y="537742"/>
                    <a:pt x="637184" y="528598"/>
                  </a:cubicBezTo>
                  <a:cubicBezTo>
                    <a:pt x="637489" y="519454"/>
                    <a:pt x="638251" y="511529"/>
                    <a:pt x="639470" y="504823"/>
                  </a:cubicBezTo>
                  <a:cubicBezTo>
                    <a:pt x="640690" y="498118"/>
                    <a:pt x="642061" y="492326"/>
                    <a:pt x="643585" y="487450"/>
                  </a:cubicBezTo>
                  <a:cubicBezTo>
                    <a:pt x="645109" y="482573"/>
                    <a:pt x="646481" y="478001"/>
                    <a:pt x="647700" y="473734"/>
                  </a:cubicBezTo>
                  <a:cubicBezTo>
                    <a:pt x="659282" y="477391"/>
                    <a:pt x="670103" y="479982"/>
                    <a:pt x="680161" y="481506"/>
                  </a:cubicBezTo>
                  <a:cubicBezTo>
                    <a:pt x="690219" y="483030"/>
                    <a:pt x="699516" y="483792"/>
                    <a:pt x="708050" y="483792"/>
                  </a:cubicBezTo>
                  <a:cubicBezTo>
                    <a:pt x="725119" y="483792"/>
                    <a:pt x="738225" y="480592"/>
                    <a:pt x="747369" y="474191"/>
                  </a:cubicBezTo>
                  <a:cubicBezTo>
                    <a:pt x="756514" y="467790"/>
                    <a:pt x="761085" y="459103"/>
                    <a:pt x="761085" y="448130"/>
                  </a:cubicBezTo>
                  <a:cubicBezTo>
                    <a:pt x="761085" y="439596"/>
                    <a:pt x="756514" y="429690"/>
                    <a:pt x="747369" y="418412"/>
                  </a:cubicBezTo>
                  <a:cubicBezTo>
                    <a:pt x="738225" y="407135"/>
                    <a:pt x="728777" y="397534"/>
                    <a:pt x="719023" y="389609"/>
                  </a:cubicBezTo>
                  <a:cubicBezTo>
                    <a:pt x="705612" y="378636"/>
                    <a:pt x="693268" y="367663"/>
                    <a:pt x="681990" y="356690"/>
                  </a:cubicBezTo>
                  <a:cubicBezTo>
                    <a:pt x="670712" y="345718"/>
                    <a:pt x="661111" y="334440"/>
                    <a:pt x="653186" y="322858"/>
                  </a:cubicBezTo>
                  <a:cubicBezTo>
                    <a:pt x="645261" y="311275"/>
                    <a:pt x="638861" y="298931"/>
                    <a:pt x="633984" y="285824"/>
                  </a:cubicBezTo>
                  <a:cubicBezTo>
                    <a:pt x="629107" y="272718"/>
                    <a:pt x="626059" y="257935"/>
                    <a:pt x="624840" y="241476"/>
                  </a:cubicBezTo>
                  <a:cubicBezTo>
                    <a:pt x="623621" y="228065"/>
                    <a:pt x="624383" y="213282"/>
                    <a:pt x="627126" y="197128"/>
                  </a:cubicBezTo>
                  <a:cubicBezTo>
                    <a:pt x="629869" y="180973"/>
                    <a:pt x="635356" y="166038"/>
                    <a:pt x="643585" y="152322"/>
                  </a:cubicBezTo>
                  <a:cubicBezTo>
                    <a:pt x="651815" y="138606"/>
                    <a:pt x="663550" y="127176"/>
                    <a:pt x="678790" y="118032"/>
                  </a:cubicBezTo>
                  <a:cubicBezTo>
                    <a:pt x="694030" y="108888"/>
                    <a:pt x="713537" y="104316"/>
                    <a:pt x="737311" y="104316"/>
                  </a:cubicBezTo>
                  <a:close/>
                  <a:moveTo>
                    <a:pt x="2826563" y="103402"/>
                  </a:moveTo>
                  <a:cubicBezTo>
                    <a:pt x="2838755" y="103402"/>
                    <a:pt x="2850489" y="104621"/>
                    <a:pt x="2861767" y="107059"/>
                  </a:cubicBezTo>
                  <a:cubicBezTo>
                    <a:pt x="2873045" y="109498"/>
                    <a:pt x="2882036" y="114070"/>
                    <a:pt x="2888742" y="120775"/>
                  </a:cubicBezTo>
                  <a:cubicBezTo>
                    <a:pt x="2889352" y="121385"/>
                    <a:pt x="2888285" y="126262"/>
                    <a:pt x="2885542" y="135406"/>
                  </a:cubicBezTo>
                  <a:cubicBezTo>
                    <a:pt x="2882798" y="144550"/>
                    <a:pt x="2879141" y="155827"/>
                    <a:pt x="2874569" y="169238"/>
                  </a:cubicBezTo>
                  <a:cubicBezTo>
                    <a:pt x="2869997" y="182650"/>
                    <a:pt x="2864815" y="197280"/>
                    <a:pt x="2859024" y="213130"/>
                  </a:cubicBezTo>
                  <a:cubicBezTo>
                    <a:pt x="2853233" y="228979"/>
                    <a:pt x="2847746" y="244219"/>
                    <a:pt x="2842565" y="258850"/>
                  </a:cubicBezTo>
                  <a:cubicBezTo>
                    <a:pt x="2837383" y="273480"/>
                    <a:pt x="2832811" y="286434"/>
                    <a:pt x="2828849" y="297712"/>
                  </a:cubicBezTo>
                  <a:cubicBezTo>
                    <a:pt x="2824886" y="308989"/>
                    <a:pt x="2822296" y="316762"/>
                    <a:pt x="2821076" y="321029"/>
                  </a:cubicBezTo>
                  <a:lnTo>
                    <a:pt x="2889656" y="559687"/>
                  </a:lnTo>
                  <a:cubicBezTo>
                    <a:pt x="2886608" y="565174"/>
                    <a:pt x="2877922" y="569746"/>
                    <a:pt x="2863596" y="573403"/>
                  </a:cubicBezTo>
                  <a:cubicBezTo>
                    <a:pt x="2849270" y="577061"/>
                    <a:pt x="2835097" y="578890"/>
                    <a:pt x="2821076" y="578890"/>
                  </a:cubicBezTo>
                  <a:cubicBezTo>
                    <a:pt x="2812542" y="578890"/>
                    <a:pt x="2804770" y="577975"/>
                    <a:pt x="2797759" y="576146"/>
                  </a:cubicBezTo>
                  <a:cubicBezTo>
                    <a:pt x="2790749" y="574318"/>
                    <a:pt x="2786329" y="571574"/>
                    <a:pt x="2784500" y="567917"/>
                  </a:cubicBezTo>
                  <a:cubicBezTo>
                    <a:pt x="2777795" y="537437"/>
                    <a:pt x="2770632" y="504823"/>
                    <a:pt x="2763012" y="470076"/>
                  </a:cubicBezTo>
                  <a:cubicBezTo>
                    <a:pt x="2755392" y="435329"/>
                    <a:pt x="2746705" y="403020"/>
                    <a:pt x="2736952" y="373150"/>
                  </a:cubicBezTo>
                  <a:lnTo>
                    <a:pt x="2693060" y="568831"/>
                  </a:lnTo>
                  <a:cubicBezTo>
                    <a:pt x="2681478" y="573708"/>
                    <a:pt x="2666847" y="576146"/>
                    <a:pt x="2649169" y="576146"/>
                  </a:cubicBezTo>
                  <a:cubicBezTo>
                    <a:pt x="2637587" y="576146"/>
                    <a:pt x="2626309" y="574927"/>
                    <a:pt x="2615336" y="572489"/>
                  </a:cubicBezTo>
                  <a:cubicBezTo>
                    <a:pt x="2604364" y="570050"/>
                    <a:pt x="2594610" y="565783"/>
                    <a:pt x="2586075" y="559687"/>
                  </a:cubicBezTo>
                  <a:cubicBezTo>
                    <a:pt x="2585466" y="558468"/>
                    <a:pt x="2586533" y="552524"/>
                    <a:pt x="2589276" y="541856"/>
                  </a:cubicBezTo>
                  <a:cubicBezTo>
                    <a:pt x="2592019" y="531188"/>
                    <a:pt x="2595829" y="517625"/>
                    <a:pt x="2600706" y="501166"/>
                  </a:cubicBezTo>
                  <a:cubicBezTo>
                    <a:pt x="2605583" y="484706"/>
                    <a:pt x="2610917" y="466876"/>
                    <a:pt x="2616708" y="447673"/>
                  </a:cubicBezTo>
                  <a:cubicBezTo>
                    <a:pt x="2622499" y="428471"/>
                    <a:pt x="2628138" y="410030"/>
                    <a:pt x="2633624" y="392352"/>
                  </a:cubicBezTo>
                  <a:cubicBezTo>
                    <a:pt x="2639111" y="374674"/>
                    <a:pt x="2643835" y="359129"/>
                    <a:pt x="2647797" y="345718"/>
                  </a:cubicBezTo>
                  <a:cubicBezTo>
                    <a:pt x="2651760" y="332306"/>
                    <a:pt x="2654351" y="323162"/>
                    <a:pt x="2655570" y="318286"/>
                  </a:cubicBezTo>
                  <a:lnTo>
                    <a:pt x="2588819" y="120775"/>
                  </a:lnTo>
                  <a:cubicBezTo>
                    <a:pt x="2594915" y="115898"/>
                    <a:pt x="2603297" y="112241"/>
                    <a:pt x="2613965" y="109802"/>
                  </a:cubicBezTo>
                  <a:cubicBezTo>
                    <a:pt x="2624633" y="107364"/>
                    <a:pt x="2635758" y="106145"/>
                    <a:pt x="2647340" y="106145"/>
                  </a:cubicBezTo>
                  <a:cubicBezTo>
                    <a:pt x="2656484" y="106145"/>
                    <a:pt x="2665171" y="106754"/>
                    <a:pt x="2673401" y="107974"/>
                  </a:cubicBezTo>
                  <a:cubicBezTo>
                    <a:pt x="2681630" y="109193"/>
                    <a:pt x="2688488" y="110717"/>
                    <a:pt x="2693975" y="112546"/>
                  </a:cubicBezTo>
                  <a:cubicBezTo>
                    <a:pt x="2702509" y="153389"/>
                    <a:pt x="2709824" y="189203"/>
                    <a:pt x="2715920" y="219988"/>
                  </a:cubicBezTo>
                  <a:cubicBezTo>
                    <a:pt x="2722016" y="250772"/>
                    <a:pt x="2729027" y="280490"/>
                    <a:pt x="2736952" y="309142"/>
                  </a:cubicBezTo>
                  <a:lnTo>
                    <a:pt x="2781757" y="110717"/>
                  </a:lnTo>
                  <a:cubicBezTo>
                    <a:pt x="2786024" y="108278"/>
                    <a:pt x="2792120" y="106450"/>
                    <a:pt x="2800045" y="105230"/>
                  </a:cubicBezTo>
                  <a:cubicBezTo>
                    <a:pt x="2807970" y="104011"/>
                    <a:pt x="2816809" y="103402"/>
                    <a:pt x="2826563" y="103402"/>
                  </a:cubicBezTo>
                  <a:close/>
                  <a:moveTo>
                    <a:pt x="3550234" y="96086"/>
                  </a:moveTo>
                  <a:cubicBezTo>
                    <a:pt x="3536213" y="98525"/>
                    <a:pt x="3525088" y="107669"/>
                    <a:pt x="3516858" y="123518"/>
                  </a:cubicBezTo>
                  <a:cubicBezTo>
                    <a:pt x="3508629" y="139368"/>
                    <a:pt x="3502381" y="157504"/>
                    <a:pt x="3498113" y="177925"/>
                  </a:cubicBezTo>
                  <a:cubicBezTo>
                    <a:pt x="3493846" y="198347"/>
                    <a:pt x="3491103" y="218768"/>
                    <a:pt x="3489884" y="239190"/>
                  </a:cubicBezTo>
                  <a:cubicBezTo>
                    <a:pt x="3488664" y="259612"/>
                    <a:pt x="3488055" y="275309"/>
                    <a:pt x="3488055" y="286282"/>
                  </a:cubicBezTo>
                  <a:cubicBezTo>
                    <a:pt x="3488055" y="292987"/>
                    <a:pt x="3488360" y="302436"/>
                    <a:pt x="3488969" y="314628"/>
                  </a:cubicBezTo>
                  <a:cubicBezTo>
                    <a:pt x="3489579" y="326820"/>
                    <a:pt x="3490646" y="340384"/>
                    <a:pt x="3492170" y="355319"/>
                  </a:cubicBezTo>
                  <a:cubicBezTo>
                    <a:pt x="3493694" y="370254"/>
                    <a:pt x="3495827" y="385494"/>
                    <a:pt x="3498571" y="401039"/>
                  </a:cubicBezTo>
                  <a:cubicBezTo>
                    <a:pt x="3501314" y="416584"/>
                    <a:pt x="3504971" y="430604"/>
                    <a:pt x="3509543" y="443101"/>
                  </a:cubicBezTo>
                  <a:cubicBezTo>
                    <a:pt x="3514115" y="455598"/>
                    <a:pt x="3519754" y="465961"/>
                    <a:pt x="3526460" y="474191"/>
                  </a:cubicBezTo>
                  <a:cubicBezTo>
                    <a:pt x="3533165" y="482420"/>
                    <a:pt x="3541090" y="486535"/>
                    <a:pt x="3550234" y="486535"/>
                  </a:cubicBezTo>
                  <a:cubicBezTo>
                    <a:pt x="3560597" y="486535"/>
                    <a:pt x="3569437" y="482725"/>
                    <a:pt x="3576752" y="475105"/>
                  </a:cubicBezTo>
                  <a:cubicBezTo>
                    <a:pt x="3584067" y="467485"/>
                    <a:pt x="3590315" y="457579"/>
                    <a:pt x="3595497" y="445387"/>
                  </a:cubicBezTo>
                  <a:cubicBezTo>
                    <a:pt x="3600679" y="433195"/>
                    <a:pt x="3604641" y="419632"/>
                    <a:pt x="3607384" y="404696"/>
                  </a:cubicBezTo>
                  <a:cubicBezTo>
                    <a:pt x="3610127" y="389761"/>
                    <a:pt x="3612261" y="374978"/>
                    <a:pt x="3613785" y="360348"/>
                  </a:cubicBezTo>
                  <a:cubicBezTo>
                    <a:pt x="3615309" y="345718"/>
                    <a:pt x="3616376" y="332154"/>
                    <a:pt x="3616985" y="319657"/>
                  </a:cubicBezTo>
                  <a:cubicBezTo>
                    <a:pt x="3617595" y="307160"/>
                    <a:pt x="3617900" y="297254"/>
                    <a:pt x="3617900" y="289939"/>
                  </a:cubicBezTo>
                  <a:cubicBezTo>
                    <a:pt x="3617900" y="283843"/>
                    <a:pt x="3617595" y="274699"/>
                    <a:pt x="3616985" y="262507"/>
                  </a:cubicBezTo>
                  <a:cubicBezTo>
                    <a:pt x="3616376" y="250315"/>
                    <a:pt x="3615156" y="236904"/>
                    <a:pt x="3613328" y="222274"/>
                  </a:cubicBezTo>
                  <a:cubicBezTo>
                    <a:pt x="3611499" y="207643"/>
                    <a:pt x="3608908" y="192403"/>
                    <a:pt x="3605555" y="176554"/>
                  </a:cubicBezTo>
                  <a:cubicBezTo>
                    <a:pt x="3602203" y="160704"/>
                    <a:pt x="3598088" y="146683"/>
                    <a:pt x="3593211" y="134491"/>
                  </a:cubicBezTo>
                  <a:cubicBezTo>
                    <a:pt x="3588334" y="122299"/>
                    <a:pt x="3582390" y="112546"/>
                    <a:pt x="3575380" y="105230"/>
                  </a:cubicBezTo>
                  <a:cubicBezTo>
                    <a:pt x="3568370" y="97915"/>
                    <a:pt x="3559988" y="94867"/>
                    <a:pt x="3550234" y="96086"/>
                  </a:cubicBezTo>
                  <a:close/>
                  <a:moveTo>
                    <a:pt x="2283409" y="96086"/>
                  </a:moveTo>
                  <a:cubicBezTo>
                    <a:pt x="2269388" y="98525"/>
                    <a:pt x="2258263" y="107669"/>
                    <a:pt x="2250034" y="123518"/>
                  </a:cubicBezTo>
                  <a:cubicBezTo>
                    <a:pt x="2241804" y="139368"/>
                    <a:pt x="2235556" y="157504"/>
                    <a:pt x="2231288" y="177925"/>
                  </a:cubicBezTo>
                  <a:cubicBezTo>
                    <a:pt x="2227021" y="198347"/>
                    <a:pt x="2224278" y="218768"/>
                    <a:pt x="2223059" y="239190"/>
                  </a:cubicBezTo>
                  <a:cubicBezTo>
                    <a:pt x="2221840" y="259612"/>
                    <a:pt x="2221230" y="275309"/>
                    <a:pt x="2221230" y="286282"/>
                  </a:cubicBezTo>
                  <a:cubicBezTo>
                    <a:pt x="2221230" y="292987"/>
                    <a:pt x="2221535" y="302436"/>
                    <a:pt x="2222144" y="314628"/>
                  </a:cubicBezTo>
                  <a:cubicBezTo>
                    <a:pt x="2222754" y="326820"/>
                    <a:pt x="2223821" y="340384"/>
                    <a:pt x="2225345" y="355319"/>
                  </a:cubicBezTo>
                  <a:cubicBezTo>
                    <a:pt x="2226869" y="370254"/>
                    <a:pt x="2229002" y="385494"/>
                    <a:pt x="2231746" y="401039"/>
                  </a:cubicBezTo>
                  <a:cubicBezTo>
                    <a:pt x="2234489" y="416584"/>
                    <a:pt x="2238146" y="430604"/>
                    <a:pt x="2242718" y="443101"/>
                  </a:cubicBezTo>
                  <a:cubicBezTo>
                    <a:pt x="2247290" y="455598"/>
                    <a:pt x="2252929" y="465961"/>
                    <a:pt x="2259635" y="474191"/>
                  </a:cubicBezTo>
                  <a:cubicBezTo>
                    <a:pt x="2266340" y="482420"/>
                    <a:pt x="2274265" y="486535"/>
                    <a:pt x="2283409" y="486535"/>
                  </a:cubicBezTo>
                  <a:cubicBezTo>
                    <a:pt x="2293772" y="486535"/>
                    <a:pt x="2302612" y="482725"/>
                    <a:pt x="2309927" y="475105"/>
                  </a:cubicBezTo>
                  <a:cubicBezTo>
                    <a:pt x="2317242" y="467485"/>
                    <a:pt x="2323490" y="457579"/>
                    <a:pt x="2328672" y="445387"/>
                  </a:cubicBezTo>
                  <a:cubicBezTo>
                    <a:pt x="2333854" y="433195"/>
                    <a:pt x="2337816" y="419632"/>
                    <a:pt x="2340559" y="404696"/>
                  </a:cubicBezTo>
                  <a:cubicBezTo>
                    <a:pt x="2343302" y="389761"/>
                    <a:pt x="2345436" y="374978"/>
                    <a:pt x="2346960" y="360348"/>
                  </a:cubicBezTo>
                  <a:cubicBezTo>
                    <a:pt x="2348484" y="345718"/>
                    <a:pt x="2349551" y="332154"/>
                    <a:pt x="2350160" y="319657"/>
                  </a:cubicBezTo>
                  <a:cubicBezTo>
                    <a:pt x="2350770" y="307160"/>
                    <a:pt x="2351075" y="297254"/>
                    <a:pt x="2351075" y="289939"/>
                  </a:cubicBezTo>
                  <a:cubicBezTo>
                    <a:pt x="2351075" y="283843"/>
                    <a:pt x="2350770" y="274699"/>
                    <a:pt x="2350160" y="262507"/>
                  </a:cubicBezTo>
                  <a:cubicBezTo>
                    <a:pt x="2349551" y="250315"/>
                    <a:pt x="2348331" y="236904"/>
                    <a:pt x="2346503" y="222274"/>
                  </a:cubicBezTo>
                  <a:cubicBezTo>
                    <a:pt x="2344674" y="207643"/>
                    <a:pt x="2342083" y="192403"/>
                    <a:pt x="2338730" y="176554"/>
                  </a:cubicBezTo>
                  <a:cubicBezTo>
                    <a:pt x="2335378" y="160704"/>
                    <a:pt x="2331263" y="146683"/>
                    <a:pt x="2326386" y="134491"/>
                  </a:cubicBezTo>
                  <a:cubicBezTo>
                    <a:pt x="2321509" y="122299"/>
                    <a:pt x="2315565" y="112546"/>
                    <a:pt x="2308555" y="105230"/>
                  </a:cubicBezTo>
                  <a:cubicBezTo>
                    <a:pt x="2301545" y="97915"/>
                    <a:pt x="2293163" y="94867"/>
                    <a:pt x="2283409" y="96086"/>
                  </a:cubicBezTo>
                  <a:close/>
                  <a:moveTo>
                    <a:pt x="229514" y="10133"/>
                  </a:moveTo>
                  <a:cubicBezTo>
                    <a:pt x="231953" y="14400"/>
                    <a:pt x="233782" y="21715"/>
                    <a:pt x="235001" y="32078"/>
                  </a:cubicBezTo>
                  <a:cubicBezTo>
                    <a:pt x="236220" y="42442"/>
                    <a:pt x="236830" y="53414"/>
                    <a:pt x="236830" y="64997"/>
                  </a:cubicBezTo>
                  <a:cubicBezTo>
                    <a:pt x="236830" y="76579"/>
                    <a:pt x="236220" y="87552"/>
                    <a:pt x="235001" y="97915"/>
                  </a:cubicBezTo>
                  <a:cubicBezTo>
                    <a:pt x="233782" y="108278"/>
                    <a:pt x="232258" y="115898"/>
                    <a:pt x="230429" y="120775"/>
                  </a:cubicBezTo>
                  <a:cubicBezTo>
                    <a:pt x="214579" y="120775"/>
                    <a:pt x="198730" y="120775"/>
                    <a:pt x="182880" y="120775"/>
                  </a:cubicBezTo>
                  <a:cubicBezTo>
                    <a:pt x="169469" y="120775"/>
                    <a:pt x="155143" y="120623"/>
                    <a:pt x="139903" y="120318"/>
                  </a:cubicBezTo>
                  <a:cubicBezTo>
                    <a:pt x="124663" y="120013"/>
                    <a:pt x="110642" y="119861"/>
                    <a:pt x="97841" y="119861"/>
                  </a:cubicBezTo>
                  <a:cubicBezTo>
                    <a:pt x="96622" y="159485"/>
                    <a:pt x="96622" y="198499"/>
                    <a:pt x="97841" y="236904"/>
                  </a:cubicBezTo>
                  <a:cubicBezTo>
                    <a:pt x="106985" y="237514"/>
                    <a:pt x="121311" y="237514"/>
                    <a:pt x="140818" y="236904"/>
                  </a:cubicBezTo>
                  <a:cubicBezTo>
                    <a:pt x="160325" y="236294"/>
                    <a:pt x="186233" y="236294"/>
                    <a:pt x="218542" y="236904"/>
                  </a:cubicBezTo>
                  <a:cubicBezTo>
                    <a:pt x="220370" y="242390"/>
                    <a:pt x="221742" y="249401"/>
                    <a:pt x="222656" y="257935"/>
                  </a:cubicBezTo>
                  <a:cubicBezTo>
                    <a:pt x="223571" y="266470"/>
                    <a:pt x="224028" y="275309"/>
                    <a:pt x="224028" y="284453"/>
                  </a:cubicBezTo>
                  <a:cubicBezTo>
                    <a:pt x="224028" y="293597"/>
                    <a:pt x="223723" y="302284"/>
                    <a:pt x="223114" y="310513"/>
                  </a:cubicBezTo>
                  <a:cubicBezTo>
                    <a:pt x="222504" y="318743"/>
                    <a:pt x="221590" y="325601"/>
                    <a:pt x="220370" y="331087"/>
                  </a:cubicBezTo>
                  <a:cubicBezTo>
                    <a:pt x="202692" y="331697"/>
                    <a:pt x="184556" y="331697"/>
                    <a:pt x="165964" y="331087"/>
                  </a:cubicBezTo>
                  <a:cubicBezTo>
                    <a:pt x="147371" y="330478"/>
                    <a:pt x="124663" y="330478"/>
                    <a:pt x="97841" y="331087"/>
                  </a:cubicBezTo>
                  <a:cubicBezTo>
                    <a:pt x="97841" y="345718"/>
                    <a:pt x="97993" y="358672"/>
                    <a:pt x="98298" y="369949"/>
                  </a:cubicBezTo>
                  <a:cubicBezTo>
                    <a:pt x="98603" y="381227"/>
                    <a:pt x="98755" y="391895"/>
                    <a:pt x="98755" y="401953"/>
                  </a:cubicBezTo>
                  <a:cubicBezTo>
                    <a:pt x="98755" y="412012"/>
                    <a:pt x="98603" y="421918"/>
                    <a:pt x="98298" y="431671"/>
                  </a:cubicBezTo>
                  <a:cubicBezTo>
                    <a:pt x="97993" y="441425"/>
                    <a:pt x="97841" y="451483"/>
                    <a:pt x="97841" y="461846"/>
                  </a:cubicBezTo>
                  <a:cubicBezTo>
                    <a:pt x="111252" y="461237"/>
                    <a:pt x="123596" y="460932"/>
                    <a:pt x="134874" y="460932"/>
                  </a:cubicBezTo>
                  <a:cubicBezTo>
                    <a:pt x="146152" y="460932"/>
                    <a:pt x="157124" y="460932"/>
                    <a:pt x="167792" y="460932"/>
                  </a:cubicBezTo>
                  <a:cubicBezTo>
                    <a:pt x="178460" y="460932"/>
                    <a:pt x="189586" y="460932"/>
                    <a:pt x="201168" y="460932"/>
                  </a:cubicBezTo>
                  <a:cubicBezTo>
                    <a:pt x="212750" y="460932"/>
                    <a:pt x="225247" y="460932"/>
                    <a:pt x="238658" y="460932"/>
                  </a:cubicBezTo>
                  <a:cubicBezTo>
                    <a:pt x="241706" y="465809"/>
                    <a:pt x="243992" y="472972"/>
                    <a:pt x="245516" y="482420"/>
                  </a:cubicBezTo>
                  <a:cubicBezTo>
                    <a:pt x="247040" y="491869"/>
                    <a:pt x="247955" y="501623"/>
                    <a:pt x="248260" y="511681"/>
                  </a:cubicBezTo>
                  <a:cubicBezTo>
                    <a:pt x="248564" y="521740"/>
                    <a:pt x="248107" y="531341"/>
                    <a:pt x="246888" y="540485"/>
                  </a:cubicBezTo>
                  <a:cubicBezTo>
                    <a:pt x="245669" y="549629"/>
                    <a:pt x="243535" y="556030"/>
                    <a:pt x="240487" y="559687"/>
                  </a:cubicBezTo>
                  <a:cubicBezTo>
                    <a:pt x="200863" y="559687"/>
                    <a:pt x="160630" y="559840"/>
                    <a:pt x="119786" y="560144"/>
                  </a:cubicBezTo>
                  <a:cubicBezTo>
                    <a:pt x="78943" y="560449"/>
                    <a:pt x="39014" y="560297"/>
                    <a:pt x="0" y="559687"/>
                  </a:cubicBezTo>
                  <a:cubicBezTo>
                    <a:pt x="0" y="544447"/>
                    <a:pt x="0" y="521587"/>
                    <a:pt x="0" y="491107"/>
                  </a:cubicBezTo>
                  <a:cubicBezTo>
                    <a:pt x="0" y="460627"/>
                    <a:pt x="0" y="426490"/>
                    <a:pt x="0" y="388694"/>
                  </a:cubicBezTo>
                  <a:cubicBezTo>
                    <a:pt x="0" y="350899"/>
                    <a:pt x="152" y="311580"/>
                    <a:pt x="457" y="270737"/>
                  </a:cubicBezTo>
                  <a:cubicBezTo>
                    <a:pt x="762" y="229894"/>
                    <a:pt x="1067" y="191794"/>
                    <a:pt x="1372" y="156437"/>
                  </a:cubicBezTo>
                  <a:cubicBezTo>
                    <a:pt x="1676" y="121080"/>
                    <a:pt x="1981" y="90295"/>
                    <a:pt x="2286" y="64082"/>
                  </a:cubicBezTo>
                  <a:cubicBezTo>
                    <a:pt x="2591" y="37870"/>
                    <a:pt x="2743" y="20191"/>
                    <a:pt x="2743" y="11047"/>
                  </a:cubicBezTo>
                  <a:cubicBezTo>
                    <a:pt x="22250" y="11047"/>
                    <a:pt x="40386" y="11047"/>
                    <a:pt x="57150" y="11047"/>
                  </a:cubicBezTo>
                  <a:cubicBezTo>
                    <a:pt x="73914" y="11047"/>
                    <a:pt x="90983" y="11047"/>
                    <a:pt x="108356" y="11047"/>
                  </a:cubicBezTo>
                  <a:cubicBezTo>
                    <a:pt x="125730" y="11047"/>
                    <a:pt x="144171" y="10895"/>
                    <a:pt x="163678" y="10590"/>
                  </a:cubicBezTo>
                  <a:cubicBezTo>
                    <a:pt x="183185" y="10285"/>
                    <a:pt x="205130" y="10133"/>
                    <a:pt x="229514" y="10133"/>
                  </a:cubicBezTo>
                  <a:close/>
                  <a:moveTo>
                    <a:pt x="3550234" y="4646"/>
                  </a:moveTo>
                  <a:cubicBezTo>
                    <a:pt x="3571570" y="4646"/>
                    <a:pt x="3590163" y="9523"/>
                    <a:pt x="3606013" y="19277"/>
                  </a:cubicBezTo>
                  <a:cubicBezTo>
                    <a:pt x="3621862" y="29030"/>
                    <a:pt x="3635731" y="42137"/>
                    <a:pt x="3647618" y="58596"/>
                  </a:cubicBezTo>
                  <a:cubicBezTo>
                    <a:pt x="3659505" y="75055"/>
                    <a:pt x="3669411" y="93496"/>
                    <a:pt x="3677336" y="113917"/>
                  </a:cubicBezTo>
                  <a:cubicBezTo>
                    <a:pt x="3685261" y="134339"/>
                    <a:pt x="3691509" y="155218"/>
                    <a:pt x="3696081" y="176554"/>
                  </a:cubicBezTo>
                  <a:cubicBezTo>
                    <a:pt x="3700653" y="197890"/>
                    <a:pt x="3704006" y="218311"/>
                    <a:pt x="3706139" y="237818"/>
                  </a:cubicBezTo>
                  <a:cubicBezTo>
                    <a:pt x="3708273" y="257326"/>
                    <a:pt x="3709035" y="274394"/>
                    <a:pt x="3708425" y="289025"/>
                  </a:cubicBezTo>
                  <a:cubicBezTo>
                    <a:pt x="3708425" y="303655"/>
                    <a:pt x="3707358" y="320876"/>
                    <a:pt x="3705225" y="340688"/>
                  </a:cubicBezTo>
                  <a:cubicBezTo>
                    <a:pt x="3703092" y="360500"/>
                    <a:pt x="3699586" y="380770"/>
                    <a:pt x="3694709" y="401496"/>
                  </a:cubicBezTo>
                  <a:cubicBezTo>
                    <a:pt x="3689832" y="422222"/>
                    <a:pt x="3683432" y="442644"/>
                    <a:pt x="3675507" y="462761"/>
                  </a:cubicBezTo>
                  <a:cubicBezTo>
                    <a:pt x="3667582" y="482878"/>
                    <a:pt x="3657829" y="500708"/>
                    <a:pt x="3646246" y="516253"/>
                  </a:cubicBezTo>
                  <a:cubicBezTo>
                    <a:pt x="3634664" y="531798"/>
                    <a:pt x="3620948" y="544447"/>
                    <a:pt x="3605098" y="554201"/>
                  </a:cubicBezTo>
                  <a:cubicBezTo>
                    <a:pt x="3589248" y="563954"/>
                    <a:pt x="3570960" y="568831"/>
                    <a:pt x="3550234" y="568831"/>
                  </a:cubicBezTo>
                  <a:cubicBezTo>
                    <a:pt x="3528898" y="568831"/>
                    <a:pt x="3510153" y="564107"/>
                    <a:pt x="3493998" y="554658"/>
                  </a:cubicBezTo>
                  <a:cubicBezTo>
                    <a:pt x="3477844" y="545209"/>
                    <a:pt x="3463976" y="532560"/>
                    <a:pt x="3452393" y="516710"/>
                  </a:cubicBezTo>
                  <a:cubicBezTo>
                    <a:pt x="3440811" y="500861"/>
                    <a:pt x="3431210" y="483030"/>
                    <a:pt x="3423590" y="463218"/>
                  </a:cubicBezTo>
                  <a:cubicBezTo>
                    <a:pt x="3415970" y="443406"/>
                    <a:pt x="3410026" y="422832"/>
                    <a:pt x="3405759" y="401496"/>
                  </a:cubicBezTo>
                  <a:cubicBezTo>
                    <a:pt x="3401492" y="380160"/>
                    <a:pt x="3398596" y="359281"/>
                    <a:pt x="3397072" y="338860"/>
                  </a:cubicBezTo>
                  <a:cubicBezTo>
                    <a:pt x="3395548" y="318438"/>
                    <a:pt x="3395091" y="299998"/>
                    <a:pt x="3395700" y="283538"/>
                  </a:cubicBezTo>
                  <a:cubicBezTo>
                    <a:pt x="3396310" y="260983"/>
                    <a:pt x="3399206" y="233856"/>
                    <a:pt x="3404387" y="202157"/>
                  </a:cubicBezTo>
                  <a:cubicBezTo>
                    <a:pt x="3409569" y="170458"/>
                    <a:pt x="3418103" y="139978"/>
                    <a:pt x="3429990" y="110717"/>
                  </a:cubicBezTo>
                  <a:cubicBezTo>
                    <a:pt x="3441878" y="81456"/>
                    <a:pt x="3457575" y="56615"/>
                    <a:pt x="3477082" y="36193"/>
                  </a:cubicBezTo>
                  <a:cubicBezTo>
                    <a:pt x="3496589" y="15772"/>
                    <a:pt x="3520973" y="5256"/>
                    <a:pt x="3550234" y="4646"/>
                  </a:cubicBezTo>
                  <a:close/>
                  <a:moveTo>
                    <a:pt x="2283409" y="4646"/>
                  </a:moveTo>
                  <a:cubicBezTo>
                    <a:pt x="2304745" y="4646"/>
                    <a:pt x="2323338" y="9523"/>
                    <a:pt x="2339188" y="19277"/>
                  </a:cubicBezTo>
                  <a:cubicBezTo>
                    <a:pt x="2355037" y="29030"/>
                    <a:pt x="2368906" y="42137"/>
                    <a:pt x="2380793" y="58596"/>
                  </a:cubicBezTo>
                  <a:cubicBezTo>
                    <a:pt x="2392680" y="75055"/>
                    <a:pt x="2402586" y="93496"/>
                    <a:pt x="2410511" y="113917"/>
                  </a:cubicBezTo>
                  <a:cubicBezTo>
                    <a:pt x="2418436" y="134339"/>
                    <a:pt x="2424684" y="155218"/>
                    <a:pt x="2429256" y="176554"/>
                  </a:cubicBezTo>
                  <a:cubicBezTo>
                    <a:pt x="2433828" y="197890"/>
                    <a:pt x="2437181" y="218311"/>
                    <a:pt x="2439314" y="237818"/>
                  </a:cubicBezTo>
                  <a:cubicBezTo>
                    <a:pt x="2441448" y="257326"/>
                    <a:pt x="2442210" y="274394"/>
                    <a:pt x="2441600" y="289025"/>
                  </a:cubicBezTo>
                  <a:cubicBezTo>
                    <a:pt x="2441600" y="303655"/>
                    <a:pt x="2440534" y="320876"/>
                    <a:pt x="2438400" y="340688"/>
                  </a:cubicBezTo>
                  <a:cubicBezTo>
                    <a:pt x="2436266" y="360500"/>
                    <a:pt x="2432761" y="380770"/>
                    <a:pt x="2427884" y="401496"/>
                  </a:cubicBezTo>
                  <a:cubicBezTo>
                    <a:pt x="2423007" y="422222"/>
                    <a:pt x="2416607" y="442644"/>
                    <a:pt x="2408682" y="462761"/>
                  </a:cubicBezTo>
                  <a:cubicBezTo>
                    <a:pt x="2400757" y="482878"/>
                    <a:pt x="2391004" y="500708"/>
                    <a:pt x="2379421" y="516253"/>
                  </a:cubicBezTo>
                  <a:cubicBezTo>
                    <a:pt x="2367839" y="531798"/>
                    <a:pt x="2354123" y="544447"/>
                    <a:pt x="2338273" y="554201"/>
                  </a:cubicBezTo>
                  <a:cubicBezTo>
                    <a:pt x="2322423" y="563954"/>
                    <a:pt x="2304136" y="568831"/>
                    <a:pt x="2283409" y="568831"/>
                  </a:cubicBezTo>
                  <a:cubicBezTo>
                    <a:pt x="2262073" y="568831"/>
                    <a:pt x="2243328" y="564107"/>
                    <a:pt x="2227174" y="554658"/>
                  </a:cubicBezTo>
                  <a:cubicBezTo>
                    <a:pt x="2211019" y="545209"/>
                    <a:pt x="2197151" y="532560"/>
                    <a:pt x="2185568" y="516710"/>
                  </a:cubicBezTo>
                  <a:cubicBezTo>
                    <a:pt x="2173986" y="500861"/>
                    <a:pt x="2164385" y="483030"/>
                    <a:pt x="2156765" y="463218"/>
                  </a:cubicBezTo>
                  <a:cubicBezTo>
                    <a:pt x="2149145" y="443406"/>
                    <a:pt x="2143201" y="422832"/>
                    <a:pt x="2138934" y="401496"/>
                  </a:cubicBezTo>
                  <a:cubicBezTo>
                    <a:pt x="2134667" y="380160"/>
                    <a:pt x="2131771" y="359281"/>
                    <a:pt x="2130247" y="338860"/>
                  </a:cubicBezTo>
                  <a:cubicBezTo>
                    <a:pt x="2128723" y="318438"/>
                    <a:pt x="2128266" y="299998"/>
                    <a:pt x="2128876" y="283538"/>
                  </a:cubicBezTo>
                  <a:cubicBezTo>
                    <a:pt x="2129485" y="260983"/>
                    <a:pt x="2132381" y="233856"/>
                    <a:pt x="2137562" y="202157"/>
                  </a:cubicBezTo>
                  <a:cubicBezTo>
                    <a:pt x="2142744" y="170458"/>
                    <a:pt x="2151278" y="139978"/>
                    <a:pt x="2163166" y="110717"/>
                  </a:cubicBezTo>
                  <a:cubicBezTo>
                    <a:pt x="2175053" y="81456"/>
                    <a:pt x="2190750" y="56615"/>
                    <a:pt x="2210257" y="36193"/>
                  </a:cubicBezTo>
                  <a:cubicBezTo>
                    <a:pt x="2229764" y="15772"/>
                    <a:pt x="2254148" y="5256"/>
                    <a:pt x="2283409" y="4646"/>
                  </a:cubicBezTo>
                  <a:close/>
                  <a:moveTo>
                    <a:pt x="3185541" y="74"/>
                  </a:moveTo>
                  <a:cubicBezTo>
                    <a:pt x="3207487" y="-535"/>
                    <a:pt x="3228060" y="2665"/>
                    <a:pt x="3247263" y="9676"/>
                  </a:cubicBezTo>
                  <a:cubicBezTo>
                    <a:pt x="3266465" y="16686"/>
                    <a:pt x="3282924" y="26897"/>
                    <a:pt x="3296640" y="40308"/>
                  </a:cubicBezTo>
                  <a:cubicBezTo>
                    <a:pt x="3310356" y="53719"/>
                    <a:pt x="3320567" y="69721"/>
                    <a:pt x="3327273" y="88314"/>
                  </a:cubicBezTo>
                  <a:cubicBezTo>
                    <a:pt x="3333979" y="106907"/>
                    <a:pt x="3335807" y="127786"/>
                    <a:pt x="3332759" y="150950"/>
                  </a:cubicBezTo>
                  <a:cubicBezTo>
                    <a:pt x="3330321" y="169848"/>
                    <a:pt x="3325901" y="187831"/>
                    <a:pt x="3319500" y="204900"/>
                  </a:cubicBezTo>
                  <a:cubicBezTo>
                    <a:pt x="3313100" y="221969"/>
                    <a:pt x="3305632" y="238580"/>
                    <a:pt x="3297098" y="254735"/>
                  </a:cubicBezTo>
                  <a:cubicBezTo>
                    <a:pt x="3288563" y="270889"/>
                    <a:pt x="3279419" y="286586"/>
                    <a:pt x="3269666" y="301826"/>
                  </a:cubicBezTo>
                  <a:cubicBezTo>
                    <a:pt x="3259912" y="317066"/>
                    <a:pt x="3249854" y="332611"/>
                    <a:pt x="3239490" y="348461"/>
                  </a:cubicBezTo>
                  <a:cubicBezTo>
                    <a:pt x="3227298" y="367358"/>
                    <a:pt x="3215411" y="386713"/>
                    <a:pt x="3203829" y="406525"/>
                  </a:cubicBezTo>
                  <a:cubicBezTo>
                    <a:pt x="3192247" y="426337"/>
                    <a:pt x="3183103" y="447216"/>
                    <a:pt x="3176397" y="469162"/>
                  </a:cubicBezTo>
                  <a:lnTo>
                    <a:pt x="3343732" y="469162"/>
                  </a:lnTo>
                  <a:cubicBezTo>
                    <a:pt x="3348609" y="472819"/>
                    <a:pt x="3351809" y="479220"/>
                    <a:pt x="3353333" y="488364"/>
                  </a:cubicBezTo>
                  <a:cubicBezTo>
                    <a:pt x="3354857" y="497508"/>
                    <a:pt x="3355467" y="506957"/>
                    <a:pt x="3355162" y="516710"/>
                  </a:cubicBezTo>
                  <a:cubicBezTo>
                    <a:pt x="3354857" y="526464"/>
                    <a:pt x="3353790" y="535303"/>
                    <a:pt x="3351962" y="543228"/>
                  </a:cubicBezTo>
                  <a:cubicBezTo>
                    <a:pt x="3350133" y="551153"/>
                    <a:pt x="3347695" y="556030"/>
                    <a:pt x="3344647" y="557858"/>
                  </a:cubicBezTo>
                  <a:cubicBezTo>
                    <a:pt x="3298926" y="559078"/>
                    <a:pt x="3254273" y="559687"/>
                    <a:pt x="3210687" y="559687"/>
                  </a:cubicBezTo>
                  <a:cubicBezTo>
                    <a:pt x="3167100" y="559687"/>
                    <a:pt x="3122752" y="559687"/>
                    <a:pt x="3077642" y="559687"/>
                  </a:cubicBezTo>
                  <a:cubicBezTo>
                    <a:pt x="3072155" y="559078"/>
                    <a:pt x="3066669" y="558773"/>
                    <a:pt x="3061182" y="558773"/>
                  </a:cubicBezTo>
                  <a:cubicBezTo>
                    <a:pt x="3055696" y="558773"/>
                    <a:pt x="3051124" y="558011"/>
                    <a:pt x="3047466" y="556487"/>
                  </a:cubicBezTo>
                  <a:cubicBezTo>
                    <a:pt x="3043809" y="554963"/>
                    <a:pt x="3041523" y="552067"/>
                    <a:pt x="3040608" y="547800"/>
                  </a:cubicBezTo>
                  <a:cubicBezTo>
                    <a:pt x="3039694" y="543533"/>
                    <a:pt x="3041371" y="536827"/>
                    <a:pt x="3045638" y="527683"/>
                  </a:cubicBezTo>
                  <a:cubicBezTo>
                    <a:pt x="3061487" y="488669"/>
                    <a:pt x="3077947" y="452093"/>
                    <a:pt x="3095015" y="417955"/>
                  </a:cubicBezTo>
                  <a:cubicBezTo>
                    <a:pt x="3112084" y="383818"/>
                    <a:pt x="3131591" y="348766"/>
                    <a:pt x="3153537" y="312799"/>
                  </a:cubicBezTo>
                  <a:cubicBezTo>
                    <a:pt x="3158414" y="304265"/>
                    <a:pt x="3165272" y="292835"/>
                    <a:pt x="3174111" y="278509"/>
                  </a:cubicBezTo>
                  <a:cubicBezTo>
                    <a:pt x="3182950" y="264184"/>
                    <a:pt x="3191789" y="249096"/>
                    <a:pt x="3200629" y="233246"/>
                  </a:cubicBezTo>
                  <a:cubicBezTo>
                    <a:pt x="3209468" y="217397"/>
                    <a:pt x="3217392" y="202004"/>
                    <a:pt x="3224403" y="187069"/>
                  </a:cubicBezTo>
                  <a:cubicBezTo>
                    <a:pt x="3231413" y="172134"/>
                    <a:pt x="3235223" y="160094"/>
                    <a:pt x="3235833" y="150950"/>
                  </a:cubicBezTo>
                  <a:cubicBezTo>
                    <a:pt x="3237662" y="135710"/>
                    <a:pt x="3233547" y="122756"/>
                    <a:pt x="3223489" y="112088"/>
                  </a:cubicBezTo>
                  <a:cubicBezTo>
                    <a:pt x="3213430" y="101420"/>
                    <a:pt x="3201086" y="95782"/>
                    <a:pt x="3186455" y="95172"/>
                  </a:cubicBezTo>
                  <a:cubicBezTo>
                    <a:pt x="3179140" y="94562"/>
                    <a:pt x="3172587" y="95629"/>
                    <a:pt x="3166796" y="98372"/>
                  </a:cubicBezTo>
                  <a:cubicBezTo>
                    <a:pt x="3161005" y="101116"/>
                    <a:pt x="3155823" y="104926"/>
                    <a:pt x="3151251" y="109802"/>
                  </a:cubicBezTo>
                  <a:cubicBezTo>
                    <a:pt x="3146679" y="114679"/>
                    <a:pt x="3142716" y="120013"/>
                    <a:pt x="3139364" y="125804"/>
                  </a:cubicBezTo>
                  <a:cubicBezTo>
                    <a:pt x="3136011" y="131596"/>
                    <a:pt x="3133420" y="137539"/>
                    <a:pt x="3131591" y="143635"/>
                  </a:cubicBezTo>
                  <a:lnTo>
                    <a:pt x="3129763" y="146378"/>
                  </a:lnTo>
                  <a:cubicBezTo>
                    <a:pt x="3125495" y="147598"/>
                    <a:pt x="3119247" y="147140"/>
                    <a:pt x="3111017" y="145007"/>
                  </a:cubicBezTo>
                  <a:cubicBezTo>
                    <a:pt x="3102788" y="142873"/>
                    <a:pt x="3094406" y="139825"/>
                    <a:pt x="3085871" y="135863"/>
                  </a:cubicBezTo>
                  <a:cubicBezTo>
                    <a:pt x="3077337" y="131900"/>
                    <a:pt x="3069412" y="127633"/>
                    <a:pt x="3062097" y="123061"/>
                  </a:cubicBezTo>
                  <a:cubicBezTo>
                    <a:pt x="3054782" y="118489"/>
                    <a:pt x="3050210" y="114374"/>
                    <a:pt x="3048381" y="110717"/>
                  </a:cubicBezTo>
                  <a:lnTo>
                    <a:pt x="3047466" y="108888"/>
                  </a:lnTo>
                  <a:lnTo>
                    <a:pt x="3047466" y="107974"/>
                  </a:lnTo>
                  <a:cubicBezTo>
                    <a:pt x="3055391" y="75055"/>
                    <a:pt x="3072155" y="49147"/>
                    <a:pt x="3097758" y="30250"/>
                  </a:cubicBezTo>
                  <a:cubicBezTo>
                    <a:pt x="3123362" y="11352"/>
                    <a:pt x="3152622" y="1294"/>
                    <a:pt x="3185541" y="74"/>
                  </a:cubicBezTo>
                  <a:close/>
                  <a:moveTo>
                    <a:pt x="1918716" y="74"/>
                  </a:moveTo>
                  <a:cubicBezTo>
                    <a:pt x="1940662" y="-535"/>
                    <a:pt x="1961236" y="2665"/>
                    <a:pt x="1980438" y="9676"/>
                  </a:cubicBezTo>
                  <a:cubicBezTo>
                    <a:pt x="1999640" y="16686"/>
                    <a:pt x="2016100" y="26897"/>
                    <a:pt x="2029816" y="40308"/>
                  </a:cubicBezTo>
                  <a:cubicBezTo>
                    <a:pt x="2043531" y="53719"/>
                    <a:pt x="2053743" y="69721"/>
                    <a:pt x="2060448" y="88314"/>
                  </a:cubicBezTo>
                  <a:cubicBezTo>
                    <a:pt x="2067154" y="106907"/>
                    <a:pt x="2068982" y="127786"/>
                    <a:pt x="2065934" y="150950"/>
                  </a:cubicBezTo>
                  <a:cubicBezTo>
                    <a:pt x="2063496" y="169848"/>
                    <a:pt x="2059076" y="187831"/>
                    <a:pt x="2052676" y="204900"/>
                  </a:cubicBezTo>
                  <a:cubicBezTo>
                    <a:pt x="2046275" y="221969"/>
                    <a:pt x="2038807" y="238580"/>
                    <a:pt x="2030273" y="254735"/>
                  </a:cubicBezTo>
                  <a:cubicBezTo>
                    <a:pt x="2021738" y="270889"/>
                    <a:pt x="2012594" y="286586"/>
                    <a:pt x="2002841" y="301826"/>
                  </a:cubicBezTo>
                  <a:cubicBezTo>
                    <a:pt x="1993087" y="317066"/>
                    <a:pt x="1983029" y="332611"/>
                    <a:pt x="1972666" y="348461"/>
                  </a:cubicBezTo>
                  <a:cubicBezTo>
                    <a:pt x="1960474" y="367358"/>
                    <a:pt x="1948586" y="386713"/>
                    <a:pt x="1937004" y="406525"/>
                  </a:cubicBezTo>
                  <a:cubicBezTo>
                    <a:pt x="1925422" y="426337"/>
                    <a:pt x="1916278" y="447216"/>
                    <a:pt x="1909572" y="469162"/>
                  </a:cubicBezTo>
                  <a:lnTo>
                    <a:pt x="2076907" y="469162"/>
                  </a:lnTo>
                  <a:cubicBezTo>
                    <a:pt x="2081784" y="472819"/>
                    <a:pt x="2084984" y="479220"/>
                    <a:pt x="2086508" y="488364"/>
                  </a:cubicBezTo>
                  <a:cubicBezTo>
                    <a:pt x="2088032" y="497508"/>
                    <a:pt x="2088642" y="506957"/>
                    <a:pt x="2088337" y="516710"/>
                  </a:cubicBezTo>
                  <a:cubicBezTo>
                    <a:pt x="2088032" y="526464"/>
                    <a:pt x="2086966" y="535303"/>
                    <a:pt x="2085137" y="543228"/>
                  </a:cubicBezTo>
                  <a:cubicBezTo>
                    <a:pt x="2083308" y="551153"/>
                    <a:pt x="2080870" y="556030"/>
                    <a:pt x="2077822" y="557858"/>
                  </a:cubicBezTo>
                  <a:cubicBezTo>
                    <a:pt x="2032102" y="559078"/>
                    <a:pt x="1987448" y="559687"/>
                    <a:pt x="1943862" y="559687"/>
                  </a:cubicBezTo>
                  <a:cubicBezTo>
                    <a:pt x="1900276" y="559687"/>
                    <a:pt x="1855927" y="559687"/>
                    <a:pt x="1810817" y="559687"/>
                  </a:cubicBezTo>
                  <a:cubicBezTo>
                    <a:pt x="1805330" y="559078"/>
                    <a:pt x="1799844" y="558773"/>
                    <a:pt x="1794358" y="558773"/>
                  </a:cubicBezTo>
                  <a:cubicBezTo>
                    <a:pt x="1788871" y="558773"/>
                    <a:pt x="1784299" y="558011"/>
                    <a:pt x="1780642" y="556487"/>
                  </a:cubicBezTo>
                  <a:cubicBezTo>
                    <a:pt x="1776984" y="554963"/>
                    <a:pt x="1774698" y="552067"/>
                    <a:pt x="1773784" y="547800"/>
                  </a:cubicBezTo>
                  <a:cubicBezTo>
                    <a:pt x="1772869" y="543533"/>
                    <a:pt x="1774546" y="536827"/>
                    <a:pt x="1778813" y="527683"/>
                  </a:cubicBezTo>
                  <a:cubicBezTo>
                    <a:pt x="1794662" y="488669"/>
                    <a:pt x="1811122" y="452093"/>
                    <a:pt x="1828190" y="417955"/>
                  </a:cubicBezTo>
                  <a:cubicBezTo>
                    <a:pt x="1845259" y="383818"/>
                    <a:pt x="1864766" y="348766"/>
                    <a:pt x="1886712" y="312799"/>
                  </a:cubicBezTo>
                  <a:cubicBezTo>
                    <a:pt x="1891589" y="304265"/>
                    <a:pt x="1898447" y="292835"/>
                    <a:pt x="1907286" y="278509"/>
                  </a:cubicBezTo>
                  <a:cubicBezTo>
                    <a:pt x="1916125" y="264184"/>
                    <a:pt x="1924964" y="249096"/>
                    <a:pt x="1933804" y="233246"/>
                  </a:cubicBezTo>
                  <a:cubicBezTo>
                    <a:pt x="1942643" y="217397"/>
                    <a:pt x="1950568" y="202004"/>
                    <a:pt x="1957578" y="187069"/>
                  </a:cubicBezTo>
                  <a:cubicBezTo>
                    <a:pt x="1964588" y="172134"/>
                    <a:pt x="1968398" y="160094"/>
                    <a:pt x="1969008" y="150950"/>
                  </a:cubicBezTo>
                  <a:cubicBezTo>
                    <a:pt x="1970837" y="135710"/>
                    <a:pt x="1966722" y="122756"/>
                    <a:pt x="1956664" y="112088"/>
                  </a:cubicBezTo>
                  <a:cubicBezTo>
                    <a:pt x="1946605" y="101420"/>
                    <a:pt x="1934261" y="95782"/>
                    <a:pt x="1919630" y="95172"/>
                  </a:cubicBezTo>
                  <a:cubicBezTo>
                    <a:pt x="1912315" y="94562"/>
                    <a:pt x="1905762" y="95629"/>
                    <a:pt x="1899971" y="98372"/>
                  </a:cubicBezTo>
                  <a:cubicBezTo>
                    <a:pt x="1894180" y="101116"/>
                    <a:pt x="1888998" y="104926"/>
                    <a:pt x="1884426" y="109802"/>
                  </a:cubicBezTo>
                  <a:cubicBezTo>
                    <a:pt x="1879854" y="114679"/>
                    <a:pt x="1875892" y="120013"/>
                    <a:pt x="1872539" y="125804"/>
                  </a:cubicBezTo>
                  <a:cubicBezTo>
                    <a:pt x="1869186" y="131596"/>
                    <a:pt x="1866595" y="137539"/>
                    <a:pt x="1864766" y="143635"/>
                  </a:cubicBezTo>
                  <a:lnTo>
                    <a:pt x="1862938" y="146378"/>
                  </a:lnTo>
                  <a:cubicBezTo>
                    <a:pt x="1858670" y="147598"/>
                    <a:pt x="1852422" y="147140"/>
                    <a:pt x="1844192" y="145007"/>
                  </a:cubicBezTo>
                  <a:cubicBezTo>
                    <a:pt x="1835963" y="142873"/>
                    <a:pt x="1827581" y="139825"/>
                    <a:pt x="1819046" y="135863"/>
                  </a:cubicBezTo>
                  <a:cubicBezTo>
                    <a:pt x="1810512" y="131900"/>
                    <a:pt x="1802587" y="127633"/>
                    <a:pt x="1795272" y="123061"/>
                  </a:cubicBezTo>
                  <a:cubicBezTo>
                    <a:pt x="1787957" y="118489"/>
                    <a:pt x="1783385" y="114374"/>
                    <a:pt x="1781556" y="110717"/>
                  </a:cubicBezTo>
                  <a:lnTo>
                    <a:pt x="1780642" y="108888"/>
                  </a:lnTo>
                  <a:lnTo>
                    <a:pt x="1780642" y="107974"/>
                  </a:lnTo>
                  <a:cubicBezTo>
                    <a:pt x="1788566" y="75055"/>
                    <a:pt x="1805330" y="49147"/>
                    <a:pt x="1830934" y="30250"/>
                  </a:cubicBezTo>
                  <a:cubicBezTo>
                    <a:pt x="1856537" y="11352"/>
                    <a:pt x="1885798" y="1294"/>
                    <a:pt x="1918716" y="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DDE4E4-AB6C-2D1E-ADED-B01E25109A72}"/>
              </a:ext>
            </a:extLst>
          </p:cNvPr>
          <p:cNvGrpSpPr/>
          <p:nvPr/>
        </p:nvGrpSpPr>
        <p:grpSpPr>
          <a:xfrm>
            <a:off x="896326" y="3343329"/>
            <a:ext cx="4294065" cy="735452"/>
            <a:chOff x="896326" y="3493151"/>
            <a:chExt cx="4294065" cy="7354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C06D173-B8CA-1A9C-96DE-7638FEFD0C82}"/>
                </a:ext>
              </a:extLst>
            </p:cNvPr>
            <p:cNvSpPr/>
            <p:nvPr/>
          </p:nvSpPr>
          <p:spPr>
            <a:xfrm>
              <a:off x="896326" y="3493151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4E12D3-B4C7-79A3-62E4-AF502CD86BCF}"/>
                </a:ext>
              </a:extLst>
            </p:cNvPr>
            <p:cNvSpPr txBox="1"/>
            <p:nvPr/>
          </p:nvSpPr>
          <p:spPr>
            <a:xfrm>
              <a:off x="1211367" y="3618050"/>
              <a:ext cx="3663982" cy="485654"/>
            </a:xfrm>
            <a:custGeom>
              <a:avLst/>
              <a:gdLst/>
              <a:ahLst/>
              <a:cxnLst/>
              <a:rect l="l" t="t" r="r" b="b"/>
              <a:pathLst>
                <a:path w="4394428" h="582473">
                  <a:moveTo>
                    <a:pt x="2001164" y="288950"/>
                  </a:moveTo>
                  <a:cubicBezTo>
                    <a:pt x="2024939" y="288950"/>
                    <a:pt x="2047342" y="288950"/>
                    <a:pt x="2068373" y="288950"/>
                  </a:cubicBezTo>
                  <a:cubicBezTo>
                    <a:pt x="2089404" y="288950"/>
                    <a:pt x="2110130" y="288950"/>
                    <a:pt x="2130552" y="288950"/>
                  </a:cubicBezTo>
                  <a:cubicBezTo>
                    <a:pt x="2150973" y="288950"/>
                    <a:pt x="2172005" y="288950"/>
                    <a:pt x="2193646" y="288950"/>
                  </a:cubicBezTo>
                  <a:cubicBezTo>
                    <a:pt x="2215286" y="288950"/>
                    <a:pt x="2238299" y="288950"/>
                    <a:pt x="2262683" y="288950"/>
                  </a:cubicBezTo>
                  <a:cubicBezTo>
                    <a:pt x="2265731" y="292608"/>
                    <a:pt x="2268169" y="298704"/>
                    <a:pt x="2269998" y="307238"/>
                  </a:cubicBezTo>
                  <a:cubicBezTo>
                    <a:pt x="2271827" y="315773"/>
                    <a:pt x="2272741" y="324612"/>
                    <a:pt x="2272741" y="333756"/>
                  </a:cubicBezTo>
                  <a:cubicBezTo>
                    <a:pt x="2272741" y="342900"/>
                    <a:pt x="2272131" y="351739"/>
                    <a:pt x="2270912" y="360273"/>
                  </a:cubicBezTo>
                  <a:cubicBezTo>
                    <a:pt x="2269693" y="368808"/>
                    <a:pt x="2267864" y="375513"/>
                    <a:pt x="2265426" y="380390"/>
                  </a:cubicBezTo>
                  <a:cubicBezTo>
                    <a:pt x="2238604" y="381000"/>
                    <a:pt x="2214372" y="381305"/>
                    <a:pt x="2192731" y="381305"/>
                  </a:cubicBezTo>
                  <a:cubicBezTo>
                    <a:pt x="2171090" y="381305"/>
                    <a:pt x="2150059" y="381305"/>
                    <a:pt x="2129638" y="381305"/>
                  </a:cubicBezTo>
                  <a:cubicBezTo>
                    <a:pt x="2109216" y="381305"/>
                    <a:pt x="2088642" y="381152"/>
                    <a:pt x="2067915" y="380847"/>
                  </a:cubicBezTo>
                  <a:cubicBezTo>
                    <a:pt x="2047189" y="380543"/>
                    <a:pt x="2024634" y="380390"/>
                    <a:pt x="2000250" y="380390"/>
                  </a:cubicBezTo>
                  <a:cubicBezTo>
                    <a:pt x="1996592" y="375513"/>
                    <a:pt x="1994002" y="368808"/>
                    <a:pt x="1992478" y="360273"/>
                  </a:cubicBezTo>
                  <a:cubicBezTo>
                    <a:pt x="1990954" y="351739"/>
                    <a:pt x="1990192" y="342900"/>
                    <a:pt x="1990192" y="333756"/>
                  </a:cubicBezTo>
                  <a:cubicBezTo>
                    <a:pt x="1990192" y="324612"/>
                    <a:pt x="1991106" y="315773"/>
                    <a:pt x="1992935" y="307238"/>
                  </a:cubicBezTo>
                  <a:cubicBezTo>
                    <a:pt x="1994764" y="298704"/>
                    <a:pt x="1997507" y="292608"/>
                    <a:pt x="2001164" y="288950"/>
                  </a:cubicBezTo>
                  <a:close/>
                  <a:moveTo>
                    <a:pt x="4235120" y="239573"/>
                  </a:moveTo>
                  <a:cubicBezTo>
                    <a:pt x="4250970" y="239573"/>
                    <a:pt x="4263009" y="244602"/>
                    <a:pt x="4271239" y="254660"/>
                  </a:cubicBezTo>
                  <a:cubicBezTo>
                    <a:pt x="4279468" y="264719"/>
                    <a:pt x="4283583" y="277368"/>
                    <a:pt x="4283583" y="292608"/>
                  </a:cubicBezTo>
                  <a:cubicBezTo>
                    <a:pt x="4283583" y="305409"/>
                    <a:pt x="4278706" y="316687"/>
                    <a:pt x="4268953" y="326441"/>
                  </a:cubicBezTo>
                  <a:cubicBezTo>
                    <a:pt x="4259199" y="336194"/>
                    <a:pt x="4247921" y="341071"/>
                    <a:pt x="4235120" y="341071"/>
                  </a:cubicBezTo>
                  <a:cubicBezTo>
                    <a:pt x="4221709" y="341071"/>
                    <a:pt x="4211193" y="336042"/>
                    <a:pt x="4203573" y="325983"/>
                  </a:cubicBezTo>
                  <a:cubicBezTo>
                    <a:pt x="4195953" y="315925"/>
                    <a:pt x="4192143" y="304800"/>
                    <a:pt x="4192143" y="292608"/>
                  </a:cubicBezTo>
                  <a:cubicBezTo>
                    <a:pt x="4192143" y="279806"/>
                    <a:pt x="4195496" y="267767"/>
                    <a:pt x="4202201" y="256489"/>
                  </a:cubicBezTo>
                  <a:cubicBezTo>
                    <a:pt x="4208907" y="245211"/>
                    <a:pt x="4219880" y="239573"/>
                    <a:pt x="4235120" y="239573"/>
                  </a:cubicBezTo>
                  <a:close/>
                  <a:moveTo>
                    <a:pt x="2958770" y="239573"/>
                  </a:moveTo>
                  <a:cubicBezTo>
                    <a:pt x="2974619" y="239573"/>
                    <a:pt x="2986659" y="244602"/>
                    <a:pt x="2994889" y="254660"/>
                  </a:cubicBezTo>
                  <a:cubicBezTo>
                    <a:pt x="3003118" y="264719"/>
                    <a:pt x="3007233" y="277368"/>
                    <a:pt x="3007233" y="292608"/>
                  </a:cubicBezTo>
                  <a:cubicBezTo>
                    <a:pt x="3007233" y="305409"/>
                    <a:pt x="3002356" y="316687"/>
                    <a:pt x="2992603" y="326441"/>
                  </a:cubicBezTo>
                  <a:cubicBezTo>
                    <a:pt x="2982849" y="336194"/>
                    <a:pt x="2971571" y="341071"/>
                    <a:pt x="2958770" y="341071"/>
                  </a:cubicBezTo>
                  <a:cubicBezTo>
                    <a:pt x="2945358" y="341071"/>
                    <a:pt x="2934843" y="336042"/>
                    <a:pt x="2927223" y="325983"/>
                  </a:cubicBezTo>
                  <a:cubicBezTo>
                    <a:pt x="2919603" y="315925"/>
                    <a:pt x="2915793" y="304800"/>
                    <a:pt x="2915793" y="292608"/>
                  </a:cubicBezTo>
                  <a:cubicBezTo>
                    <a:pt x="2915793" y="279806"/>
                    <a:pt x="2919146" y="267767"/>
                    <a:pt x="2925851" y="256489"/>
                  </a:cubicBezTo>
                  <a:cubicBezTo>
                    <a:pt x="2932557" y="245211"/>
                    <a:pt x="2943530" y="239573"/>
                    <a:pt x="2958770" y="239573"/>
                  </a:cubicBezTo>
                  <a:close/>
                  <a:moveTo>
                    <a:pt x="743179" y="205740"/>
                  </a:moveTo>
                  <a:cubicBezTo>
                    <a:pt x="743788" y="210007"/>
                    <a:pt x="744245" y="219151"/>
                    <a:pt x="744550" y="233172"/>
                  </a:cubicBezTo>
                  <a:cubicBezTo>
                    <a:pt x="744855" y="247193"/>
                    <a:pt x="745008" y="263652"/>
                    <a:pt x="745008" y="282549"/>
                  </a:cubicBezTo>
                  <a:cubicBezTo>
                    <a:pt x="745008" y="301447"/>
                    <a:pt x="745008" y="321411"/>
                    <a:pt x="745008" y="342443"/>
                  </a:cubicBezTo>
                  <a:cubicBezTo>
                    <a:pt x="745008" y="363474"/>
                    <a:pt x="745008" y="382676"/>
                    <a:pt x="745008" y="400050"/>
                  </a:cubicBezTo>
                  <a:cubicBezTo>
                    <a:pt x="745008" y="417423"/>
                    <a:pt x="745008" y="431749"/>
                    <a:pt x="745008" y="443027"/>
                  </a:cubicBezTo>
                  <a:cubicBezTo>
                    <a:pt x="745008" y="454304"/>
                    <a:pt x="745312" y="459943"/>
                    <a:pt x="745922" y="459943"/>
                  </a:cubicBezTo>
                  <a:cubicBezTo>
                    <a:pt x="765429" y="458114"/>
                    <a:pt x="781279" y="452628"/>
                    <a:pt x="793471" y="443484"/>
                  </a:cubicBezTo>
                  <a:cubicBezTo>
                    <a:pt x="805663" y="434340"/>
                    <a:pt x="815112" y="423672"/>
                    <a:pt x="821817" y="411480"/>
                  </a:cubicBezTo>
                  <a:cubicBezTo>
                    <a:pt x="828523" y="399288"/>
                    <a:pt x="833094" y="386029"/>
                    <a:pt x="835533" y="371703"/>
                  </a:cubicBezTo>
                  <a:cubicBezTo>
                    <a:pt x="837972" y="357378"/>
                    <a:pt x="838886" y="343814"/>
                    <a:pt x="838276" y="331013"/>
                  </a:cubicBezTo>
                  <a:cubicBezTo>
                    <a:pt x="838276" y="320649"/>
                    <a:pt x="837210" y="308915"/>
                    <a:pt x="835076" y="295808"/>
                  </a:cubicBezTo>
                  <a:cubicBezTo>
                    <a:pt x="832942" y="282702"/>
                    <a:pt x="828523" y="270053"/>
                    <a:pt x="821817" y="257861"/>
                  </a:cubicBezTo>
                  <a:cubicBezTo>
                    <a:pt x="815112" y="245669"/>
                    <a:pt x="805510" y="234696"/>
                    <a:pt x="793013" y="224942"/>
                  </a:cubicBezTo>
                  <a:cubicBezTo>
                    <a:pt x="780517" y="215189"/>
                    <a:pt x="763905" y="208788"/>
                    <a:pt x="743179" y="205740"/>
                  </a:cubicBezTo>
                  <a:close/>
                  <a:moveTo>
                    <a:pt x="583997" y="122529"/>
                  </a:moveTo>
                  <a:cubicBezTo>
                    <a:pt x="586435" y="126797"/>
                    <a:pt x="588264" y="132740"/>
                    <a:pt x="589483" y="140360"/>
                  </a:cubicBezTo>
                  <a:cubicBezTo>
                    <a:pt x="590702" y="147980"/>
                    <a:pt x="591465" y="156210"/>
                    <a:pt x="591769" y="165049"/>
                  </a:cubicBezTo>
                  <a:cubicBezTo>
                    <a:pt x="592074" y="173888"/>
                    <a:pt x="591922" y="182575"/>
                    <a:pt x="591312" y="191109"/>
                  </a:cubicBezTo>
                  <a:cubicBezTo>
                    <a:pt x="590702" y="199644"/>
                    <a:pt x="589483" y="206654"/>
                    <a:pt x="587654" y="212141"/>
                  </a:cubicBezTo>
                  <a:cubicBezTo>
                    <a:pt x="578511" y="212141"/>
                    <a:pt x="568452" y="211988"/>
                    <a:pt x="557479" y="211683"/>
                  </a:cubicBezTo>
                  <a:cubicBezTo>
                    <a:pt x="546506" y="211379"/>
                    <a:pt x="535534" y="211226"/>
                    <a:pt x="524561" y="211226"/>
                  </a:cubicBezTo>
                  <a:cubicBezTo>
                    <a:pt x="513588" y="211226"/>
                    <a:pt x="503072" y="211226"/>
                    <a:pt x="493014" y="211226"/>
                  </a:cubicBezTo>
                  <a:cubicBezTo>
                    <a:pt x="482956" y="211226"/>
                    <a:pt x="474269" y="211531"/>
                    <a:pt x="466954" y="212141"/>
                  </a:cubicBezTo>
                  <a:cubicBezTo>
                    <a:pt x="466344" y="225552"/>
                    <a:pt x="465887" y="237591"/>
                    <a:pt x="465582" y="248259"/>
                  </a:cubicBezTo>
                  <a:cubicBezTo>
                    <a:pt x="465277" y="258927"/>
                    <a:pt x="465734" y="271272"/>
                    <a:pt x="466954" y="285293"/>
                  </a:cubicBezTo>
                  <a:cubicBezTo>
                    <a:pt x="469392" y="286512"/>
                    <a:pt x="476403" y="287274"/>
                    <a:pt x="487985" y="287579"/>
                  </a:cubicBezTo>
                  <a:cubicBezTo>
                    <a:pt x="499567" y="287883"/>
                    <a:pt x="512216" y="288036"/>
                    <a:pt x="525933" y="288036"/>
                  </a:cubicBezTo>
                  <a:cubicBezTo>
                    <a:pt x="539648" y="288036"/>
                    <a:pt x="552298" y="288036"/>
                    <a:pt x="563880" y="288036"/>
                  </a:cubicBezTo>
                  <a:cubicBezTo>
                    <a:pt x="575462" y="288036"/>
                    <a:pt x="582473" y="288341"/>
                    <a:pt x="584911" y="288950"/>
                  </a:cubicBezTo>
                  <a:cubicBezTo>
                    <a:pt x="589178" y="302971"/>
                    <a:pt x="590855" y="318516"/>
                    <a:pt x="589940" y="335585"/>
                  </a:cubicBezTo>
                  <a:cubicBezTo>
                    <a:pt x="589026" y="352653"/>
                    <a:pt x="587654" y="366979"/>
                    <a:pt x="585826" y="378561"/>
                  </a:cubicBezTo>
                  <a:cubicBezTo>
                    <a:pt x="560222" y="379171"/>
                    <a:pt x="538582" y="379323"/>
                    <a:pt x="520903" y="379019"/>
                  </a:cubicBezTo>
                  <a:cubicBezTo>
                    <a:pt x="503225" y="378714"/>
                    <a:pt x="485242" y="379171"/>
                    <a:pt x="466954" y="380390"/>
                  </a:cubicBezTo>
                  <a:cubicBezTo>
                    <a:pt x="466344" y="403555"/>
                    <a:pt x="466192" y="422605"/>
                    <a:pt x="466496" y="437540"/>
                  </a:cubicBezTo>
                  <a:cubicBezTo>
                    <a:pt x="466801" y="452475"/>
                    <a:pt x="466954" y="464515"/>
                    <a:pt x="466954" y="473659"/>
                  </a:cubicBezTo>
                  <a:cubicBezTo>
                    <a:pt x="478536" y="473659"/>
                    <a:pt x="489052" y="473659"/>
                    <a:pt x="498501" y="473659"/>
                  </a:cubicBezTo>
                  <a:cubicBezTo>
                    <a:pt x="507949" y="473659"/>
                    <a:pt x="517550" y="473659"/>
                    <a:pt x="527304" y="473659"/>
                  </a:cubicBezTo>
                  <a:cubicBezTo>
                    <a:pt x="537058" y="473659"/>
                    <a:pt x="546964" y="473811"/>
                    <a:pt x="557022" y="474116"/>
                  </a:cubicBezTo>
                  <a:cubicBezTo>
                    <a:pt x="567080" y="474421"/>
                    <a:pt x="578511" y="474573"/>
                    <a:pt x="591312" y="474573"/>
                  </a:cubicBezTo>
                  <a:cubicBezTo>
                    <a:pt x="594360" y="478841"/>
                    <a:pt x="596493" y="485089"/>
                    <a:pt x="597713" y="493319"/>
                  </a:cubicBezTo>
                  <a:cubicBezTo>
                    <a:pt x="598932" y="501548"/>
                    <a:pt x="599389" y="510083"/>
                    <a:pt x="599084" y="518922"/>
                  </a:cubicBezTo>
                  <a:cubicBezTo>
                    <a:pt x="598780" y="527761"/>
                    <a:pt x="598018" y="536295"/>
                    <a:pt x="596798" y="544525"/>
                  </a:cubicBezTo>
                  <a:cubicBezTo>
                    <a:pt x="595579" y="552755"/>
                    <a:pt x="593750" y="559003"/>
                    <a:pt x="591312" y="563270"/>
                  </a:cubicBezTo>
                  <a:cubicBezTo>
                    <a:pt x="574243" y="563270"/>
                    <a:pt x="556412" y="563270"/>
                    <a:pt x="537820" y="563270"/>
                  </a:cubicBezTo>
                  <a:cubicBezTo>
                    <a:pt x="519227" y="563270"/>
                    <a:pt x="500786" y="563270"/>
                    <a:pt x="482499" y="563270"/>
                  </a:cubicBezTo>
                  <a:cubicBezTo>
                    <a:pt x="464210" y="563270"/>
                    <a:pt x="446532" y="563270"/>
                    <a:pt x="429463" y="563270"/>
                  </a:cubicBezTo>
                  <a:cubicBezTo>
                    <a:pt x="412394" y="563270"/>
                    <a:pt x="396545" y="563270"/>
                    <a:pt x="381914" y="563270"/>
                  </a:cubicBezTo>
                  <a:cubicBezTo>
                    <a:pt x="381914" y="532790"/>
                    <a:pt x="381762" y="498348"/>
                    <a:pt x="381457" y="459943"/>
                  </a:cubicBezTo>
                  <a:cubicBezTo>
                    <a:pt x="381152" y="421538"/>
                    <a:pt x="381000" y="382524"/>
                    <a:pt x="381000" y="342900"/>
                  </a:cubicBezTo>
                  <a:cubicBezTo>
                    <a:pt x="381000" y="303276"/>
                    <a:pt x="381152" y="264414"/>
                    <a:pt x="381457" y="226314"/>
                  </a:cubicBezTo>
                  <a:cubicBezTo>
                    <a:pt x="381762" y="188214"/>
                    <a:pt x="382219" y="154229"/>
                    <a:pt x="382829" y="124358"/>
                  </a:cubicBezTo>
                  <a:cubicBezTo>
                    <a:pt x="393192" y="124358"/>
                    <a:pt x="406451" y="124358"/>
                    <a:pt x="422605" y="124358"/>
                  </a:cubicBezTo>
                  <a:cubicBezTo>
                    <a:pt x="438760" y="124358"/>
                    <a:pt x="456286" y="124206"/>
                    <a:pt x="475183" y="123901"/>
                  </a:cubicBezTo>
                  <a:cubicBezTo>
                    <a:pt x="494081" y="123596"/>
                    <a:pt x="512978" y="123291"/>
                    <a:pt x="531876" y="122987"/>
                  </a:cubicBezTo>
                  <a:cubicBezTo>
                    <a:pt x="550774" y="122682"/>
                    <a:pt x="568147" y="122529"/>
                    <a:pt x="583997" y="122529"/>
                  </a:cubicBezTo>
                  <a:close/>
                  <a:moveTo>
                    <a:pt x="1211428" y="118872"/>
                  </a:moveTo>
                  <a:cubicBezTo>
                    <a:pt x="1229106" y="118872"/>
                    <a:pt x="1246480" y="122225"/>
                    <a:pt x="1263548" y="128930"/>
                  </a:cubicBezTo>
                  <a:cubicBezTo>
                    <a:pt x="1260501" y="156972"/>
                    <a:pt x="1257757" y="180594"/>
                    <a:pt x="1255319" y="199796"/>
                  </a:cubicBezTo>
                  <a:cubicBezTo>
                    <a:pt x="1252881" y="218999"/>
                    <a:pt x="1250747" y="236982"/>
                    <a:pt x="1248918" y="253746"/>
                  </a:cubicBezTo>
                  <a:cubicBezTo>
                    <a:pt x="1247089" y="270510"/>
                    <a:pt x="1245718" y="287426"/>
                    <a:pt x="1244803" y="304495"/>
                  </a:cubicBezTo>
                  <a:cubicBezTo>
                    <a:pt x="1243889" y="321564"/>
                    <a:pt x="1243432" y="341985"/>
                    <a:pt x="1243432" y="365760"/>
                  </a:cubicBezTo>
                  <a:cubicBezTo>
                    <a:pt x="1243432" y="371246"/>
                    <a:pt x="1243889" y="380390"/>
                    <a:pt x="1244803" y="393192"/>
                  </a:cubicBezTo>
                  <a:cubicBezTo>
                    <a:pt x="1245718" y="405993"/>
                    <a:pt x="1247851" y="419252"/>
                    <a:pt x="1251204" y="432968"/>
                  </a:cubicBezTo>
                  <a:cubicBezTo>
                    <a:pt x="1254557" y="446684"/>
                    <a:pt x="1259739" y="458876"/>
                    <a:pt x="1266749" y="469544"/>
                  </a:cubicBezTo>
                  <a:cubicBezTo>
                    <a:pt x="1273759" y="480212"/>
                    <a:pt x="1283665" y="486156"/>
                    <a:pt x="1296467" y="487375"/>
                  </a:cubicBezTo>
                  <a:cubicBezTo>
                    <a:pt x="1306830" y="487985"/>
                    <a:pt x="1315517" y="484784"/>
                    <a:pt x="1322527" y="477774"/>
                  </a:cubicBezTo>
                  <a:cubicBezTo>
                    <a:pt x="1329538" y="470763"/>
                    <a:pt x="1335176" y="461467"/>
                    <a:pt x="1339444" y="449885"/>
                  </a:cubicBezTo>
                  <a:cubicBezTo>
                    <a:pt x="1343711" y="438302"/>
                    <a:pt x="1346911" y="425348"/>
                    <a:pt x="1349045" y="411023"/>
                  </a:cubicBezTo>
                  <a:cubicBezTo>
                    <a:pt x="1351178" y="396697"/>
                    <a:pt x="1352550" y="382219"/>
                    <a:pt x="1353160" y="367589"/>
                  </a:cubicBezTo>
                  <a:cubicBezTo>
                    <a:pt x="1354379" y="338328"/>
                    <a:pt x="1353464" y="302209"/>
                    <a:pt x="1350416" y="259232"/>
                  </a:cubicBezTo>
                  <a:cubicBezTo>
                    <a:pt x="1347369" y="216255"/>
                    <a:pt x="1342492" y="172821"/>
                    <a:pt x="1335786" y="128930"/>
                  </a:cubicBezTo>
                  <a:cubicBezTo>
                    <a:pt x="1344320" y="125882"/>
                    <a:pt x="1353769" y="123749"/>
                    <a:pt x="1364132" y="122529"/>
                  </a:cubicBezTo>
                  <a:cubicBezTo>
                    <a:pt x="1374496" y="121310"/>
                    <a:pt x="1384097" y="120701"/>
                    <a:pt x="1392936" y="120701"/>
                  </a:cubicBezTo>
                  <a:cubicBezTo>
                    <a:pt x="1401775" y="120701"/>
                    <a:pt x="1409548" y="121005"/>
                    <a:pt x="1416253" y="121615"/>
                  </a:cubicBezTo>
                  <a:cubicBezTo>
                    <a:pt x="1422959" y="122225"/>
                    <a:pt x="1426921" y="122834"/>
                    <a:pt x="1428141" y="123444"/>
                  </a:cubicBezTo>
                  <a:cubicBezTo>
                    <a:pt x="1431188" y="145389"/>
                    <a:pt x="1434084" y="169773"/>
                    <a:pt x="1436827" y="196596"/>
                  </a:cubicBezTo>
                  <a:cubicBezTo>
                    <a:pt x="1439570" y="223418"/>
                    <a:pt x="1441856" y="249174"/>
                    <a:pt x="1443685" y="273863"/>
                  </a:cubicBezTo>
                  <a:cubicBezTo>
                    <a:pt x="1445514" y="298551"/>
                    <a:pt x="1446733" y="320040"/>
                    <a:pt x="1447343" y="338328"/>
                  </a:cubicBezTo>
                  <a:cubicBezTo>
                    <a:pt x="1447952" y="356616"/>
                    <a:pt x="1448257" y="368198"/>
                    <a:pt x="1448257" y="373075"/>
                  </a:cubicBezTo>
                  <a:cubicBezTo>
                    <a:pt x="1448257" y="382219"/>
                    <a:pt x="1447800" y="393801"/>
                    <a:pt x="1446886" y="407822"/>
                  </a:cubicBezTo>
                  <a:cubicBezTo>
                    <a:pt x="1445971" y="421843"/>
                    <a:pt x="1444143" y="436473"/>
                    <a:pt x="1441399" y="451713"/>
                  </a:cubicBezTo>
                  <a:cubicBezTo>
                    <a:pt x="1438656" y="466953"/>
                    <a:pt x="1434236" y="482193"/>
                    <a:pt x="1428141" y="497433"/>
                  </a:cubicBezTo>
                  <a:cubicBezTo>
                    <a:pt x="1422045" y="512673"/>
                    <a:pt x="1413510" y="526389"/>
                    <a:pt x="1402537" y="538581"/>
                  </a:cubicBezTo>
                  <a:cubicBezTo>
                    <a:pt x="1391565" y="550773"/>
                    <a:pt x="1377848" y="560679"/>
                    <a:pt x="1361389" y="568299"/>
                  </a:cubicBezTo>
                  <a:cubicBezTo>
                    <a:pt x="1344930" y="575919"/>
                    <a:pt x="1324508" y="579729"/>
                    <a:pt x="1300125" y="579729"/>
                  </a:cubicBezTo>
                  <a:cubicBezTo>
                    <a:pt x="1275131" y="579729"/>
                    <a:pt x="1254252" y="575767"/>
                    <a:pt x="1237488" y="567842"/>
                  </a:cubicBezTo>
                  <a:cubicBezTo>
                    <a:pt x="1220724" y="559917"/>
                    <a:pt x="1207008" y="549707"/>
                    <a:pt x="1196340" y="537210"/>
                  </a:cubicBezTo>
                  <a:cubicBezTo>
                    <a:pt x="1185672" y="524713"/>
                    <a:pt x="1177443" y="510692"/>
                    <a:pt x="1171651" y="495147"/>
                  </a:cubicBezTo>
                  <a:cubicBezTo>
                    <a:pt x="1165860" y="479603"/>
                    <a:pt x="1161593" y="464058"/>
                    <a:pt x="1158850" y="448513"/>
                  </a:cubicBezTo>
                  <a:cubicBezTo>
                    <a:pt x="1156106" y="432968"/>
                    <a:pt x="1154582" y="418338"/>
                    <a:pt x="1154278" y="404622"/>
                  </a:cubicBezTo>
                  <a:cubicBezTo>
                    <a:pt x="1153973" y="390906"/>
                    <a:pt x="1153516" y="379476"/>
                    <a:pt x="1152906" y="370332"/>
                  </a:cubicBezTo>
                  <a:cubicBezTo>
                    <a:pt x="1152296" y="348996"/>
                    <a:pt x="1152296" y="329031"/>
                    <a:pt x="1152906" y="310439"/>
                  </a:cubicBezTo>
                  <a:cubicBezTo>
                    <a:pt x="1153516" y="291846"/>
                    <a:pt x="1154735" y="272948"/>
                    <a:pt x="1156563" y="253746"/>
                  </a:cubicBezTo>
                  <a:cubicBezTo>
                    <a:pt x="1158392" y="234543"/>
                    <a:pt x="1160679" y="214427"/>
                    <a:pt x="1163422" y="193395"/>
                  </a:cubicBezTo>
                  <a:cubicBezTo>
                    <a:pt x="1166165" y="172364"/>
                    <a:pt x="1169670" y="149047"/>
                    <a:pt x="1173937" y="123444"/>
                  </a:cubicBezTo>
                  <a:cubicBezTo>
                    <a:pt x="1180033" y="122225"/>
                    <a:pt x="1186129" y="121158"/>
                    <a:pt x="1192225" y="120243"/>
                  </a:cubicBezTo>
                  <a:cubicBezTo>
                    <a:pt x="1198321" y="119329"/>
                    <a:pt x="1204722" y="118872"/>
                    <a:pt x="1211428" y="118872"/>
                  </a:cubicBezTo>
                  <a:close/>
                  <a:moveTo>
                    <a:pt x="1037768" y="115214"/>
                  </a:moveTo>
                  <a:cubicBezTo>
                    <a:pt x="1047521" y="115214"/>
                    <a:pt x="1056666" y="115824"/>
                    <a:pt x="1065200" y="117043"/>
                  </a:cubicBezTo>
                  <a:cubicBezTo>
                    <a:pt x="1073734" y="118262"/>
                    <a:pt x="1080440" y="120091"/>
                    <a:pt x="1085317" y="122529"/>
                  </a:cubicBezTo>
                  <a:cubicBezTo>
                    <a:pt x="1085926" y="138379"/>
                    <a:pt x="1086231" y="157277"/>
                    <a:pt x="1086231" y="179222"/>
                  </a:cubicBezTo>
                  <a:cubicBezTo>
                    <a:pt x="1086231" y="201168"/>
                    <a:pt x="1086231" y="225095"/>
                    <a:pt x="1086231" y="251003"/>
                  </a:cubicBezTo>
                  <a:cubicBezTo>
                    <a:pt x="1086231" y="276911"/>
                    <a:pt x="1086079" y="303733"/>
                    <a:pt x="1085774" y="331470"/>
                  </a:cubicBezTo>
                  <a:cubicBezTo>
                    <a:pt x="1085469" y="359207"/>
                    <a:pt x="1085317" y="386639"/>
                    <a:pt x="1085317" y="413766"/>
                  </a:cubicBezTo>
                  <a:cubicBezTo>
                    <a:pt x="1085317" y="440893"/>
                    <a:pt x="1085317" y="467106"/>
                    <a:pt x="1085317" y="492404"/>
                  </a:cubicBezTo>
                  <a:cubicBezTo>
                    <a:pt x="1085317" y="517703"/>
                    <a:pt x="1085622" y="540410"/>
                    <a:pt x="1086231" y="560527"/>
                  </a:cubicBezTo>
                  <a:cubicBezTo>
                    <a:pt x="1078916" y="564185"/>
                    <a:pt x="1070686" y="566623"/>
                    <a:pt x="1061542" y="567842"/>
                  </a:cubicBezTo>
                  <a:cubicBezTo>
                    <a:pt x="1052398" y="569061"/>
                    <a:pt x="1043559" y="569671"/>
                    <a:pt x="1035024" y="569671"/>
                  </a:cubicBezTo>
                  <a:cubicBezTo>
                    <a:pt x="1022833" y="569671"/>
                    <a:pt x="1012164" y="568909"/>
                    <a:pt x="1003021" y="567385"/>
                  </a:cubicBezTo>
                  <a:cubicBezTo>
                    <a:pt x="993877" y="565861"/>
                    <a:pt x="987781" y="564489"/>
                    <a:pt x="984733" y="563270"/>
                  </a:cubicBezTo>
                  <a:cubicBezTo>
                    <a:pt x="984123" y="530352"/>
                    <a:pt x="983514" y="494538"/>
                    <a:pt x="982904" y="455828"/>
                  </a:cubicBezTo>
                  <a:cubicBezTo>
                    <a:pt x="982294" y="417119"/>
                    <a:pt x="981989" y="378104"/>
                    <a:pt x="981989" y="338785"/>
                  </a:cubicBezTo>
                  <a:cubicBezTo>
                    <a:pt x="981989" y="299466"/>
                    <a:pt x="982294" y="261213"/>
                    <a:pt x="982904" y="224028"/>
                  </a:cubicBezTo>
                  <a:cubicBezTo>
                    <a:pt x="983514" y="186842"/>
                    <a:pt x="984123" y="153314"/>
                    <a:pt x="984733" y="123444"/>
                  </a:cubicBezTo>
                  <a:cubicBezTo>
                    <a:pt x="989610" y="120396"/>
                    <a:pt x="996925" y="118262"/>
                    <a:pt x="1006678" y="117043"/>
                  </a:cubicBezTo>
                  <a:cubicBezTo>
                    <a:pt x="1016432" y="115824"/>
                    <a:pt x="1026795" y="115214"/>
                    <a:pt x="1037768" y="115214"/>
                  </a:cubicBezTo>
                  <a:close/>
                  <a:moveTo>
                    <a:pt x="1777822" y="114300"/>
                  </a:moveTo>
                  <a:cubicBezTo>
                    <a:pt x="1784528" y="114300"/>
                    <a:pt x="1790929" y="114757"/>
                    <a:pt x="1797025" y="115671"/>
                  </a:cubicBezTo>
                  <a:cubicBezTo>
                    <a:pt x="1803121" y="116586"/>
                    <a:pt x="1807693" y="117653"/>
                    <a:pt x="1810741" y="118872"/>
                  </a:cubicBezTo>
                  <a:cubicBezTo>
                    <a:pt x="1811350" y="148742"/>
                    <a:pt x="1812112" y="184099"/>
                    <a:pt x="1813027" y="224942"/>
                  </a:cubicBezTo>
                  <a:cubicBezTo>
                    <a:pt x="1813941" y="265785"/>
                    <a:pt x="1814551" y="306933"/>
                    <a:pt x="1814855" y="348386"/>
                  </a:cubicBezTo>
                  <a:cubicBezTo>
                    <a:pt x="1815160" y="389839"/>
                    <a:pt x="1815465" y="429463"/>
                    <a:pt x="1815770" y="467258"/>
                  </a:cubicBezTo>
                  <a:cubicBezTo>
                    <a:pt x="1816075" y="505053"/>
                    <a:pt x="1815922" y="536448"/>
                    <a:pt x="1815313" y="561441"/>
                  </a:cubicBezTo>
                  <a:cubicBezTo>
                    <a:pt x="1811045" y="563270"/>
                    <a:pt x="1804340" y="565404"/>
                    <a:pt x="1795196" y="567842"/>
                  </a:cubicBezTo>
                  <a:cubicBezTo>
                    <a:pt x="1786052" y="570281"/>
                    <a:pt x="1775994" y="571500"/>
                    <a:pt x="1765021" y="571500"/>
                  </a:cubicBezTo>
                  <a:cubicBezTo>
                    <a:pt x="1750390" y="571500"/>
                    <a:pt x="1736979" y="568452"/>
                    <a:pt x="1724787" y="562356"/>
                  </a:cubicBezTo>
                  <a:cubicBezTo>
                    <a:pt x="1724787" y="536753"/>
                    <a:pt x="1724635" y="515264"/>
                    <a:pt x="1724330" y="497891"/>
                  </a:cubicBezTo>
                  <a:cubicBezTo>
                    <a:pt x="1724025" y="480517"/>
                    <a:pt x="1723720" y="463601"/>
                    <a:pt x="1723415" y="447141"/>
                  </a:cubicBezTo>
                  <a:cubicBezTo>
                    <a:pt x="1723111" y="430682"/>
                    <a:pt x="1722958" y="412851"/>
                    <a:pt x="1722958" y="393649"/>
                  </a:cubicBezTo>
                  <a:cubicBezTo>
                    <a:pt x="1722958" y="374447"/>
                    <a:pt x="1722958" y="350215"/>
                    <a:pt x="1722958" y="320954"/>
                  </a:cubicBezTo>
                  <a:cubicBezTo>
                    <a:pt x="1719910" y="323393"/>
                    <a:pt x="1716253" y="327507"/>
                    <a:pt x="1711985" y="333299"/>
                  </a:cubicBezTo>
                  <a:cubicBezTo>
                    <a:pt x="1707718" y="339090"/>
                    <a:pt x="1703451" y="345338"/>
                    <a:pt x="1699184" y="352044"/>
                  </a:cubicBezTo>
                  <a:cubicBezTo>
                    <a:pt x="1694917" y="358749"/>
                    <a:pt x="1690649" y="365455"/>
                    <a:pt x="1686382" y="372161"/>
                  </a:cubicBezTo>
                  <a:cubicBezTo>
                    <a:pt x="1682115" y="378866"/>
                    <a:pt x="1678457" y="384048"/>
                    <a:pt x="1675409" y="387705"/>
                  </a:cubicBezTo>
                  <a:lnTo>
                    <a:pt x="1661694" y="387705"/>
                  </a:lnTo>
                  <a:cubicBezTo>
                    <a:pt x="1658645" y="384048"/>
                    <a:pt x="1654835" y="378714"/>
                    <a:pt x="1650263" y="371703"/>
                  </a:cubicBezTo>
                  <a:cubicBezTo>
                    <a:pt x="1645691" y="364693"/>
                    <a:pt x="1640967" y="357530"/>
                    <a:pt x="1636090" y="350215"/>
                  </a:cubicBezTo>
                  <a:cubicBezTo>
                    <a:pt x="1631213" y="342900"/>
                    <a:pt x="1626489" y="336194"/>
                    <a:pt x="1621917" y="330098"/>
                  </a:cubicBezTo>
                  <a:cubicBezTo>
                    <a:pt x="1617345" y="324002"/>
                    <a:pt x="1613535" y="319735"/>
                    <a:pt x="1610487" y="317297"/>
                  </a:cubicBezTo>
                  <a:cubicBezTo>
                    <a:pt x="1609877" y="343509"/>
                    <a:pt x="1610487" y="376428"/>
                    <a:pt x="1612316" y="416052"/>
                  </a:cubicBezTo>
                  <a:cubicBezTo>
                    <a:pt x="1614145" y="455676"/>
                    <a:pt x="1612925" y="504139"/>
                    <a:pt x="1608658" y="561441"/>
                  </a:cubicBezTo>
                  <a:cubicBezTo>
                    <a:pt x="1601953" y="564489"/>
                    <a:pt x="1594790" y="566623"/>
                    <a:pt x="1587170" y="567842"/>
                  </a:cubicBezTo>
                  <a:cubicBezTo>
                    <a:pt x="1579550" y="569061"/>
                    <a:pt x="1571777" y="569671"/>
                    <a:pt x="1563853" y="569671"/>
                  </a:cubicBezTo>
                  <a:cubicBezTo>
                    <a:pt x="1543736" y="569671"/>
                    <a:pt x="1527886" y="567233"/>
                    <a:pt x="1516304" y="562356"/>
                  </a:cubicBezTo>
                  <a:cubicBezTo>
                    <a:pt x="1515694" y="528218"/>
                    <a:pt x="1515390" y="491185"/>
                    <a:pt x="1515390" y="451256"/>
                  </a:cubicBezTo>
                  <a:cubicBezTo>
                    <a:pt x="1515390" y="411327"/>
                    <a:pt x="1515542" y="371551"/>
                    <a:pt x="1515847" y="331927"/>
                  </a:cubicBezTo>
                  <a:cubicBezTo>
                    <a:pt x="1516152" y="292303"/>
                    <a:pt x="1516456" y="254203"/>
                    <a:pt x="1516761" y="217627"/>
                  </a:cubicBezTo>
                  <a:cubicBezTo>
                    <a:pt x="1517066" y="181051"/>
                    <a:pt x="1517218" y="149047"/>
                    <a:pt x="1517218" y="121615"/>
                  </a:cubicBezTo>
                  <a:cubicBezTo>
                    <a:pt x="1519657" y="119786"/>
                    <a:pt x="1524838" y="118262"/>
                    <a:pt x="1532763" y="117043"/>
                  </a:cubicBezTo>
                  <a:cubicBezTo>
                    <a:pt x="1540688" y="115824"/>
                    <a:pt x="1549222" y="115214"/>
                    <a:pt x="1558366" y="115214"/>
                  </a:cubicBezTo>
                  <a:cubicBezTo>
                    <a:pt x="1567510" y="115214"/>
                    <a:pt x="1576197" y="115824"/>
                    <a:pt x="1584427" y="117043"/>
                  </a:cubicBezTo>
                  <a:cubicBezTo>
                    <a:pt x="1592656" y="118262"/>
                    <a:pt x="1598600" y="120091"/>
                    <a:pt x="1602257" y="122529"/>
                  </a:cubicBezTo>
                  <a:cubicBezTo>
                    <a:pt x="1605915" y="131673"/>
                    <a:pt x="1610487" y="142494"/>
                    <a:pt x="1615973" y="154991"/>
                  </a:cubicBezTo>
                  <a:cubicBezTo>
                    <a:pt x="1621460" y="167487"/>
                    <a:pt x="1627099" y="180137"/>
                    <a:pt x="1632890" y="192938"/>
                  </a:cubicBezTo>
                  <a:cubicBezTo>
                    <a:pt x="1638681" y="205740"/>
                    <a:pt x="1644320" y="218084"/>
                    <a:pt x="1649806" y="229971"/>
                  </a:cubicBezTo>
                  <a:cubicBezTo>
                    <a:pt x="1655293" y="241859"/>
                    <a:pt x="1660169" y="252069"/>
                    <a:pt x="1664437" y="260604"/>
                  </a:cubicBezTo>
                  <a:cubicBezTo>
                    <a:pt x="1666875" y="261823"/>
                    <a:pt x="1669466" y="262585"/>
                    <a:pt x="1672209" y="262890"/>
                  </a:cubicBezTo>
                  <a:cubicBezTo>
                    <a:pt x="1674952" y="263195"/>
                    <a:pt x="1677238" y="262433"/>
                    <a:pt x="1679067" y="260604"/>
                  </a:cubicBezTo>
                  <a:cubicBezTo>
                    <a:pt x="1684553" y="248412"/>
                    <a:pt x="1689278" y="237134"/>
                    <a:pt x="1693240" y="226771"/>
                  </a:cubicBezTo>
                  <a:cubicBezTo>
                    <a:pt x="1697203" y="216408"/>
                    <a:pt x="1701013" y="205892"/>
                    <a:pt x="1704670" y="195224"/>
                  </a:cubicBezTo>
                  <a:cubicBezTo>
                    <a:pt x="1708328" y="184556"/>
                    <a:pt x="1712290" y="173431"/>
                    <a:pt x="1716557" y="161849"/>
                  </a:cubicBezTo>
                  <a:cubicBezTo>
                    <a:pt x="1720825" y="150266"/>
                    <a:pt x="1725701" y="137160"/>
                    <a:pt x="1731188" y="122529"/>
                  </a:cubicBezTo>
                  <a:cubicBezTo>
                    <a:pt x="1734236" y="119481"/>
                    <a:pt x="1740332" y="117348"/>
                    <a:pt x="1749476" y="116129"/>
                  </a:cubicBezTo>
                  <a:cubicBezTo>
                    <a:pt x="1758620" y="114909"/>
                    <a:pt x="1768069" y="114300"/>
                    <a:pt x="1777822" y="114300"/>
                  </a:cubicBezTo>
                  <a:close/>
                  <a:moveTo>
                    <a:pt x="718490" y="110185"/>
                  </a:moveTo>
                  <a:cubicBezTo>
                    <a:pt x="736778" y="109880"/>
                    <a:pt x="754761" y="111252"/>
                    <a:pt x="772439" y="114300"/>
                  </a:cubicBezTo>
                  <a:cubicBezTo>
                    <a:pt x="802310" y="119177"/>
                    <a:pt x="826846" y="130454"/>
                    <a:pt x="846049" y="148133"/>
                  </a:cubicBezTo>
                  <a:cubicBezTo>
                    <a:pt x="865251" y="165811"/>
                    <a:pt x="880339" y="185623"/>
                    <a:pt x="891312" y="207569"/>
                  </a:cubicBezTo>
                  <a:cubicBezTo>
                    <a:pt x="902284" y="229514"/>
                    <a:pt x="909904" y="251612"/>
                    <a:pt x="914172" y="273863"/>
                  </a:cubicBezTo>
                  <a:cubicBezTo>
                    <a:pt x="918439" y="296113"/>
                    <a:pt x="920877" y="314249"/>
                    <a:pt x="921487" y="328269"/>
                  </a:cubicBezTo>
                  <a:cubicBezTo>
                    <a:pt x="922706" y="347167"/>
                    <a:pt x="922249" y="367893"/>
                    <a:pt x="920115" y="390449"/>
                  </a:cubicBezTo>
                  <a:cubicBezTo>
                    <a:pt x="917982" y="413004"/>
                    <a:pt x="912495" y="434949"/>
                    <a:pt x="903656" y="456285"/>
                  </a:cubicBezTo>
                  <a:cubicBezTo>
                    <a:pt x="894817" y="477621"/>
                    <a:pt x="881710" y="497281"/>
                    <a:pt x="864337" y="515264"/>
                  </a:cubicBezTo>
                  <a:cubicBezTo>
                    <a:pt x="846963" y="533247"/>
                    <a:pt x="823341" y="546811"/>
                    <a:pt x="793471" y="555955"/>
                  </a:cubicBezTo>
                  <a:cubicBezTo>
                    <a:pt x="767868" y="563880"/>
                    <a:pt x="741960" y="567842"/>
                    <a:pt x="715747" y="567842"/>
                  </a:cubicBezTo>
                  <a:cubicBezTo>
                    <a:pt x="693801" y="567842"/>
                    <a:pt x="674599" y="565404"/>
                    <a:pt x="658139" y="560527"/>
                  </a:cubicBezTo>
                  <a:cubicBezTo>
                    <a:pt x="658139" y="513588"/>
                    <a:pt x="657987" y="471830"/>
                    <a:pt x="657682" y="435254"/>
                  </a:cubicBezTo>
                  <a:cubicBezTo>
                    <a:pt x="657377" y="398678"/>
                    <a:pt x="657073" y="363474"/>
                    <a:pt x="656768" y="329641"/>
                  </a:cubicBezTo>
                  <a:cubicBezTo>
                    <a:pt x="656463" y="295808"/>
                    <a:pt x="656463" y="261823"/>
                    <a:pt x="656768" y="227685"/>
                  </a:cubicBezTo>
                  <a:cubicBezTo>
                    <a:pt x="657073" y="193548"/>
                    <a:pt x="657530" y="155143"/>
                    <a:pt x="658139" y="112471"/>
                  </a:cubicBezTo>
                  <a:cubicBezTo>
                    <a:pt x="680085" y="111252"/>
                    <a:pt x="700202" y="110490"/>
                    <a:pt x="718490" y="110185"/>
                  </a:cubicBezTo>
                  <a:close/>
                  <a:moveTo>
                    <a:pt x="3502838" y="106985"/>
                  </a:moveTo>
                  <a:cubicBezTo>
                    <a:pt x="3515030" y="106985"/>
                    <a:pt x="3526764" y="108204"/>
                    <a:pt x="3538042" y="110642"/>
                  </a:cubicBezTo>
                  <a:cubicBezTo>
                    <a:pt x="3549320" y="113081"/>
                    <a:pt x="3558311" y="117653"/>
                    <a:pt x="3565017" y="124358"/>
                  </a:cubicBezTo>
                  <a:cubicBezTo>
                    <a:pt x="3565627" y="124968"/>
                    <a:pt x="3564560" y="129845"/>
                    <a:pt x="3561816" y="138989"/>
                  </a:cubicBezTo>
                  <a:cubicBezTo>
                    <a:pt x="3559073" y="148133"/>
                    <a:pt x="3555416" y="159410"/>
                    <a:pt x="3550844" y="172821"/>
                  </a:cubicBezTo>
                  <a:cubicBezTo>
                    <a:pt x="3546272" y="186233"/>
                    <a:pt x="3541090" y="200863"/>
                    <a:pt x="3535299" y="216713"/>
                  </a:cubicBezTo>
                  <a:cubicBezTo>
                    <a:pt x="3529508" y="232562"/>
                    <a:pt x="3524021" y="247802"/>
                    <a:pt x="3518840" y="262433"/>
                  </a:cubicBezTo>
                  <a:cubicBezTo>
                    <a:pt x="3513658" y="277063"/>
                    <a:pt x="3509086" y="290017"/>
                    <a:pt x="3505124" y="301295"/>
                  </a:cubicBezTo>
                  <a:cubicBezTo>
                    <a:pt x="3501161" y="312572"/>
                    <a:pt x="3498570" y="320345"/>
                    <a:pt x="3497351" y="324612"/>
                  </a:cubicBezTo>
                  <a:lnTo>
                    <a:pt x="3565931" y="563270"/>
                  </a:lnTo>
                  <a:cubicBezTo>
                    <a:pt x="3562884" y="568757"/>
                    <a:pt x="3554197" y="573329"/>
                    <a:pt x="3539871" y="576986"/>
                  </a:cubicBezTo>
                  <a:cubicBezTo>
                    <a:pt x="3525545" y="580644"/>
                    <a:pt x="3511372" y="582473"/>
                    <a:pt x="3497351" y="582473"/>
                  </a:cubicBezTo>
                  <a:cubicBezTo>
                    <a:pt x="3488817" y="582473"/>
                    <a:pt x="3481044" y="581558"/>
                    <a:pt x="3474034" y="579729"/>
                  </a:cubicBezTo>
                  <a:cubicBezTo>
                    <a:pt x="3467024" y="577901"/>
                    <a:pt x="3462604" y="575157"/>
                    <a:pt x="3460775" y="571500"/>
                  </a:cubicBezTo>
                  <a:cubicBezTo>
                    <a:pt x="3454070" y="541020"/>
                    <a:pt x="3446907" y="508406"/>
                    <a:pt x="3439287" y="473659"/>
                  </a:cubicBezTo>
                  <a:cubicBezTo>
                    <a:pt x="3431667" y="438912"/>
                    <a:pt x="3422980" y="406603"/>
                    <a:pt x="3413227" y="376733"/>
                  </a:cubicBezTo>
                  <a:lnTo>
                    <a:pt x="3369335" y="572414"/>
                  </a:lnTo>
                  <a:cubicBezTo>
                    <a:pt x="3357753" y="577291"/>
                    <a:pt x="3343122" y="579729"/>
                    <a:pt x="3325444" y="579729"/>
                  </a:cubicBezTo>
                  <a:cubicBezTo>
                    <a:pt x="3313862" y="579729"/>
                    <a:pt x="3302584" y="578510"/>
                    <a:pt x="3291611" y="576072"/>
                  </a:cubicBezTo>
                  <a:cubicBezTo>
                    <a:pt x="3280639" y="573633"/>
                    <a:pt x="3270885" y="569366"/>
                    <a:pt x="3262351" y="563270"/>
                  </a:cubicBezTo>
                  <a:cubicBezTo>
                    <a:pt x="3261741" y="562051"/>
                    <a:pt x="3262808" y="556107"/>
                    <a:pt x="3265551" y="545439"/>
                  </a:cubicBezTo>
                  <a:cubicBezTo>
                    <a:pt x="3268294" y="534771"/>
                    <a:pt x="3272104" y="521208"/>
                    <a:pt x="3276981" y="504749"/>
                  </a:cubicBezTo>
                  <a:cubicBezTo>
                    <a:pt x="3281858" y="488289"/>
                    <a:pt x="3287192" y="470459"/>
                    <a:pt x="3292983" y="451256"/>
                  </a:cubicBezTo>
                  <a:cubicBezTo>
                    <a:pt x="3298774" y="432054"/>
                    <a:pt x="3304413" y="413613"/>
                    <a:pt x="3309899" y="395935"/>
                  </a:cubicBezTo>
                  <a:cubicBezTo>
                    <a:pt x="3315386" y="378257"/>
                    <a:pt x="3320110" y="362712"/>
                    <a:pt x="3324072" y="349301"/>
                  </a:cubicBezTo>
                  <a:cubicBezTo>
                    <a:pt x="3328035" y="335889"/>
                    <a:pt x="3330626" y="326745"/>
                    <a:pt x="3331845" y="321869"/>
                  </a:cubicBezTo>
                  <a:lnTo>
                    <a:pt x="3265094" y="124358"/>
                  </a:lnTo>
                  <a:cubicBezTo>
                    <a:pt x="3271189" y="119481"/>
                    <a:pt x="3279572" y="115824"/>
                    <a:pt x="3290240" y="113385"/>
                  </a:cubicBezTo>
                  <a:cubicBezTo>
                    <a:pt x="3300908" y="110947"/>
                    <a:pt x="3312033" y="109728"/>
                    <a:pt x="3323615" y="109728"/>
                  </a:cubicBezTo>
                  <a:cubicBezTo>
                    <a:pt x="3332759" y="109728"/>
                    <a:pt x="3341446" y="110337"/>
                    <a:pt x="3349676" y="111557"/>
                  </a:cubicBezTo>
                  <a:cubicBezTo>
                    <a:pt x="3357905" y="112776"/>
                    <a:pt x="3364763" y="114300"/>
                    <a:pt x="3370250" y="116129"/>
                  </a:cubicBezTo>
                  <a:cubicBezTo>
                    <a:pt x="3378784" y="156972"/>
                    <a:pt x="3386099" y="192786"/>
                    <a:pt x="3392195" y="223571"/>
                  </a:cubicBezTo>
                  <a:cubicBezTo>
                    <a:pt x="3398292" y="254355"/>
                    <a:pt x="3405302" y="284073"/>
                    <a:pt x="3413227" y="312725"/>
                  </a:cubicBezTo>
                  <a:lnTo>
                    <a:pt x="3458032" y="114300"/>
                  </a:lnTo>
                  <a:cubicBezTo>
                    <a:pt x="3462300" y="111861"/>
                    <a:pt x="3468395" y="110033"/>
                    <a:pt x="3476320" y="108813"/>
                  </a:cubicBezTo>
                  <a:cubicBezTo>
                    <a:pt x="3484245" y="107594"/>
                    <a:pt x="3493084" y="106985"/>
                    <a:pt x="3502838" y="106985"/>
                  </a:cubicBezTo>
                  <a:close/>
                  <a:moveTo>
                    <a:pt x="4236034" y="99669"/>
                  </a:moveTo>
                  <a:cubicBezTo>
                    <a:pt x="4222013" y="102108"/>
                    <a:pt x="4210888" y="111252"/>
                    <a:pt x="4202659" y="127101"/>
                  </a:cubicBezTo>
                  <a:cubicBezTo>
                    <a:pt x="4194429" y="142951"/>
                    <a:pt x="4188181" y="161087"/>
                    <a:pt x="4183913" y="181508"/>
                  </a:cubicBezTo>
                  <a:cubicBezTo>
                    <a:pt x="4179646" y="201930"/>
                    <a:pt x="4176903" y="222351"/>
                    <a:pt x="4175684" y="242773"/>
                  </a:cubicBezTo>
                  <a:cubicBezTo>
                    <a:pt x="4174465" y="263195"/>
                    <a:pt x="4173855" y="278892"/>
                    <a:pt x="4173855" y="289865"/>
                  </a:cubicBezTo>
                  <a:cubicBezTo>
                    <a:pt x="4173855" y="296570"/>
                    <a:pt x="4174160" y="306019"/>
                    <a:pt x="4174770" y="318211"/>
                  </a:cubicBezTo>
                  <a:cubicBezTo>
                    <a:pt x="4175379" y="330403"/>
                    <a:pt x="4176446" y="343967"/>
                    <a:pt x="4177970" y="358902"/>
                  </a:cubicBezTo>
                  <a:cubicBezTo>
                    <a:pt x="4179494" y="373837"/>
                    <a:pt x="4181628" y="389077"/>
                    <a:pt x="4184371" y="404622"/>
                  </a:cubicBezTo>
                  <a:cubicBezTo>
                    <a:pt x="4187114" y="420167"/>
                    <a:pt x="4190771" y="434187"/>
                    <a:pt x="4195344" y="446684"/>
                  </a:cubicBezTo>
                  <a:cubicBezTo>
                    <a:pt x="4199915" y="459181"/>
                    <a:pt x="4205554" y="469544"/>
                    <a:pt x="4212260" y="477774"/>
                  </a:cubicBezTo>
                  <a:cubicBezTo>
                    <a:pt x="4218965" y="486003"/>
                    <a:pt x="4226890" y="490118"/>
                    <a:pt x="4236034" y="490118"/>
                  </a:cubicBezTo>
                  <a:cubicBezTo>
                    <a:pt x="4246397" y="490118"/>
                    <a:pt x="4255237" y="486308"/>
                    <a:pt x="4262552" y="478688"/>
                  </a:cubicBezTo>
                  <a:cubicBezTo>
                    <a:pt x="4269867" y="471068"/>
                    <a:pt x="4276115" y="461162"/>
                    <a:pt x="4281297" y="448970"/>
                  </a:cubicBezTo>
                  <a:cubicBezTo>
                    <a:pt x="4286479" y="436778"/>
                    <a:pt x="4290441" y="423215"/>
                    <a:pt x="4293184" y="408279"/>
                  </a:cubicBezTo>
                  <a:cubicBezTo>
                    <a:pt x="4295928" y="393344"/>
                    <a:pt x="4298061" y="378561"/>
                    <a:pt x="4299585" y="363931"/>
                  </a:cubicBezTo>
                  <a:cubicBezTo>
                    <a:pt x="4301109" y="349301"/>
                    <a:pt x="4302176" y="335737"/>
                    <a:pt x="4302786" y="323240"/>
                  </a:cubicBezTo>
                  <a:cubicBezTo>
                    <a:pt x="4303395" y="310743"/>
                    <a:pt x="4303700" y="300837"/>
                    <a:pt x="4303700" y="293522"/>
                  </a:cubicBezTo>
                  <a:cubicBezTo>
                    <a:pt x="4303700" y="287426"/>
                    <a:pt x="4303395" y="278282"/>
                    <a:pt x="4302786" y="266090"/>
                  </a:cubicBezTo>
                  <a:cubicBezTo>
                    <a:pt x="4302176" y="253898"/>
                    <a:pt x="4300957" y="240487"/>
                    <a:pt x="4299128" y="225857"/>
                  </a:cubicBezTo>
                  <a:cubicBezTo>
                    <a:pt x="4297299" y="211226"/>
                    <a:pt x="4294708" y="195986"/>
                    <a:pt x="4291355" y="180137"/>
                  </a:cubicBezTo>
                  <a:cubicBezTo>
                    <a:pt x="4288002" y="164287"/>
                    <a:pt x="4283888" y="150266"/>
                    <a:pt x="4279011" y="138074"/>
                  </a:cubicBezTo>
                  <a:cubicBezTo>
                    <a:pt x="4274134" y="125882"/>
                    <a:pt x="4268191" y="116129"/>
                    <a:pt x="4261180" y="108813"/>
                  </a:cubicBezTo>
                  <a:cubicBezTo>
                    <a:pt x="4254170" y="101498"/>
                    <a:pt x="4245788" y="98450"/>
                    <a:pt x="4236034" y="99669"/>
                  </a:cubicBezTo>
                  <a:close/>
                  <a:moveTo>
                    <a:pt x="2959684" y="99669"/>
                  </a:moveTo>
                  <a:cubicBezTo>
                    <a:pt x="2945663" y="102108"/>
                    <a:pt x="2934538" y="111252"/>
                    <a:pt x="2926309" y="127101"/>
                  </a:cubicBezTo>
                  <a:cubicBezTo>
                    <a:pt x="2918079" y="142951"/>
                    <a:pt x="2911831" y="161087"/>
                    <a:pt x="2907563" y="181508"/>
                  </a:cubicBezTo>
                  <a:cubicBezTo>
                    <a:pt x="2903296" y="201930"/>
                    <a:pt x="2900553" y="222351"/>
                    <a:pt x="2899334" y="242773"/>
                  </a:cubicBezTo>
                  <a:cubicBezTo>
                    <a:pt x="2898114" y="263195"/>
                    <a:pt x="2897505" y="278892"/>
                    <a:pt x="2897505" y="289865"/>
                  </a:cubicBezTo>
                  <a:cubicBezTo>
                    <a:pt x="2897505" y="296570"/>
                    <a:pt x="2897810" y="306019"/>
                    <a:pt x="2898419" y="318211"/>
                  </a:cubicBezTo>
                  <a:cubicBezTo>
                    <a:pt x="2899029" y="330403"/>
                    <a:pt x="2900096" y="343967"/>
                    <a:pt x="2901620" y="358902"/>
                  </a:cubicBezTo>
                  <a:cubicBezTo>
                    <a:pt x="2903144" y="373837"/>
                    <a:pt x="2905277" y="389077"/>
                    <a:pt x="2908021" y="404622"/>
                  </a:cubicBezTo>
                  <a:cubicBezTo>
                    <a:pt x="2910764" y="420167"/>
                    <a:pt x="2914421" y="434187"/>
                    <a:pt x="2918993" y="446684"/>
                  </a:cubicBezTo>
                  <a:cubicBezTo>
                    <a:pt x="2923565" y="459181"/>
                    <a:pt x="2929204" y="469544"/>
                    <a:pt x="2935910" y="477774"/>
                  </a:cubicBezTo>
                  <a:cubicBezTo>
                    <a:pt x="2942615" y="486003"/>
                    <a:pt x="2950540" y="490118"/>
                    <a:pt x="2959684" y="490118"/>
                  </a:cubicBezTo>
                  <a:cubicBezTo>
                    <a:pt x="2970047" y="490118"/>
                    <a:pt x="2978886" y="486308"/>
                    <a:pt x="2986202" y="478688"/>
                  </a:cubicBezTo>
                  <a:cubicBezTo>
                    <a:pt x="2993517" y="471068"/>
                    <a:pt x="2999765" y="461162"/>
                    <a:pt x="3004947" y="448970"/>
                  </a:cubicBezTo>
                  <a:cubicBezTo>
                    <a:pt x="3010129" y="436778"/>
                    <a:pt x="3014091" y="423215"/>
                    <a:pt x="3016834" y="408279"/>
                  </a:cubicBezTo>
                  <a:cubicBezTo>
                    <a:pt x="3019577" y="393344"/>
                    <a:pt x="3021711" y="378561"/>
                    <a:pt x="3023235" y="363931"/>
                  </a:cubicBezTo>
                  <a:cubicBezTo>
                    <a:pt x="3024759" y="349301"/>
                    <a:pt x="3025826" y="335737"/>
                    <a:pt x="3026435" y="323240"/>
                  </a:cubicBezTo>
                  <a:cubicBezTo>
                    <a:pt x="3027045" y="310743"/>
                    <a:pt x="3027349" y="300837"/>
                    <a:pt x="3027349" y="293522"/>
                  </a:cubicBezTo>
                  <a:cubicBezTo>
                    <a:pt x="3027349" y="287426"/>
                    <a:pt x="3027045" y="278282"/>
                    <a:pt x="3026435" y="266090"/>
                  </a:cubicBezTo>
                  <a:cubicBezTo>
                    <a:pt x="3025826" y="253898"/>
                    <a:pt x="3024607" y="240487"/>
                    <a:pt x="3022778" y="225857"/>
                  </a:cubicBezTo>
                  <a:cubicBezTo>
                    <a:pt x="3020949" y="211226"/>
                    <a:pt x="3018358" y="195986"/>
                    <a:pt x="3015005" y="180137"/>
                  </a:cubicBezTo>
                  <a:cubicBezTo>
                    <a:pt x="3011653" y="164287"/>
                    <a:pt x="3007538" y="150266"/>
                    <a:pt x="3002661" y="138074"/>
                  </a:cubicBezTo>
                  <a:cubicBezTo>
                    <a:pt x="2997784" y="125882"/>
                    <a:pt x="2991840" y="116129"/>
                    <a:pt x="2984830" y="108813"/>
                  </a:cubicBezTo>
                  <a:cubicBezTo>
                    <a:pt x="2977820" y="101498"/>
                    <a:pt x="2969438" y="98450"/>
                    <a:pt x="2959684" y="99669"/>
                  </a:cubicBezTo>
                  <a:close/>
                  <a:moveTo>
                    <a:pt x="40234" y="17373"/>
                  </a:moveTo>
                  <a:cubicBezTo>
                    <a:pt x="53035" y="17373"/>
                    <a:pt x="67970" y="21031"/>
                    <a:pt x="85039" y="28346"/>
                  </a:cubicBezTo>
                  <a:cubicBezTo>
                    <a:pt x="88697" y="37490"/>
                    <a:pt x="93269" y="48311"/>
                    <a:pt x="98755" y="60807"/>
                  </a:cubicBezTo>
                  <a:cubicBezTo>
                    <a:pt x="104242" y="73304"/>
                    <a:pt x="109880" y="85953"/>
                    <a:pt x="115672" y="98755"/>
                  </a:cubicBezTo>
                  <a:cubicBezTo>
                    <a:pt x="121463" y="111557"/>
                    <a:pt x="127102" y="123901"/>
                    <a:pt x="132588" y="135788"/>
                  </a:cubicBezTo>
                  <a:cubicBezTo>
                    <a:pt x="138074" y="147675"/>
                    <a:pt x="142951" y="157886"/>
                    <a:pt x="147218" y="166421"/>
                  </a:cubicBezTo>
                  <a:cubicBezTo>
                    <a:pt x="149657" y="167640"/>
                    <a:pt x="152248" y="168402"/>
                    <a:pt x="154991" y="168707"/>
                  </a:cubicBezTo>
                  <a:cubicBezTo>
                    <a:pt x="157734" y="169011"/>
                    <a:pt x="160325" y="168249"/>
                    <a:pt x="162763" y="166421"/>
                  </a:cubicBezTo>
                  <a:cubicBezTo>
                    <a:pt x="167640" y="153619"/>
                    <a:pt x="172212" y="141732"/>
                    <a:pt x="176479" y="130759"/>
                  </a:cubicBezTo>
                  <a:cubicBezTo>
                    <a:pt x="180746" y="119786"/>
                    <a:pt x="185014" y="108813"/>
                    <a:pt x="189281" y="97841"/>
                  </a:cubicBezTo>
                  <a:cubicBezTo>
                    <a:pt x="193548" y="86868"/>
                    <a:pt x="198120" y="75285"/>
                    <a:pt x="202997" y="63093"/>
                  </a:cubicBezTo>
                  <a:cubicBezTo>
                    <a:pt x="207874" y="50901"/>
                    <a:pt x="213360" y="37490"/>
                    <a:pt x="219456" y="22860"/>
                  </a:cubicBezTo>
                  <a:cubicBezTo>
                    <a:pt x="228600" y="19812"/>
                    <a:pt x="240182" y="18288"/>
                    <a:pt x="254203" y="18288"/>
                  </a:cubicBezTo>
                  <a:cubicBezTo>
                    <a:pt x="260909" y="18288"/>
                    <a:pt x="267919" y="18745"/>
                    <a:pt x="275234" y="19659"/>
                  </a:cubicBezTo>
                  <a:cubicBezTo>
                    <a:pt x="282550" y="20574"/>
                    <a:pt x="288950" y="22250"/>
                    <a:pt x="294437" y="24689"/>
                  </a:cubicBezTo>
                  <a:cubicBezTo>
                    <a:pt x="295047" y="54559"/>
                    <a:pt x="295656" y="92049"/>
                    <a:pt x="296266" y="137160"/>
                  </a:cubicBezTo>
                  <a:cubicBezTo>
                    <a:pt x="296875" y="182270"/>
                    <a:pt x="297332" y="229667"/>
                    <a:pt x="297637" y="279349"/>
                  </a:cubicBezTo>
                  <a:cubicBezTo>
                    <a:pt x="297942" y="329031"/>
                    <a:pt x="298094" y="379019"/>
                    <a:pt x="298094" y="429311"/>
                  </a:cubicBezTo>
                  <a:cubicBezTo>
                    <a:pt x="298094" y="479603"/>
                    <a:pt x="298094" y="525170"/>
                    <a:pt x="298094" y="566013"/>
                  </a:cubicBezTo>
                  <a:cubicBezTo>
                    <a:pt x="294437" y="567233"/>
                    <a:pt x="288646" y="568757"/>
                    <a:pt x="280721" y="570585"/>
                  </a:cubicBezTo>
                  <a:cubicBezTo>
                    <a:pt x="272796" y="572414"/>
                    <a:pt x="263652" y="573329"/>
                    <a:pt x="253289" y="573329"/>
                  </a:cubicBezTo>
                  <a:cubicBezTo>
                    <a:pt x="245974" y="573329"/>
                    <a:pt x="238354" y="572567"/>
                    <a:pt x="230429" y="571043"/>
                  </a:cubicBezTo>
                  <a:cubicBezTo>
                    <a:pt x="222504" y="569519"/>
                    <a:pt x="214884" y="566928"/>
                    <a:pt x="207569" y="563270"/>
                  </a:cubicBezTo>
                  <a:cubicBezTo>
                    <a:pt x="207569" y="511454"/>
                    <a:pt x="207264" y="457200"/>
                    <a:pt x="206654" y="400507"/>
                  </a:cubicBezTo>
                  <a:cubicBezTo>
                    <a:pt x="206045" y="343814"/>
                    <a:pt x="205740" y="285597"/>
                    <a:pt x="205740" y="225857"/>
                  </a:cubicBezTo>
                  <a:cubicBezTo>
                    <a:pt x="202692" y="228295"/>
                    <a:pt x="199187" y="232562"/>
                    <a:pt x="195224" y="238658"/>
                  </a:cubicBezTo>
                  <a:cubicBezTo>
                    <a:pt x="191262" y="244754"/>
                    <a:pt x="187147" y="251155"/>
                    <a:pt x="182880" y="257861"/>
                  </a:cubicBezTo>
                  <a:cubicBezTo>
                    <a:pt x="178613" y="264566"/>
                    <a:pt x="174346" y="271272"/>
                    <a:pt x="170078" y="277977"/>
                  </a:cubicBezTo>
                  <a:cubicBezTo>
                    <a:pt x="165811" y="284683"/>
                    <a:pt x="162154" y="289865"/>
                    <a:pt x="159106" y="293522"/>
                  </a:cubicBezTo>
                  <a:lnTo>
                    <a:pt x="144475" y="293522"/>
                  </a:lnTo>
                  <a:cubicBezTo>
                    <a:pt x="141427" y="289865"/>
                    <a:pt x="137617" y="284531"/>
                    <a:pt x="133045" y="277520"/>
                  </a:cubicBezTo>
                  <a:cubicBezTo>
                    <a:pt x="128473" y="270510"/>
                    <a:pt x="123749" y="263347"/>
                    <a:pt x="118872" y="256032"/>
                  </a:cubicBezTo>
                  <a:cubicBezTo>
                    <a:pt x="113995" y="248717"/>
                    <a:pt x="109423" y="242011"/>
                    <a:pt x="105156" y="235915"/>
                  </a:cubicBezTo>
                  <a:cubicBezTo>
                    <a:pt x="100889" y="229819"/>
                    <a:pt x="97231" y="225552"/>
                    <a:pt x="94183" y="223113"/>
                  </a:cubicBezTo>
                  <a:cubicBezTo>
                    <a:pt x="93574" y="235915"/>
                    <a:pt x="93574" y="255422"/>
                    <a:pt x="94183" y="281635"/>
                  </a:cubicBezTo>
                  <a:cubicBezTo>
                    <a:pt x="94793" y="307848"/>
                    <a:pt x="95250" y="336956"/>
                    <a:pt x="95555" y="368960"/>
                  </a:cubicBezTo>
                  <a:cubicBezTo>
                    <a:pt x="95860" y="400964"/>
                    <a:pt x="95860" y="434187"/>
                    <a:pt x="95555" y="468630"/>
                  </a:cubicBezTo>
                  <a:cubicBezTo>
                    <a:pt x="95250" y="503072"/>
                    <a:pt x="94183" y="534619"/>
                    <a:pt x="92354" y="563270"/>
                  </a:cubicBezTo>
                  <a:cubicBezTo>
                    <a:pt x="85649" y="566318"/>
                    <a:pt x="78486" y="568452"/>
                    <a:pt x="70866" y="569671"/>
                  </a:cubicBezTo>
                  <a:cubicBezTo>
                    <a:pt x="63246" y="570890"/>
                    <a:pt x="55474" y="571500"/>
                    <a:pt x="47549" y="571500"/>
                  </a:cubicBezTo>
                  <a:cubicBezTo>
                    <a:pt x="30480" y="571500"/>
                    <a:pt x="16154" y="569366"/>
                    <a:pt x="4572" y="565099"/>
                  </a:cubicBezTo>
                  <a:cubicBezTo>
                    <a:pt x="3962" y="537667"/>
                    <a:pt x="3353" y="507339"/>
                    <a:pt x="2743" y="474116"/>
                  </a:cubicBezTo>
                  <a:cubicBezTo>
                    <a:pt x="2134" y="440893"/>
                    <a:pt x="1829" y="406755"/>
                    <a:pt x="1829" y="371703"/>
                  </a:cubicBezTo>
                  <a:cubicBezTo>
                    <a:pt x="1829" y="336651"/>
                    <a:pt x="1676" y="301904"/>
                    <a:pt x="1372" y="267462"/>
                  </a:cubicBezTo>
                  <a:cubicBezTo>
                    <a:pt x="1067" y="233019"/>
                    <a:pt x="914" y="200406"/>
                    <a:pt x="914" y="169621"/>
                  </a:cubicBezTo>
                  <a:cubicBezTo>
                    <a:pt x="914" y="138836"/>
                    <a:pt x="914" y="111099"/>
                    <a:pt x="914" y="86411"/>
                  </a:cubicBezTo>
                  <a:cubicBezTo>
                    <a:pt x="914" y="61722"/>
                    <a:pt x="610" y="42062"/>
                    <a:pt x="0" y="27432"/>
                  </a:cubicBezTo>
                  <a:cubicBezTo>
                    <a:pt x="7315" y="24384"/>
                    <a:pt x="14173" y="21945"/>
                    <a:pt x="20574" y="20117"/>
                  </a:cubicBezTo>
                  <a:cubicBezTo>
                    <a:pt x="26975" y="18288"/>
                    <a:pt x="33528" y="17373"/>
                    <a:pt x="40234" y="17373"/>
                  </a:cubicBezTo>
                  <a:close/>
                  <a:moveTo>
                    <a:pt x="4236034" y="8229"/>
                  </a:moveTo>
                  <a:cubicBezTo>
                    <a:pt x="4257370" y="8229"/>
                    <a:pt x="4275963" y="13106"/>
                    <a:pt x="4291813" y="22860"/>
                  </a:cubicBezTo>
                  <a:cubicBezTo>
                    <a:pt x="4307662" y="32613"/>
                    <a:pt x="4321531" y="45720"/>
                    <a:pt x="4333418" y="62179"/>
                  </a:cubicBezTo>
                  <a:cubicBezTo>
                    <a:pt x="4345305" y="78638"/>
                    <a:pt x="4355211" y="97079"/>
                    <a:pt x="4363136" y="117500"/>
                  </a:cubicBezTo>
                  <a:cubicBezTo>
                    <a:pt x="4371061" y="137922"/>
                    <a:pt x="4377309" y="158801"/>
                    <a:pt x="4381881" y="180137"/>
                  </a:cubicBezTo>
                  <a:cubicBezTo>
                    <a:pt x="4386453" y="201473"/>
                    <a:pt x="4389806" y="221894"/>
                    <a:pt x="4391939" y="241401"/>
                  </a:cubicBezTo>
                  <a:cubicBezTo>
                    <a:pt x="4394073" y="260909"/>
                    <a:pt x="4394835" y="277977"/>
                    <a:pt x="4394225" y="292608"/>
                  </a:cubicBezTo>
                  <a:cubicBezTo>
                    <a:pt x="4394225" y="307238"/>
                    <a:pt x="4393159" y="324459"/>
                    <a:pt x="4391025" y="344271"/>
                  </a:cubicBezTo>
                  <a:cubicBezTo>
                    <a:pt x="4388892" y="364083"/>
                    <a:pt x="4385386" y="384353"/>
                    <a:pt x="4380509" y="405079"/>
                  </a:cubicBezTo>
                  <a:cubicBezTo>
                    <a:pt x="4375633" y="425805"/>
                    <a:pt x="4369232" y="446227"/>
                    <a:pt x="4361307" y="466344"/>
                  </a:cubicBezTo>
                  <a:cubicBezTo>
                    <a:pt x="4353382" y="486461"/>
                    <a:pt x="4343629" y="504291"/>
                    <a:pt x="4332046" y="519836"/>
                  </a:cubicBezTo>
                  <a:cubicBezTo>
                    <a:pt x="4320464" y="535381"/>
                    <a:pt x="4306748" y="548030"/>
                    <a:pt x="4290898" y="557784"/>
                  </a:cubicBezTo>
                  <a:cubicBezTo>
                    <a:pt x="4275049" y="567537"/>
                    <a:pt x="4256760" y="572414"/>
                    <a:pt x="4236034" y="572414"/>
                  </a:cubicBezTo>
                  <a:cubicBezTo>
                    <a:pt x="4214698" y="572414"/>
                    <a:pt x="4195953" y="567690"/>
                    <a:pt x="4179799" y="558241"/>
                  </a:cubicBezTo>
                  <a:cubicBezTo>
                    <a:pt x="4163644" y="548792"/>
                    <a:pt x="4149776" y="536143"/>
                    <a:pt x="4138194" y="520293"/>
                  </a:cubicBezTo>
                  <a:cubicBezTo>
                    <a:pt x="4126611" y="504444"/>
                    <a:pt x="4117010" y="486613"/>
                    <a:pt x="4109390" y="466801"/>
                  </a:cubicBezTo>
                  <a:cubicBezTo>
                    <a:pt x="4101770" y="446989"/>
                    <a:pt x="4095826" y="426415"/>
                    <a:pt x="4091559" y="405079"/>
                  </a:cubicBezTo>
                  <a:cubicBezTo>
                    <a:pt x="4087292" y="383743"/>
                    <a:pt x="4084396" y="362864"/>
                    <a:pt x="4082872" y="342443"/>
                  </a:cubicBezTo>
                  <a:cubicBezTo>
                    <a:pt x="4081348" y="322021"/>
                    <a:pt x="4080891" y="303581"/>
                    <a:pt x="4081501" y="287121"/>
                  </a:cubicBezTo>
                  <a:cubicBezTo>
                    <a:pt x="4082110" y="264566"/>
                    <a:pt x="4085006" y="237439"/>
                    <a:pt x="4090187" y="205740"/>
                  </a:cubicBezTo>
                  <a:cubicBezTo>
                    <a:pt x="4095369" y="174041"/>
                    <a:pt x="4103904" y="143561"/>
                    <a:pt x="4115791" y="114300"/>
                  </a:cubicBezTo>
                  <a:cubicBezTo>
                    <a:pt x="4127678" y="85039"/>
                    <a:pt x="4143375" y="60198"/>
                    <a:pt x="4162882" y="39776"/>
                  </a:cubicBezTo>
                  <a:cubicBezTo>
                    <a:pt x="4182389" y="19355"/>
                    <a:pt x="4206773" y="8839"/>
                    <a:pt x="4236034" y="8229"/>
                  </a:cubicBezTo>
                  <a:close/>
                  <a:moveTo>
                    <a:pt x="2959684" y="8229"/>
                  </a:moveTo>
                  <a:cubicBezTo>
                    <a:pt x="2981020" y="8229"/>
                    <a:pt x="2999613" y="13106"/>
                    <a:pt x="3015463" y="22860"/>
                  </a:cubicBezTo>
                  <a:cubicBezTo>
                    <a:pt x="3031312" y="32613"/>
                    <a:pt x="3045181" y="45720"/>
                    <a:pt x="3057068" y="62179"/>
                  </a:cubicBezTo>
                  <a:cubicBezTo>
                    <a:pt x="3068955" y="78638"/>
                    <a:pt x="3078861" y="97079"/>
                    <a:pt x="3086786" y="117500"/>
                  </a:cubicBezTo>
                  <a:cubicBezTo>
                    <a:pt x="3094711" y="137922"/>
                    <a:pt x="3100959" y="158801"/>
                    <a:pt x="3105531" y="180137"/>
                  </a:cubicBezTo>
                  <a:cubicBezTo>
                    <a:pt x="3110103" y="201473"/>
                    <a:pt x="3113456" y="221894"/>
                    <a:pt x="3115589" y="241401"/>
                  </a:cubicBezTo>
                  <a:cubicBezTo>
                    <a:pt x="3117723" y="260909"/>
                    <a:pt x="3118485" y="277977"/>
                    <a:pt x="3117875" y="292608"/>
                  </a:cubicBezTo>
                  <a:cubicBezTo>
                    <a:pt x="3117875" y="307238"/>
                    <a:pt x="3116809" y="324459"/>
                    <a:pt x="3114675" y="344271"/>
                  </a:cubicBezTo>
                  <a:cubicBezTo>
                    <a:pt x="3112542" y="364083"/>
                    <a:pt x="3109036" y="384353"/>
                    <a:pt x="3104159" y="405079"/>
                  </a:cubicBezTo>
                  <a:cubicBezTo>
                    <a:pt x="3099282" y="425805"/>
                    <a:pt x="3092882" y="446227"/>
                    <a:pt x="3084957" y="466344"/>
                  </a:cubicBezTo>
                  <a:cubicBezTo>
                    <a:pt x="3077032" y="486461"/>
                    <a:pt x="3067279" y="504291"/>
                    <a:pt x="3055696" y="519836"/>
                  </a:cubicBezTo>
                  <a:cubicBezTo>
                    <a:pt x="3044114" y="535381"/>
                    <a:pt x="3030398" y="548030"/>
                    <a:pt x="3014548" y="557784"/>
                  </a:cubicBezTo>
                  <a:cubicBezTo>
                    <a:pt x="2998698" y="567537"/>
                    <a:pt x="2980411" y="572414"/>
                    <a:pt x="2959684" y="572414"/>
                  </a:cubicBezTo>
                  <a:cubicBezTo>
                    <a:pt x="2938348" y="572414"/>
                    <a:pt x="2919603" y="567690"/>
                    <a:pt x="2903448" y="558241"/>
                  </a:cubicBezTo>
                  <a:cubicBezTo>
                    <a:pt x="2887294" y="548792"/>
                    <a:pt x="2873426" y="536143"/>
                    <a:pt x="2861843" y="520293"/>
                  </a:cubicBezTo>
                  <a:cubicBezTo>
                    <a:pt x="2850261" y="504444"/>
                    <a:pt x="2840660" y="486613"/>
                    <a:pt x="2833039" y="466801"/>
                  </a:cubicBezTo>
                  <a:cubicBezTo>
                    <a:pt x="2825420" y="446989"/>
                    <a:pt x="2819476" y="426415"/>
                    <a:pt x="2815209" y="405079"/>
                  </a:cubicBezTo>
                  <a:cubicBezTo>
                    <a:pt x="2810942" y="383743"/>
                    <a:pt x="2808046" y="362864"/>
                    <a:pt x="2806522" y="342443"/>
                  </a:cubicBezTo>
                  <a:cubicBezTo>
                    <a:pt x="2804998" y="322021"/>
                    <a:pt x="2804541" y="303581"/>
                    <a:pt x="2805150" y="287121"/>
                  </a:cubicBezTo>
                  <a:cubicBezTo>
                    <a:pt x="2805760" y="264566"/>
                    <a:pt x="2808655" y="237439"/>
                    <a:pt x="2813837" y="205740"/>
                  </a:cubicBezTo>
                  <a:cubicBezTo>
                    <a:pt x="2819019" y="174041"/>
                    <a:pt x="2827553" y="143561"/>
                    <a:pt x="2839440" y="114300"/>
                  </a:cubicBezTo>
                  <a:cubicBezTo>
                    <a:pt x="2851328" y="85039"/>
                    <a:pt x="2867025" y="60198"/>
                    <a:pt x="2886532" y="39776"/>
                  </a:cubicBezTo>
                  <a:cubicBezTo>
                    <a:pt x="2906039" y="19355"/>
                    <a:pt x="2930423" y="8839"/>
                    <a:pt x="2959684" y="8229"/>
                  </a:cubicBezTo>
                  <a:close/>
                  <a:moveTo>
                    <a:pt x="3807485" y="0"/>
                  </a:moveTo>
                  <a:cubicBezTo>
                    <a:pt x="3819677" y="0"/>
                    <a:pt x="3831260" y="2438"/>
                    <a:pt x="3842232" y="7315"/>
                  </a:cubicBezTo>
                  <a:cubicBezTo>
                    <a:pt x="3853205" y="12192"/>
                    <a:pt x="3861435" y="18897"/>
                    <a:pt x="3866921" y="27432"/>
                  </a:cubicBezTo>
                  <a:lnTo>
                    <a:pt x="3866921" y="29261"/>
                  </a:lnTo>
                  <a:cubicBezTo>
                    <a:pt x="3858997" y="60350"/>
                    <a:pt x="3852443" y="86411"/>
                    <a:pt x="3847262" y="107442"/>
                  </a:cubicBezTo>
                  <a:cubicBezTo>
                    <a:pt x="3842080" y="128473"/>
                    <a:pt x="3837661" y="146456"/>
                    <a:pt x="3834003" y="161391"/>
                  </a:cubicBezTo>
                  <a:cubicBezTo>
                    <a:pt x="3830345" y="176327"/>
                    <a:pt x="3826992" y="189585"/>
                    <a:pt x="3823945" y="201168"/>
                  </a:cubicBezTo>
                  <a:cubicBezTo>
                    <a:pt x="3820897" y="212750"/>
                    <a:pt x="3817544" y="224942"/>
                    <a:pt x="3813886" y="237744"/>
                  </a:cubicBezTo>
                  <a:cubicBezTo>
                    <a:pt x="3827297" y="238963"/>
                    <a:pt x="3841775" y="239268"/>
                    <a:pt x="3857320" y="238658"/>
                  </a:cubicBezTo>
                  <a:cubicBezTo>
                    <a:pt x="3872865" y="238049"/>
                    <a:pt x="3887343" y="238049"/>
                    <a:pt x="3900754" y="238658"/>
                  </a:cubicBezTo>
                  <a:cubicBezTo>
                    <a:pt x="3900754" y="203301"/>
                    <a:pt x="3901364" y="166573"/>
                    <a:pt x="3902583" y="128473"/>
                  </a:cubicBezTo>
                  <a:cubicBezTo>
                    <a:pt x="3903802" y="90373"/>
                    <a:pt x="3905021" y="53645"/>
                    <a:pt x="3906240" y="18288"/>
                  </a:cubicBezTo>
                  <a:lnTo>
                    <a:pt x="3906240" y="16459"/>
                  </a:lnTo>
                  <a:cubicBezTo>
                    <a:pt x="3909289" y="12192"/>
                    <a:pt x="3915080" y="9144"/>
                    <a:pt x="3923614" y="7315"/>
                  </a:cubicBezTo>
                  <a:cubicBezTo>
                    <a:pt x="3932148" y="5486"/>
                    <a:pt x="3941292" y="4572"/>
                    <a:pt x="3951046" y="4572"/>
                  </a:cubicBezTo>
                  <a:cubicBezTo>
                    <a:pt x="3961409" y="4572"/>
                    <a:pt x="3970706" y="5334"/>
                    <a:pt x="3978935" y="6858"/>
                  </a:cubicBezTo>
                  <a:cubicBezTo>
                    <a:pt x="3987165" y="8382"/>
                    <a:pt x="3992499" y="10668"/>
                    <a:pt x="3994937" y="13716"/>
                  </a:cubicBezTo>
                  <a:lnTo>
                    <a:pt x="3995852" y="14630"/>
                  </a:lnTo>
                  <a:lnTo>
                    <a:pt x="3995852" y="16459"/>
                  </a:lnTo>
                  <a:cubicBezTo>
                    <a:pt x="3997071" y="51816"/>
                    <a:pt x="3997681" y="88849"/>
                    <a:pt x="3997681" y="127559"/>
                  </a:cubicBezTo>
                  <a:cubicBezTo>
                    <a:pt x="3997681" y="166268"/>
                    <a:pt x="3997071" y="203301"/>
                    <a:pt x="3995852" y="238658"/>
                  </a:cubicBezTo>
                  <a:cubicBezTo>
                    <a:pt x="4002557" y="239268"/>
                    <a:pt x="4009415" y="239573"/>
                    <a:pt x="4016426" y="239573"/>
                  </a:cubicBezTo>
                  <a:cubicBezTo>
                    <a:pt x="4023436" y="239573"/>
                    <a:pt x="4030294" y="239877"/>
                    <a:pt x="4037000" y="240487"/>
                  </a:cubicBezTo>
                  <a:lnTo>
                    <a:pt x="4037914" y="240487"/>
                  </a:lnTo>
                  <a:lnTo>
                    <a:pt x="4037914" y="241401"/>
                  </a:lnTo>
                  <a:cubicBezTo>
                    <a:pt x="4041572" y="243840"/>
                    <a:pt x="4044467" y="248869"/>
                    <a:pt x="4046601" y="256489"/>
                  </a:cubicBezTo>
                  <a:cubicBezTo>
                    <a:pt x="4048734" y="264109"/>
                    <a:pt x="4050106" y="272186"/>
                    <a:pt x="4050716" y="280721"/>
                  </a:cubicBezTo>
                  <a:cubicBezTo>
                    <a:pt x="4051325" y="289255"/>
                    <a:pt x="4050868" y="297789"/>
                    <a:pt x="4049344" y="306324"/>
                  </a:cubicBezTo>
                  <a:cubicBezTo>
                    <a:pt x="4047820" y="314858"/>
                    <a:pt x="4045229" y="321869"/>
                    <a:pt x="4041572" y="327355"/>
                  </a:cubicBezTo>
                  <a:lnTo>
                    <a:pt x="4040657" y="329184"/>
                  </a:lnTo>
                  <a:lnTo>
                    <a:pt x="4039743" y="329184"/>
                  </a:lnTo>
                  <a:cubicBezTo>
                    <a:pt x="4033037" y="329793"/>
                    <a:pt x="4025874" y="330251"/>
                    <a:pt x="4018255" y="330555"/>
                  </a:cubicBezTo>
                  <a:cubicBezTo>
                    <a:pt x="4010634" y="330860"/>
                    <a:pt x="4003167" y="331013"/>
                    <a:pt x="3995852" y="331013"/>
                  </a:cubicBezTo>
                  <a:cubicBezTo>
                    <a:pt x="3995852" y="354787"/>
                    <a:pt x="3995852" y="376428"/>
                    <a:pt x="3995852" y="395935"/>
                  </a:cubicBezTo>
                  <a:cubicBezTo>
                    <a:pt x="3995852" y="415442"/>
                    <a:pt x="3995852" y="434340"/>
                    <a:pt x="3995852" y="452628"/>
                  </a:cubicBezTo>
                  <a:cubicBezTo>
                    <a:pt x="3995852" y="470916"/>
                    <a:pt x="3995852" y="488747"/>
                    <a:pt x="3995852" y="506120"/>
                  </a:cubicBezTo>
                  <a:cubicBezTo>
                    <a:pt x="3995852" y="523494"/>
                    <a:pt x="3995852" y="541629"/>
                    <a:pt x="3995852" y="560527"/>
                  </a:cubicBezTo>
                  <a:lnTo>
                    <a:pt x="3995852" y="562356"/>
                  </a:lnTo>
                  <a:lnTo>
                    <a:pt x="3994937" y="563270"/>
                  </a:lnTo>
                  <a:cubicBezTo>
                    <a:pt x="3990061" y="567537"/>
                    <a:pt x="3984269" y="570585"/>
                    <a:pt x="3977564" y="572414"/>
                  </a:cubicBezTo>
                  <a:cubicBezTo>
                    <a:pt x="3970858" y="574243"/>
                    <a:pt x="3963543" y="575157"/>
                    <a:pt x="3955618" y="575157"/>
                  </a:cubicBezTo>
                  <a:cubicBezTo>
                    <a:pt x="3947084" y="575157"/>
                    <a:pt x="3938397" y="574091"/>
                    <a:pt x="3929558" y="571957"/>
                  </a:cubicBezTo>
                  <a:cubicBezTo>
                    <a:pt x="3920718" y="569823"/>
                    <a:pt x="3913251" y="566623"/>
                    <a:pt x="3907155" y="562356"/>
                  </a:cubicBezTo>
                  <a:lnTo>
                    <a:pt x="3906240" y="561441"/>
                  </a:lnTo>
                  <a:lnTo>
                    <a:pt x="3906240" y="559613"/>
                  </a:lnTo>
                  <a:cubicBezTo>
                    <a:pt x="3905021" y="537667"/>
                    <a:pt x="3904716" y="516788"/>
                    <a:pt x="3905326" y="496976"/>
                  </a:cubicBezTo>
                  <a:cubicBezTo>
                    <a:pt x="3905936" y="477164"/>
                    <a:pt x="3906240" y="453847"/>
                    <a:pt x="3906240" y="427025"/>
                  </a:cubicBezTo>
                  <a:cubicBezTo>
                    <a:pt x="3905631" y="410565"/>
                    <a:pt x="3905479" y="394106"/>
                    <a:pt x="3905783" y="377647"/>
                  </a:cubicBezTo>
                  <a:cubicBezTo>
                    <a:pt x="3906088" y="361188"/>
                    <a:pt x="3906240" y="344729"/>
                    <a:pt x="3906240" y="328269"/>
                  </a:cubicBezTo>
                  <a:lnTo>
                    <a:pt x="3881552" y="328269"/>
                  </a:lnTo>
                  <a:cubicBezTo>
                    <a:pt x="3872408" y="328269"/>
                    <a:pt x="3863264" y="328422"/>
                    <a:pt x="3854120" y="328727"/>
                  </a:cubicBezTo>
                  <a:cubicBezTo>
                    <a:pt x="3844976" y="329031"/>
                    <a:pt x="3836137" y="329184"/>
                    <a:pt x="3827602" y="329184"/>
                  </a:cubicBezTo>
                  <a:cubicBezTo>
                    <a:pt x="3814191" y="329184"/>
                    <a:pt x="3800627" y="329336"/>
                    <a:pt x="3786911" y="329641"/>
                  </a:cubicBezTo>
                  <a:cubicBezTo>
                    <a:pt x="3773195" y="329946"/>
                    <a:pt x="3759937" y="329793"/>
                    <a:pt x="3747135" y="329184"/>
                  </a:cubicBezTo>
                  <a:cubicBezTo>
                    <a:pt x="3742868" y="329184"/>
                    <a:pt x="3738143" y="327203"/>
                    <a:pt x="3732962" y="323240"/>
                  </a:cubicBezTo>
                  <a:cubicBezTo>
                    <a:pt x="3727780" y="319278"/>
                    <a:pt x="3722903" y="314706"/>
                    <a:pt x="3718331" y="309524"/>
                  </a:cubicBezTo>
                  <a:cubicBezTo>
                    <a:pt x="3713759" y="304343"/>
                    <a:pt x="3710102" y="298856"/>
                    <a:pt x="3707358" y="293065"/>
                  </a:cubicBezTo>
                  <a:cubicBezTo>
                    <a:pt x="3704615" y="287274"/>
                    <a:pt x="3703853" y="282245"/>
                    <a:pt x="3705072" y="277977"/>
                  </a:cubicBezTo>
                  <a:cubicBezTo>
                    <a:pt x="3710559" y="260909"/>
                    <a:pt x="3716503" y="241249"/>
                    <a:pt x="3722903" y="218999"/>
                  </a:cubicBezTo>
                  <a:cubicBezTo>
                    <a:pt x="3729304" y="196748"/>
                    <a:pt x="3736162" y="173279"/>
                    <a:pt x="3743477" y="148590"/>
                  </a:cubicBezTo>
                  <a:cubicBezTo>
                    <a:pt x="3750793" y="123901"/>
                    <a:pt x="3758108" y="99212"/>
                    <a:pt x="3765423" y="74523"/>
                  </a:cubicBezTo>
                  <a:cubicBezTo>
                    <a:pt x="3772738" y="49835"/>
                    <a:pt x="3779748" y="26517"/>
                    <a:pt x="3786454" y="4572"/>
                  </a:cubicBezTo>
                  <a:lnTo>
                    <a:pt x="3788283" y="2743"/>
                  </a:lnTo>
                  <a:cubicBezTo>
                    <a:pt x="3794989" y="914"/>
                    <a:pt x="3801389" y="0"/>
                    <a:pt x="3807485" y="0"/>
                  </a:cubicBezTo>
                  <a:close/>
                  <a:moveTo>
                    <a:pt x="2531135" y="0"/>
                  </a:moveTo>
                  <a:cubicBezTo>
                    <a:pt x="2543327" y="0"/>
                    <a:pt x="2554910" y="2438"/>
                    <a:pt x="2565882" y="7315"/>
                  </a:cubicBezTo>
                  <a:cubicBezTo>
                    <a:pt x="2576855" y="12192"/>
                    <a:pt x="2585085" y="18897"/>
                    <a:pt x="2590571" y="27432"/>
                  </a:cubicBezTo>
                  <a:lnTo>
                    <a:pt x="2590571" y="29261"/>
                  </a:lnTo>
                  <a:cubicBezTo>
                    <a:pt x="2582646" y="60350"/>
                    <a:pt x="2576093" y="86411"/>
                    <a:pt x="2570912" y="107442"/>
                  </a:cubicBezTo>
                  <a:cubicBezTo>
                    <a:pt x="2565730" y="128473"/>
                    <a:pt x="2561311" y="146456"/>
                    <a:pt x="2557653" y="161391"/>
                  </a:cubicBezTo>
                  <a:cubicBezTo>
                    <a:pt x="2553995" y="176327"/>
                    <a:pt x="2550642" y="189585"/>
                    <a:pt x="2547594" y="201168"/>
                  </a:cubicBezTo>
                  <a:cubicBezTo>
                    <a:pt x="2544547" y="212750"/>
                    <a:pt x="2541194" y="224942"/>
                    <a:pt x="2537536" y="237744"/>
                  </a:cubicBezTo>
                  <a:cubicBezTo>
                    <a:pt x="2550947" y="238963"/>
                    <a:pt x="2565425" y="239268"/>
                    <a:pt x="2580970" y="238658"/>
                  </a:cubicBezTo>
                  <a:cubicBezTo>
                    <a:pt x="2596515" y="238049"/>
                    <a:pt x="2610993" y="238049"/>
                    <a:pt x="2624404" y="238658"/>
                  </a:cubicBezTo>
                  <a:cubicBezTo>
                    <a:pt x="2624404" y="203301"/>
                    <a:pt x="2625013" y="166573"/>
                    <a:pt x="2626233" y="128473"/>
                  </a:cubicBezTo>
                  <a:cubicBezTo>
                    <a:pt x="2627452" y="90373"/>
                    <a:pt x="2628671" y="53645"/>
                    <a:pt x="2629890" y="18288"/>
                  </a:cubicBezTo>
                  <a:lnTo>
                    <a:pt x="2629890" y="16459"/>
                  </a:lnTo>
                  <a:cubicBezTo>
                    <a:pt x="2632938" y="12192"/>
                    <a:pt x="2638730" y="9144"/>
                    <a:pt x="2647264" y="7315"/>
                  </a:cubicBezTo>
                  <a:cubicBezTo>
                    <a:pt x="2655798" y="5486"/>
                    <a:pt x="2664943" y="4572"/>
                    <a:pt x="2674696" y="4572"/>
                  </a:cubicBezTo>
                  <a:cubicBezTo>
                    <a:pt x="2685059" y="4572"/>
                    <a:pt x="2694355" y="5334"/>
                    <a:pt x="2702585" y="6858"/>
                  </a:cubicBezTo>
                  <a:cubicBezTo>
                    <a:pt x="2710815" y="8382"/>
                    <a:pt x="2716149" y="10668"/>
                    <a:pt x="2718587" y="13716"/>
                  </a:cubicBezTo>
                  <a:lnTo>
                    <a:pt x="2719502" y="14630"/>
                  </a:lnTo>
                  <a:lnTo>
                    <a:pt x="2719502" y="16459"/>
                  </a:lnTo>
                  <a:cubicBezTo>
                    <a:pt x="2720721" y="51816"/>
                    <a:pt x="2721331" y="88849"/>
                    <a:pt x="2721331" y="127559"/>
                  </a:cubicBezTo>
                  <a:cubicBezTo>
                    <a:pt x="2721331" y="166268"/>
                    <a:pt x="2720721" y="203301"/>
                    <a:pt x="2719502" y="238658"/>
                  </a:cubicBezTo>
                  <a:cubicBezTo>
                    <a:pt x="2726207" y="239268"/>
                    <a:pt x="2733065" y="239573"/>
                    <a:pt x="2740076" y="239573"/>
                  </a:cubicBezTo>
                  <a:cubicBezTo>
                    <a:pt x="2747086" y="239573"/>
                    <a:pt x="2753944" y="239877"/>
                    <a:pt x="2760650" y="240487"/>
                  </a:cubicBezTo>
                  <a:lnTo>
                    <a:pt x="2761564" y="240487"/>
                  </a:lnTo>
                  <a:lnTo>
                    <a:pt x="2761564" y="241401"/>
                  </a:lnTo>
                  <a:cubicBezTo>
                    <a:pt x="2765222" y="243840"/>
                    <a:pt x="2768117" y="248869"/>
                    <a:pt x="2770251" y="256489"/>
                  </a:cubicBezTo>
                  <a:cubicBezTo>
                    <a:pt x="2772384" y="264109"/>
                    <a:pt x="2773756" y="272186"/>
                    <a:pt x="2774366" y="280721"/>
                  </a:cubicBezTo>
                  <a:cubicBezTo>
                    <a:pt x="2774975" y="289255"/>
                    <a:pt x="2774518" y="297789"/>
                    <a:pt x="2772994" y="306324"/>
                  </a:cubicBezTo>
                  <a:cubicBezTo>
                    <a:pt x="2771470" y="314858"/>
                    <a:pt x="2768879" y="321869"/>
                    <a:pt x="2765222" y="327355"/>
                  </a:cubicBezTo>
                  <a:lnTo>
                    <a:pt x="2764307" y="329184"/>
                  </a:lnTo>
                  <a:lnTo>
                    <a:pt x="2763393" y="329184"/>
                  </a:lnTo>
                  <a:cubicBezTo>
                    <a:pt x="2756687" y="329793"/>
                    <a:pt x="2749524" y="330251"/>
                    <a:pt x="2741904" y="330555"/>
                  </a:cubicBezTo>
                  <a:cubicBezTo>
                    <a:pt x="2734285" y="330860"/>
                    <a:pt x="2726817" y="331013"/>
                    <a:pt x="2719502" y="331013"/>
                  </a:cubicBezTo>
                  <a:cubicBezTo>
                    <a:pt x="2719502" y="354787"/>
                    <a:pt x="2719502" y="376428"/>
                    <a:pt x="2719502" y="395935"/>
                  </a:cubicBezTo>
                  <a:cubicBezTo>
                    <a:pt x="2719502" y="415442"/>
                    <a:pt x="2719502" y="434340"/>
                    <a:pt x="2719502" y="452628"/>
                  </a:cubicBezTo>
                  <a:cubicBezTo>
                    <a:pt x="2719502" y="470916"/>
                    <a:pt x="2719502" y="488747"/>
                    <a:pt x="2719502" y="506120"/>
                  </a:cubicBezTo>
                  <a:cubicBezTo>
                    <a:pt x="2719502" y="523494"/>
                    <a:pt x="2719502" y="541629"/>
                    <a:pt x="2719502" y="560527"/>
                  </a:cubicBezTo>
                  <a:lnTo>
                    <a:pt x="2719502" y="562356"/>
                  </a:lnTo>
                  <a:lnTo>
                    <a:pt x="2718587" y="563270"/>
                  </a:lnTo>
                  <a:cubicBezTo>
                    <a:pt x="2713710" y="567537"/>
                    <a:pt x="2707919" y="570585"/>
                    <a:pt x="2701213" y="572414"/>
                  </a:cubicBezTo>
                  <a:cubicBezTo>
                    <a:pt x="2694508" y="574243"/>
                    <a:pt x="2687193" y="575157"/>
                    <a:pt x="2679268" y="575157"/>
                  </a:cubicBezTo>
                  <a:cubicBezTo>
                    <a:pt x="2670733" y="575157"/>
                    <a:pt x="2662047" y="574091"/>
                    <a:pt x="2653207" y="571957"/>
                  </a:cubicBezTo>
                  <a:cubicBezTo>
                    <a:pt x="2644368" y="569823"/>
                    <a:pt x="2636901" y="566623"/>
                    <a:pt x="2630805" y="562356"/>
                  </a:cubicBezTo>
                  <a:lnTo>
                    <a:pt x="2629890" y="561441"/>
                  </a:lnTo>
                  <a:lnTo>
                    <a:pt x="2629890" y="559613"/>
                  </a:lnTo>
                  <a:cubicBezTo>
                    <a:pt x="2628671" y="537667"/>
                    <a:pt x="2628366" y="516788"/>
                    <a:pt x="2628976" y="496976"/>
                  </a:cubicBezTo>
                  <a:cubicBezTo>
                    <a:pt x="2629586" y="477164"/>
                    <a:pt x="2629890" y="453847"/>
                    <a:pt x="2629890" y="427025"/>
                  </a:cubicBezTo>
                  <a:cubicBezTo>
                    <a:pt x="2629281" y="410565"/>
                    <a:pt x="2629129" y="394106"/>
                    <a:pt x="2629433" y="377647"/>
                  </a:cubicBezTo>
                  <a:cubicBezTo>
                    <a:pt x="2629738" y="361188"/>
                    <a:pt x="2629890" y="344729"/>
                    <a:pt x="2629890" y="328269"/>
                  </a:cubicBezTo>
                  <a:lnTo>
                    <a:pt x="2605202" y="328269"/>
                  </a:lnTo>
                  <a:cubicBezTo>
                    <a:pt x="2596058" y="328269"/>
                    <a:pt x="2586914" y="328422"/>
                    <a:pt x="2577770" y="328727"/>
                  </a:cubicBezTo>
                  <a:cubicBezTo>
                    <a:pt x="2568626" y="329031"/>
                    <a:pt x="2559787" y="329184"/>
                    <a:pt x="2551252" y="329184"/>
                  </a:cubicBezTo>
                  <a:cubicBezTo>
                    <a:pt x="2537841" y="329184"/>
                    <a:pt x="2524277" y="329336"/>
                    <a:pt x="2510561" y="329641"/>
                  </a:cubicBezTo>
                  <a:cubicBezTo>
                    <a:pt x="2496845" y="329946"/>
                    <a:pt x="2483586" y="329793"/>
                    <a:pt x="2470785" y="329184"/>
                  </a:cubicBezTo>
                  <a:cubicBezTo>
                    <a:pt x="2466518" y="329184"/>
                    <a:pt x="2461793" y="327203"/>
                    <a:pt x="2456612" y="323240"/>
                  </a:cubicBezTo>
                  <a:cubicBezTo>
                    <a:pt x="2451430" y="319278"/>
                    <a:pt x="2446553" y="314706"/>
                    <a:pt x="2441981" y="309524"/>
                  </a:cubicBezTo>
                  <a:cubicBezTo>
                    <a:pt x="2437409" y="304343"/>
                    <a:pt x="2433752" y="298856"/>
                    <a:pt x="2431008" y="293065"/>
                  </a:cubicBezTo>
                  <a:cubicBezTo>
                    <a:pt x="2428265" y="287274"/>
                    <a:pt x="2427503" y="282245"/>
                    <a:pt x="2428722" y="277977"/>
                  </a:cubicBezTo>
                  <a:cubicBezTo>
                    <a:pt x="2434209" y="260909"/>
                    <a:pt x="2440153" y="241249"/>
                    <a:pt x="2446553" y="218999"/>
                  </a:cubicBezTo>
                  <a:cubicBezTo>
                    <a:pt x="2452954" y="196748"/>
                    <a:pt x="2459812" y="173279"/>
                    <a:pt x="2467127" y="148590"/>
                  </a:cubicBezTo>
                  <a:cubicBezTo>
                    <a:pt x="2474443" y="123901"/>
                    <a:pt x="2481757" y="99212"/>
                    <a:pt x="2489073" y="74523"/>
                  </a:cubicBezTo>
                  <a:cubicBezTo>
                    <a:pt x="2496388" y="49835"/>
                    <a:pt x="2503398" y="26517"/>
                    <a:pt x="2510104" y="4572"/>
                  </a:cubicBezTo>
                  <a:lnTo>
                    <a:pt x="2511933" y="2743"/>
                  </a:lnTo>
                  <a:cubicBezTo>
                    <a:pt x="2518638" y="914"/>
                    <a:pt x="2525039" y="0"/>
                    <a:pt x="2531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AF9D72-5870-0AE7-E593-84130FD2E1CB}"/>
              </a:ext>
            </a:extLst>
          </p:cNvPr>
          <p:cNvGrpSpPr/>
          <p:nvPr/>
        </p:nvGrpSpPr>
        <p:grpSpPr>
          <a:xfrm>
            <a:off x="896326" y="4715164"/>
            <a:ext cx="4294065" cy="735452"/>
            <a:chOff x="896326" y="5010132"/>
            <a:chExt cx="4294065" cy="73545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EF83F7-C245-61C3-8121-F321102794C0}"/>
                </a:ext>
              </a:extLst>
            </p:cNvPr>
            <p:cNvSpPr/>
            <p:nvPr/>
          </p:nvSpPr>
          <p:spPr>
            <a:xfrm>
              <a:off x="896326" y="5010132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21E29-E345-DCC5-52BB-16E471FD3FCB}"/>
                </a:ext>
              </a:extLst>
            </p:cNvPr>
            <p:cNvSpPr txBox="1"/>
            <p:nvPr/>
          </p:nvSpPr>
          <p:spPr>
            <a:xfrm>
              <a:off x="1212320" y="5136555"/>
              <a:ext cx="3663029" cy="482605"/>
            </a:xfrm>
            <a:custGeom>
              <a:avLst/>
              <a:gdLst/>
              <a:ahLst/>
              <a:cxnLst/>
              <a:rect l="l" t="t" r="r" b="b"/>
              <a:pathLst>
                <a:path w="4393285" h="578816">
                  <a:moveTo>
                    <a:pt x="1447571" y="285293"/>
                  </a:moveTo>
                  <a:cubicBezTo>
                    <a:pt x="1471346" y="285293"/>
                    <a:pt x="1493749" y="285293"/>
                    <a:pt x="1514780" y="285293"/>
                  </a:cubicBezTo>
                  <a:cubicBezTo>
                    <a:pt x="1535811" y="285293"/>
                    <a:pt x="1556537" y="285293"/>
                    <a:pt x="1576959" y="285293"/>
                  </a:cubicBezTo>
                  <a:cubicBezTo>
                    <a:pt x="1597381" y="285293"/>
                    <a:pt x="1618412" y="285293"/>
                    <a:pt x="1640053" y="285293"/>
                  </a:cubicBezTo>
                  <a:cubicBezTo>
                    <a:pt x="1661693" y="285293"/>
                    <a:pt x="1684706" y="285293"/>
                    <a:pt x="1709090" y="285293"/>
                  </a:cubicBezTo>
                  <a:cubicBezTo>
                    <a:pt x="1712138" y="288951"/>
                    <a:pt x="1714576" y="295047"/>
                    <a:pt x="1716405" y="303581"/>
                  </a:cubicBezTo>
                  <a:cubicBezTo>
                    <a:pt x="1718234" y="312116"/>
                    <a:pt x="1719148" y="320955"/>
                    <a:pt x="1719148" y="330099"/>
                  </a:cubicBezTo>
                  <a:cubicBezTo>
                    <a:pt x="1719148" y="339243"/>
                    <a:pt x="1718539" y="348082"/>
                    <a:pt x="1717319" y="356616"/>
                  </a:cubicBezTo>
                  <a:cubicBezTo>
                    <a:pt x="1716100" y="365151"/>
                    <a:pt x="1714271" y="371856"/>
                    <a:pt x="1711833" y="376733"/>
                  </a:cubicBezTo>
                  <a:cubicBezTo>
                    <a:pt x="1685011" y="377343"/>
                    <a:pt x="1660779" y="377648"/>
                    <a:pt x="1639138" y="377648"/>
                  </a:cubicBezTo>
                  <a:cubicBezTo>
                    <a:pt x="1617497" y="377648"/>
                    <a:pt x="1596466" y="377648"/>
                    <a:pt x="1576045" y="377648"/>
                  </a:cubicBezTo>
                  <a:cubicBezTo>
                    <a:pt x="1555623" y="377648"/>
                    <a:pt x="1535049" y="377495"/>
                    <a:pt x="1514323" y="377190"/>
                  </a:cubicBezTo>
                  <a:cubicBezTo>
                    <a:pt x="1493596" y="376886"/>
                    <a:pt x="1471041" y="376733"/>
                    <a:pt x="1446657" y="376733"/>
                  </a:cubicBezTo>
                  <a:cubicBezTo>
                    <a:pt x="1442999" y="371856"/>
                    <a:pt x="1440409" y="365151"/>
                    <a:pt x="1438885" y="356616"/>
                  </a:cubicBezTo>
                  <a:cubicBezTo>
                    <a:pt x="1437361" y="348082"/>
                    <a:pt x="1436599" y="339243"/>
                    <a:pt x="1436599" y="330099"/>
                  </a:cubicBezTo>
                  <a:cubicBezTo>
                    <a:pt x="1436599" y="320955"/>
                    <a:pt x="1437513" y="312116"/>
                    <a:pt x="1439342" y="303581"/>
                  </a:cubicBezTo>
                  <a:cubicBezTo>
                    <a:pt x="1441171" y="295047"/>
                    <a:pt x="1443914" y="288951"/>
                    <a:pt x="1447571" y="285293"/>
                  </a:cubicBezTo>
                  <a:close/>
                  <a:moveTo>
                    <a:pt x="473812" y="244145"/>
                  </a:moveTo>
                  <a:cubicBezTo>
                    <a:pt x="470154" y="260604"/>
                    <a:pt x="467106" y="274625"/>
                    <a:pt x="464668" y="286208"/>
                  </a:cubicBezTo>
                  <a:cubicBezTo>
                    <a:pt x="462229" y="297790"/>
                    <a:pt x="459791" y="308915"/>
                    <a:pt x="457352" y="319583"/>
                  </a:cubicBezTo>
                  <a:cubicBezTo>
                    <a:pt x="454914" y="330251"/>
                    <a:pt x="452780" y="341529"/>
                    <a:pt x="450952" y="353416"/>
                  </a:cubicBezTo>
                  <a:cubicBezTo>
                    <a:pt x="449123" y="365303"/>
                    <a:pt x="446684" y="379476"/>
                    <a:pt x="443636" y="395936"/>
                  </a:cubicBezTo>
                  <a:cubicBezTo>
                    <a:pt x="455219" y="395936"/>
                    <a:pt x="465277" y="395936"/>
                    <a:pt x="473812" y="395936"/>
                  </a:cubicBezTo>
                  <a:cubicBezTo>
                    <a:pt x="481736" y="395936"/>
                    <a:pt x="488899" y="395783"/>
                    <a:pt x="495300" y="395478"/>
                  </a:cubicBezTo>
                  <a:cubicBezTo>
                    <a:pt x="501701" y="395174"/>
                    <a:pt x="505206" y="395021"/>
                    <a:pt x="505816" y="395021"/>
                  </a:cubicBezTo>
                  <a:cubicBezTo>
                    <a:pt x="502158" y="370028"/>
                    <a:pt x="497586" y="346101"/>
                    <a:pt x="492100" y="323241"/>
                  </a:cubicBezTo>
                  <a:cubicBezTo>
                    <a:pt x="486613" y="300381"/>
                    <a:pt x="480517" y="274016"/>
                    <a:pt x="473812" y="244145"/>
                  </a:cubicBezTo>
                  <a:close/>
                  <a:moveTo>
                    <a:pt x="4233977" y="235916"/>
                  </a:moveTo>
                  <a:cubicBezTo>
                    <a:pt x="4249827" y="235916"/>
                    <a:pt x="4261866" y="240945"/>
                    <a:pt x="4270096" y="251003"/>
                  </a:cubicBezTo>
                  <a:cubicBezTo>
                    <a:pt x="4278325" y="261062"/>
                    <a:pt x="4282440" y="273711"/>
                    <a:pt x="4282440" y="288951"/>
                  </a:cubicBezTo>
                  <a:cubicBezTo>
                    <a:pt x="4282440" y="301752"/>
                    <a:pt x="4277563" y="313030"/>
                    <a:pt x="4267810" y="322784"/>
                  </a:cubicBezTo>
                  <a:cubicBezTo>
                    <a:pt x="4258056" y="332537"/>
                    <a:pt x="4246778" y="337414"/>
                    <a:pt x="4233977" y="337414"/>
                  </a:cubicBezTo>
                  <a:cubicBezTo>
                    <a:pt x="4220566" y="337414"/>
                    <a:pt x="4210050" y="332385"/>
                    <a:pt x="4202430" y="322326"/>
                  </a:cubicBezTo>
                  <a:cubicBezTo>
                    <a:pt x="4194810" y="312268"/>
                    <a:pt x="4191000" y="301143"/>
                    <a:pt x="4191000" y="288951"/>
                  </a:cubicBezTo>
                  <a:cubicBezTo>
                    <a:pt x="4191000" y="276149"/>
                    <a:pt x="4194353" y="264110"/>
                    <a:pt x="4201059" y="252832"/>
                  </a:cubicBezTo>
                  <a:cubicBezTo>
                    <a:pt x="4207764" y="241554"/>
                    <a:pt x="4218737" y="235916"/>
                    <a:pt x="4233977" y="235916"/>
                  </a:cubicBezTo>
                  <a:close/>
                  <a:moveTo>
                    <a:pt x="3891077" y="235916"/>
                  </a:moveTo>
                  <a:cubicBezTo>
                    <a:pt x="3906926" y="235916"/>
                    <a:pt x="3918966" y="240945"/>
                    <a:pt x="3927196" y="251003"/>
                  </a:cubicBezTo>
                  <a:cubicBezTo>
                    <a:pt x="3935425" y="261062"/>
                    <a:pt x="3939540" y="273711"/>
                    <a:pt x="3939540" y="288951"/>
                  </a:cubicBezTo>
                  <a:cubicBezTo>
                    <a:pt x="3939540" y="301752"/>
                    <a:pt x="3934663" y="313030"/>
                    <a:pt x="3924910" y="322784"/>
                  </a:cubicBezTo>
                  <a:cubicBezTo>
                    <a:pt x="3915156" y="332537"/>
                    <a:pt x="3903878" y="337414"/>
                    <a:pt x="3891077" y="337414"/>
                  </a:cubicBezTo>
                  <a:cubicBezTo>
                    <a:pt x="3877665" y="337414"/>
                    <a:pt x="3867150" y="332385"/>
                    <a:pt x="3859530" y="322326"/>
                  </a:cubicBezTo>
                  <a:cubicBezTo>
                    <a:pt x="3851910" y="312268"/>
                    <a:pt x="3848100" y="301143"/>
                    <a:pt x="3848100" y="288951"/>
                  </a:cubicBezTo>
                  <a:cubicBezTo>
                    <a:pt x="3848100" y="276149"/>
                    <a:pt x="3851453" y="264110"/>
                    <a:pt x="3858158" y="252832"/>
                  </a:cubicBezTo>
                  <a:cubicBezTo>
                    <a:pt x="3864864" y="241554"/>
                    <a:pt x="3875837" y="235916"/>
                    <a:pt x="3891077" y="235916"/>
                  </a:cubicBezTo>
                  <a:close/>
                  <a:moveTo>
                    <a:pt x="2681402" y="235916"/>
                  </a:moveTo>
                  <a:cubicBezTo>
                    <a:pt x="2697251" y="235916"/>
                    <a:pt x="2709291" y="240945"/>
                    <a:pt x="2717521" y="251003"/>
                  </a:cubicBezTo>
                  <a:cubicBezTo>
                    <a:pt x="2725750" y="261062"/>
                    <a:pt x="2729865" y="273711"/>
                    <a:pt x="2729865" y="288951"/>
                  </a:cubicBezTo>
                  <a:cubicBezTo>
                    <a:pt x="2729865" y="301752"/>
                    <a:pt x="2724988" y="313030"/>
                    <a:pt x="2715235" y="322784"/>
                  </a:cubicBezTo>
                  <a:cubicBezTo>
                    <a:pt x="2705481" y="332537"/>
                    <a:pt x="2694203" y="337414"/>
                    <a:pt x="2681402" y="337414"/>
                  </a:cubicBezTo>
                  <a:cubicBezTo>
                    <a:pt x="2667990" y="337414"/>
                    <a:pt x="2657475" y="332385"/>
                    <a:pt x="2649855" y="322326"/>
                  </a:cubicBezTo>
                  <a:cubicBezTo>
                    <a:pt x="2642235" y="312268"/>
                    <a:pt x="2638425" y="301143"/>
                    <a:pt x="2638425" y="288951"/>
                  </a:cubicBezTo>
                  <a:cubicBezTo>
                    <a:pt x="2638425" y="276149"/>
                    <a:pt x="2641778" y="264110"/>
                    <a:pt x="2648483" y="252832"/>
                  </a:cubicBezTo>
                  <a:cubicBezTo>
                    <a:pt x="2655189" y="241554"/>
                    <a:pt x="2666162" y="235916"/>
                    <a:pt x="2681402" y="235916"/>
                  </a:cubicBezTo>
                  <a:close/>
                  <a:moveTo>
                    <a:pt x="2338502" y="235916"/>
                  </a:moveTo>
                  <a:cubicBezTo>
                    <a:pt x="2354351" y="235916"/>
                    <a:pt x="2366391" y="240945"/>
                    <a:pt x="2374621" y="251003"/>
                  </a:cubicBezTo>
                  <a:cubicBezTo>
                    <a:pt x="2382850" y="261062"/>
                    <a:pt x="2386965" y="273711"/>
                    <a:pt x="2386965" y="288951"/>
                  </a:cubicBezTo>
                  <a:cubicBezTo>
                    <a:pt x="2386965" y="301752"/>
                    <a:pt x="2382088" y="313030"/>
                    <a:pt x="2372335" y="322784"/>
                  </a:cubicBezTo>
                  <a:cubicBezTo>
                    <a:pt x="2362581" y="332537"/>
                    <a:pt x="2351303" y="337414"/>
                    <a:pt x="2338502" y="337414"/>
                  </a:cubicBezTo>
                  <a:cubicBezTo>
                    <a:pt x="2325090" y="337414"/>
                    <a:pt x="2314575" y="332385"/>
                    <a:pt x="2306955" y="322326"/>
                  </a:cubicBezTo>
                  <a:cubicBezTo>
                    <a:pt x="2299335" y="312268"/>
                    <a:pt x="2295525" y="301143"/>
                    <a:pt x="2295525" y="288951"/>
                  </a:cubicBezTo>
                  <a:cubicBezTo>
                    <a:pt x="2295525" y="276149"/>
                    <a:pt x="2298878" y="264110"/>
                    <a:pt x="2305583" y="252832"/>
                  </a:cubicBezTo>
                  <a:cubicBezTo>
                    <a:pt x="2312289" y="241554"/>
                    <a:pt x="2323262" y="235916"/>
                    <a:pt x="2338502" y="235916"/>
                  </a:cubicBezTo>
                  <a:close/>
                  <a:moveTo>
                    <a:pt x="1113511" y="202083"/>
                  </a:moveTo>
                  <a:cubicBezTo>
                    <a:pt x="1114120" y="206350"/>
                    <a:pt x="1114577" y="215494"/>
                    <a:pt x="1114882" y="229515"/>
                  </a:cubicBezTo>
                  <a:cubicBezTo>
                    <a:pt x="1115187" y="243536"/>
                    <a:pt x="1115339" y="259995"/>
                    <a:pt x="1115339" y="278892"/>
                  </a:cubicBezTo>
                  <a:cubicBezTo>
                    <a:pt x="1115339" y="297790"/>
                    <a:pt x="1115339" y="317754"/>
                    <a:pt x="1115339" y="338786"/>
                  </a:cubicBezTo>
                  <a:cubicBezTo>
                    <a:pt x="1115339" y="359817"/>
                    <a:pt x="1115339" y="379019"/>
                    <a:pt x="1115339" y="396393"/>
                  </a:cubicBezTo>
                  <a:cubicBezTo>
                    <a:pt x="1115339" y="413766"/>
                    <a:pt x="1115339" y="428092"/>
                    <a:pt x="1115339" y="439370"/>
                  </a:cubicBezTo>
                  <a:cubicBezTo>
                    <a:pt x="1115339" y="450647"/>
                    <a:pt x="1115644" y="456286"/>
                    <a:pt x="1116254" y="456286"/>
                  </a:cubicBezTo>
                  <a:cubicBezTo>
                    <a:pt x="1135761" y="454457"/>
                    <a:pt x="1151611" y="448971"/>
                    <a:pt x="1163803" y="439827"/>
                  </a:cubicBezTo>
                  <a:cubicBezTo>
                    <a:pt x="1175995" y="430683"/>
                    <a:pt x="1185443" y="420015"/>
                    <a:pt x="1192149" y="407823"/>
                  </a:cubicBezTo>
                  <a:cubicBezTo>
                    <a:pt x="1198855" y="395631"/>
                    <a:pt x="1203427" y="382372"/>
                    <a:pt x="1205865" y="368046"/>
                  </a:cubicBezTo>
                  <a:cubicBezTo>
                    <a:pt x="1208303" y="353721"/>
                    <a:pt x="1209218" y="340157"/>
                    <a:pt x="1208608" y="327356"/>
                  </a:cubicBezTo>
                  <a:cubicBezTo>
                    <a:pt x="1208608" y="316992"/>
                    <a:pt x="1207542" y="305258"/>
                    <a:pt x="1205408" y="292151"/>
                  </a:cubicBezTo>
                  <a:cubicBezTo>
                    <a:pt x="1203274" y="279045"/>
                    <a:pt x="1198855" y="266396"/>
                    <a:pt x="1192149" y="254204"/>
                  </a:cubicBezTo>
                  <a:cubicBezTo>
                    <a:pt x="1185443" y="242012"/>
                    <a:pt x="1175842" y="231039"/>
                    <a:pt x="1163345" y="221285"/>
                  </a:cubicBezTo>
                  <a:cubicBezTo>
                    <a:pt x="1150849" y="211532"/>
                    <a:pt x="1134237" y="205131"/>
                    <a:pt x="1113511" y="202083"/>
                  </a:cubicBezTo>
                  <a:close/>
                  <a:moveTo>
                    <a:pt x="785241" y="197854"/>
                  </a:moveTo>
                  <a:cubicBezTo>
                    <a:pt x="780364" y="197625"/>
                    <a:pt x="775183" y="198120"/>
                    <a:pt x="769696" y="199340"/>
                  </a:cubicBezTo>
                  <a:cubicBezTo>
                    <a:pt x="769087" y="207874"/>
                    <a:pt x="768782" y="218847"/>
                    <a:pt x="768782" y="232258"/>
                  </a:cubicBezTo>
                  <a:cubicBezTo>
                    <a:pt x="768782" y="245669"/>
                    <a:pt x="768934" y="259842"/>
                    <a:pt x="769239" y="274778"/>
                  </a:cubicBezTo>
                  <a:cubicBezTo>
                    <a:pt x="769544" y="289713"/>
                    <a:pt x="769849" y="304343"/>
                    <a:pt x="770153" y="318669"/>
                  </a:cubicBezTo>
                  <a:cubicBezTo>
                    <a:pt x="770458" y="332994"/>
                    <a:pt x="770611" y="345339"/>
                    <a:pt x="770611" y="355702"/>
                  </a:cubicBezTo>
                  <a:cubicBezTo>
                    <a:pt x="797433" y="352654"/>
                    <a:pt x="815721" y="343358"/>
                    <a:pt x="825475" y="327813"/>
                  </a:cubicBezTo>
                  <a:cubicBezTo>
                    <a:pt x="835228" y="312268"/>
                    <a:pt x="839495" y="292608"/>
                    <a:pt x="838276" y="268834"/>
                  </a:cubicBezTo>
                  <a:cubicBezTo>
                    <a:pt x="838276" y="259690"/>
                    <a:pt x="836752" y="250394"/>
                    <a:pt x="833704" y="240945"/>
                  </a:cubicBezTo>
                  <a:cubicBezTo>
                    <a:pt x="830656" y="231496"/>
                    <a:pt x="826237" y="223266"/>
                    <a:pt x="820445" y="216256"/>
                  </a:cubicBezTo>
                  <a:cubicBezTo>
                    <a:pt x="814654" y="209246"/>
                    <a:pt x="807491" y="204064"/>
                    <a:pt x="798957" y="200711"/>
                  </a:cubicBezTo>
                  <a:cubicBezTo>
                    <a:pt x="794690" y="199035"/>
                    <a:pt x="790118" y="198082"/>
                    <a:pt x="785241" y="197854"/>
                  </a:cubicBezTo>
                  <a:close/>
                  <a:moveTo>
                    <a:pt x="768096" y="112472"/>
                  </a:moveTo>
                  <a:cubicBezTo>
                    <a:pt x="778916" y="111862"/>
                    <a:pt x="789813" y="111862"/>
                    <a:pt x="800786" y="112472"/>
                  </a:cubicBezTo>
                  <a:cubicBezTo>
                    <a:pt x="821512" y="113691"/>
                    <a:pt x="840257" y="118263"/>
                    <a:pt x="857021" y="126188"/>
                  </a:cubicBezTo>
                  <a:cubicBezTo>
                    <a:pt x="873785" y="134112"/>
                    <a:pt x="887959" y="144628"/>
                    <a:pt x="899541" y="157734"/>
                  </a:cubicBezTo>
                  <a:cubicBezTo>
                    <a:pt x="911123" y="170841"/>
                    <a:pt x="919963" y="186081"/>
                    <a:pt x="926059" y="203454"/>
                  </a:cubicBezTo>
                  <a:cubicBezTo>
                    <a:pt x="932155" y="220828"/>
                    <a:pt x="935203" y="239573"/>
                    <a:pt x="935203" y="259690"/>
                  </a:cubicBezTo>
                  <a:cubicBezTo>
                    <a:pt x="935203" y="281026"/>
                    <a:pt x="932155" y="302667"/>
                    <a:pt x="926059" y="324612"/>
                  </a:cubicBezTo>
                  <a:cubicBezTo>
                    <a:pt x="919963" y="346558"/>
                    <a:pt x="910514" y="366065"/>
                    <a:pt x="897712" y="383134"/>
                  </a:cubicBezTo>
                  <a:cubicBezTo>
                    <a:pt x="905637" y="402641"/>
                    <a:pt x="912495" y="418948"/>
                    <a:pt x="918286" y="432054"/>
                  </a:cubicBezTo>
                  <a:cubicBezTo>
                    <a:pt x="924077" y="445161"/>
                    <a:pt x="929716" y="457810"/>
                    <a:pt x="935203" y="470002"/>
                  </a:cubicBezTo>
                  <a:cubicBezTo>
                    <a:pt x="940689" y="482194"/>
                    <a:pt x="946480" y="494996"/>
                    <a:pt x="952576" y="508407"/>
                  </a:cubicBezTo>
                  <a:cubicBezTo>
                    <a:pt x="958672" y="521818"/>
                    <a:pt x="965987" y="538582"/>
                    <a:pt x="974522" y="558699"/>
                  </a:cubicBezTo>
                  <a:cubicBezTo>
                    <a:pt x="970255" y="561747"/>
                    <a:pt x="963244" y="564033"/>
                    <a:pt x="953491" y="565557"/>
                  </a:cubicBezTo>
                  <a:cubicBezTo>
                    <a:pt x="943737" y="567081"/>
                    <a:pt x="933679" y="567843"/>
                    <a:pt x="923315" y="567843"/>
                  </a:cubicBezTo>
                  <a:cubicBezTo>
                    <a:pt x="911733" y="567843"/>
                    <a:pt x="901065" y="567233"/>
                    <a:pt x="891311" y="566014"/>
                  </a:cubicBezTo>
                  <a:cubicBezTo>
                    <a:pt x="881558" y="564795"/>
                    <a:pt x="874852" y="562661"/>
                    <a:pt x="871195" y="559613"/>
                  </a:cubicBezTo>
                  <a:cubicBezTo>
                    <a:pt x="866927" y="547421"/>
                    <a:pt x="863117" y="537363"/>
                    <a:pt x="859765" y="529438"/>
                  </a:cubicBezTo>
                  <a:cubicBezTo>
                    <a:pt x="856412" y="521513"/>
                    <a:pt x="852907" y="513131"/>
                    <a:pt x="849249" y="504292"/>
                  </a:cubicBezTo>
                  <a:cubicBezTo>
                    <a:pt x="845591" y="495453"/>
                    <a:pt x="841324" y="485090"/>
                    <a:pt x="836447" y="473202"/>
                  </a:cubicBezTo>
                  <a:cubicBezTo>
                    <a:pt x="831571" y="461315"/>
                    <a:pt x="825170" y="445618"/>
                    <a:pt x="817245" y="426111"/>
                  </a:cubicBezTo>
                  <a:cubicBezTo>
                    <a:pt x="814197" y="426720"/>
                    <a:pt x="809015" y="428549"/>
                    <a:pt x="801700" y="431597"/>
                  </a:cubicBezTo>
                  <a:cubicBezTo>
                    <a:pt x="794385" y="434645"/>
                    <a:pt x="784936" y="437084"/>
                    <a:pt x="773354" y="438912"/>
                  </a:cubicBezTo>
                  <a:cubicBezTo>
                    <a:pt x="773963" y="460248"/>
                    <a:pt x="774573" y="476250"/>
                    <a:pt x="775183" y="486918"/>
                  </a:cubicBezTo>
                  <a:cubicBezTo>
                    <a:pt x="775792" y="497586"/>
                    <a:pt x="776249" y="506426"/>
                    <a:pt x="776554" y="513436"/>
                  </a:cubicBezTo>
                  <a:cubicBezTo>
                    <a:pt x="776859" y="520446"/>
                    <a:pt x="777316" y="526847"/>
                    <a:pt x="777926" y="532638"/>
                  </a:cubicBezTo>
                  <a:cubicBezTo>
                    <a:pt x="778535" y="538430"/>
                    <a:pt x="778840" y="546812"/>
                    <a:pt x="778840" y="557784"/>
                  </a:cubicBezTo>
                  <a:cubicBezTo>
                    <a:pt x="773354" y="560832"/>
                    <a:pt x="766496" y="562966"/>
                    <a:pt x="758266" y="564185"/>
                  </a:cubicBezTo>
                  <a:cubicBezTo>
                    <a:pt x="750037" y="565404"/>
                    <a:pt x="741655" y="566014"/>
                    <a:pt x="733120" y="566014"/>
                  </a:cubicBezTo>
                  <a:cubicBezTo>
                    <a:pt x="715442" y="566014"/>
                    <a:pt x="700811" y="563576"/>
                    <a:pt x="689229" y="558699"/>
                  </a:cubicBezTo>
                  <a:cubicBezTo>
                    <a:pt x="686791" y="496520"/>
                    <a:pt x="685419" y="431292"/>
                    <a:pt x="685114" y="363017"/>
                  </a:cubicBezTo>
                  <a:cubicBezTo>
                    <a:pt x="684809" y="294742"/>
                    <a:pt x="684962" y="217628"/>
                    <a:pt x="685571" y="131674"/>
                  </a:cubicBezTo>
                  <a:cubicBezTo>
                    <a:pt x="697763" y="124968"/>
                    <a:pt x="714527" y="119787"/>
                    <a:pt x="735863" y="116129"/>
                  </a:cubicBezTo>
                  <a:cubicBezTo>
                    <a:pt x="746531" y="114300"/>
                    <a:pt x="757276" y="113081"/>
                    <a:pt x="768096" y="112472"/>
                  </a:cubicBezTo>
                  <a:close/>
                  <a:moveTo>
                    <a:pt x="476555" y="110643"/>
                  </a:moveTo>
                  <a:cubicBezTo>
                    <a:pt x="484480" y="110643"/>
                    <a:pt x="492404" y="111252"/>
                    <a:pt x="500329" y="112472"/>
                  </a:cubicBezTo>
                  <a:cubicBezTo>
                    <a:pt x="508254" y="113691"/>
                    <a:pt x="515569" y="116129"/>
                    <a:pt x="522275" y="119787"/>
                  </a:cubicBezTo>
                  <a:cubicBezTo>
                    <a:pt x="538734" y="188062"/>
                    <a:pt x="556412" y="258928"/>
                    <a:pt x="575310" y="332385"/>
                  </a:cubicBezTo>
                  <a:cubicBezTo>
                    <a:pt x="594208" y="405842"/>
                    <a:pt x="612496" y="481280"/>
                    <a:pt x="630174" y="558699"/>
                  </a:cubicBezTo>
                  <a:cubicBezTo>
                    <a:pt x="624688" y="561137"/>
                    <a:pt x="617220" y="562814"/>
                    <a:pt x="607771" y="563728"/>
                  </a:cubicBezTo>
                  <a:cubicBezTo>
                    <a:pt x="598322" y="564642"/>
                    <a:pt x="588721" y="565100"/>
                    <a:pt x="578968" y="565100"/>
                  </a:cubicBezTo>
                  <a:cubicBezTo>
                    <a:pt x="568604" y="565100"/>
                    <a:pt x="559460" y="564642"/>
                    <a:pt x="551536" y="563728"/>
                  </a:cubicBezTo>
                  <a:cubicBezTo>
                    <a:pt x="543611" y="562814"/>
                    <a:pt x="539039" y="560832"/>
                    <a:pt x="537820" y="557784"/>
                  </a:cubicBezTo>
                  <a:cubicBezTo>
                    <a:pt x="532943" y="540716"/>
                    <a:pt x="528828" y="525476"/>
                    <a:pt x="525475" y="512064"/>
                  </a:cubicBezTo>
                  <a:cubicBezTo>
                    <a:pt x="522122" y="498653"/>
                    <a:pt x="518008" y="485242"/>
                    <a:pt x="513131" y="471831"/>
                  </a:cubicBezTo>
                  <a:cubicBezTo>
                    <a:pt x="506425" y="471221"/>
                    <a:pt x="500329" y="470764"/>
                    <a:pt x="494843" y="470459"/>
                  </a:cubicBezTo>
                  <a:cubicBezTo>
                    <a:pt x="489356" y="470154"/>
                    <a:pt x="483565" y="470002"/>
                    <a:pt x="477469" y="470002"/>
                  </a:cubicBezTo>
                  <a:cubicBezTo>
                    <a:pt x="471373" y="470002"/>
                    <a:pt x="464668" y="470002"/>
                    <a:pt x="457352" y="470002"/>
                  </a:cubicBezTo>
                  <a:cubicBezTo>
                    <a:pt x="450037" y="470002"/>
                    <a:pt x="441198" y="470307"/>
                    <a:pt x="430835" y="470916"/>
                  </a:cubicBezTo>
                  <a:cubicBezTo>
                    <a:pt x="425958" y="487985"/>
                    <a:pt x="422148" y="503987"/>
                    <a:pt x="419405" y="518922"/>
                  </a:cubicBezTo>
                  <a:cubicBezTo>
                    <a:pt x="416662" y="533858"/>
                    <a:pt x="414376" y="546507"/>
                    <a:pt x="412547" y="556870"/>
                  </a:cubicBezTo>
                  <a:cubicBezTo>
                    <a:pt x="410718" y="558089"/>
                    <a:pt x="405841" y="559918"/>
                    <a:pt x="397916" y="562356"/>
                  </a:cubicBezTo>
                  <a:cubicBezTo>
                    <a:pt x="389992" y="564795"/>
                    <a:pt x="380543" y="566014"/>
                    <a:pt x="369570" y="566014"/>
                  </a:cubicBezTo>
                  <a:cubicBezTo>
                    <a:pt x="362255" y="566014"/>
                    <a:pt x="354787" y="565252"/>
                    <a:pt x="347167" y="563728"/>
                  </a:cubicBezTo>
                  <a:cubicBezTo>
                    <a:pt x="339547" y="562204"/>
                    <a:pt x="331775" y="559004"/>
                    <a:pt x="323850" y="554127"/>
                  </a:cubicBezTo>
                  <a:cubicBezTo>
                    <a:pt x="330556" y="522428"/>
                    <a:pt x="336804" y="493929"/>
                    <a:pt x="342595" y="468630"/>
                  </a:cubicBezTo>
                  <a:cubicBezTo>
                    <a:pt x="348386" y="443332"/>
                    <a:pt x="353873" y="419710"/>
                    <a:pt x="359054" y="397764"/>
                  </a:cubicBezTo>
                  <a:cubicBezTo>
                    <a:pt x="364236" y="375819"/>
                    <a:pt x="369265" y="354635"/>
                    <a:pt x="374142" y="334214"/>
                  </a:cubicBezTo>
                  <a:cubicBezTo>
                    <a:pt x="379019" y="313792"/>
                    <a:pt x="384048" y="292761"/>
                    <a:pt x="389230" y="271120"/>
                  </a:cubicBezTo>
                  <a:cubicBezTo>
                    <a:pt x="394411" y="249479"/>
                    <a:pt x="399898" y="226162"/>
                    <a:pt x="405689" y="201168"/>
                  </a:cubicBezTo>
                  <a:cubicBezTo>
                    <a:pt x="411480" y="176175"/>
                    <a:pt x="418033" y="148438"/>
                    <a:pt x="425348" y="117958"/>
                  </a:cubicBezTo>
                  <a:cubicBezTo>
                    <a:pt x="430225" y="116129"/>
                    <a:pt x="437388" y="114453"/>
                    <a:pt x="446837" y="112929"/>
                  </a:cubicBezTo>
                  <a:cubicBezTo>
                    <a:pt x="456286" y="111405"/>
                    <a:pt x="466192" y="110643"/>
                    <a:pt x="476555" y="110643"/>
                  </a:cubicBezTo>
                  <a:close/>
                  <a:moveTo>
                    <a:pt x="1088822" y="106528"/>
                  </a:moveTo>
                  <a:cubicBezTo>
                    <a:pt x="1107110" y="106223"/>
                    <a:pt x="1125093" y="107595"/>
                    <a:pt x="1142771" y="110643"/>
                  </a:cubicBezTo>
                  <a:cubicBezTo>
                    <a:pt x="1172642" y="115520"/>
                    <a:pt x="1197178" y="126797"/>
                    <a:pt x="1216381" y="144476"/>
                  </a:cubicBezTo>
                  <a:cubicBezTo>
                    <a:pt x="1235583" y="162154"/>
                    <a:pt x="1250671" y="181966"/>
                    <a:pt x="1261643" y="203912"/>
                  </a:cubicBezTo>
                  <a:cubicBezTo>
                    <a:pt x="1272616" y="225857"/>
                    <a:pt x="1280236" y="247955"/>
                    <a:pt x="1284503" y="270206"/>
                  </a:cubicBezTo>
                  <a:cubicBezTo>
                    <a:pt x="1288771" y="292456"/>
                    <a:pt x="1291209" y="310592"/>
                    <a:pt x="1291819" y="324612"/>
                  </a:cubicBezTo>
                  <a:cubicBezTo>
                    <a:pt x="1293038" y="343510"/>
                    <a:pt x="1292581" y="364236"/>
                    <a:pt x="1290447" y="386792"/>
                  </a:cubicBezTo>
                  <a:cubicBezTo>
                    <a:pt x="1288313" y="409347"/>
                    <a:pt x="1282827" y="431292"/>
                    <a:pt x="1273988" y="452628"/>
                  </a:cubicBezTo>
                  <a:cubicBezTo>
                    <a:pt x="1265149" y="473964"/>
                    <a:pt x="1252042" y="493624"/>
                    <a:pt x="1234669" y="511607"/>
                  </a:cubicBezTo>
                  <a:cubicBezTo>
                    <a:pt x="1217295" y="529590"/>
                    <a:pt x="1193673" y="543154"/>
                    <a:pt x="1163803" y="552298"/>
                  </a:cubicBezTo>
                  <a:cubicBezTo>
                    <a:pt x="1138199" y="560223"/>
                    <a:pt x="1112291" y="564185"/>
                    <a:pt x="1086079" y="564185"/>
                  </a:cubicBezTo>
                  <a:cubicBezTo>
                    <a:pt x="1064133" y="564185"/>
                    <a:pt x="1044931" y="561747"/>
                    <a:pt x="1028471" y="556870"/>
                  </a:cubicBezTo>
                  <a:cubicBezTo>
                    <a:pt x="1028471" y="509931"/>
                    <a:pt x="1028319" y="468173"/>
                    <a:pt x="1028014" y="431597"/>
                  </a:cubicBezTo>
                  <a:cubicBezTo>
                    <a:pt x="1027709" y="395021"/>
                    <a:pt x="1027405" y="359817"/>
                    <a:pt x="1027100" y="325984"/>
                  </a:cubicBezTo>
                  <a:cubicBezTo>
                    <a:pt x="1026795" y="292151"/>
                    <a:pt x="1026795" y="258166"/>
                    <a:pt x="1027100" y="224028"/>
                  </a:cubicBezTo>
                  <a:cubicBezTo>
                    <a:pt x="1027405" y="189891"/>
                    <a:pt x="1027862" y="151486"/>
                    <a:pt x="1028471" y="108814"/>
                  </a:cubicBezTo>
                  <a:cubicBezTo>
                    <a:pt x="1050417" y="107595"/>
                    <a:pt x="1070534" y="106833"/>
                    <a:pt x="1088822" y="106528"/>
                  </a:cubicBezTo>
                  <a:close/>
                  <a:moveTo>
                    <a:pt x="3225470" y="103328"/>
                  </a:moveTo>
                  <a:cubicBezTo>
                    <a:pt x="3237662" y="103328"/>
                    <a:pt x="3249396" y="104547"/>
                    <a:pt x="3260674" y="106985"/>
                  </a:cubicBezTo>
                  <a:cubicBezTo>
                    <a:pt x="3271952" y="109424"/>
                    <a:pt x="3280943" y="113996"/>
                    <a:pt x="3287649" y="120701"/>
                  </a:cubicBezTo>
                  <a:cubicBezTo>
                    <a:pt x="3288258" y="121311"/>
                    <a:pt x="3287192" y="126188"/>
                    <a:pt x="3284448" y="135332"/>
                  </a:cubicBezTo>
                  <a:cubicBezTo>
                    <a:pt x="3281705" y="144476"/>
                    <a:pt x="3278048" y="155753"/>
                    <a:pt x="3273476" y="169164"/>
                  </a:cubicBezTo>
                  <a:cubicBezTo>
                    <a:pt x="3268904" y="182576"/>
                    <a:pt x="3263722" y="197206"/>
                    <a:pt x="3257931" y="213056"/>
                  </a:cubicBezTo>
                  <a:cubicBezTo>
                    <a:pt x="3252140" y="228905"/>
                    <a:pt x="3246653" y="244145"/>
                    <a:pt x="3241472" y="258776"/>
                  </a:cubicBezTo>
                  <a:cubicBezTo>
                    <a:pt x="3236290" y="273406"/>
                    <a:pt x="3231718" y="286360"/>
                    <a:pt x="3227756" y="297638"/>
                  </a:cubicBezTo>
                  <a:cubicBezTo>
                    <a:pt x="3223793" y="308915"/>
                    <a:pt x="3221203" y="316688"/>
                    <a:pt x="3219983" y="320955"/>
                  </a:cubicBezTo>
                  <a:lnTo>
                    <a:pt x="3288563" y="559613"/>
                  </a:lnTo>
                  <a:cubicBezTo>
                    <a:pt x="3285515" y="565100"/>
                    <a:pt x="3276829" y="569672"/>
                    <a:pt x="3262503" y="573329"/>
                  </a:cubicBezTo>
                  <a:cubicBezTo>
                    <a:pt x="3248177" y="576987"/>
                    <a:pt x="3234004" y="578816"/>
                    <a:pt x="3219983" y="578816"/>
                  </a:cubicBezTo>
                  <a:cubicBezTo>
                    <a:pt x="3211449" y="578816"/>
                    <a:pt x="3203677" y="577901"/>
                    <a:pt x="3196666" y="576072"/>
                  </a:cubicBezTo>
                  <a:cubicBezTo>
                    <a:pt x="3189656" y="574244"/>
                    <a:pt x="3185236" y="571500"/>
                    <a:pt x="3183407" y="567843"/>
                  </a:cubicBezTo>
                  <a:cubicBezTo>
                    <a:pt x="3176702" y="537363"/>
                    <a:pt x="3169539" y="504749"/>
                    <a:pt x="3161919" y="470002"/>
                  </a:cubicBezTo>
                  <a:cubicBezTo>
                    <a:pt x="3154299" y="435255"/>
                    <a:pt x="3145612" y="402946"/>
                    <a:pt x="3135859" y="373076"/>
                  </a:cubicBezTo>
                  <a:lnTo>
                    <a:pt x="3091967" y="568757"/>
                  </a:lnTo>
                  <a:cubicBezTo>
                    <a:pt x="3080385" y="573634"/>
                    <a:pt x="3065755" y="576072"/>
                    <a:pt x="3048076" y="576072"/>
                  </a:cubicBezTo>
                  <a:cubicBezTo>
                    <a:pt x="3036494" y="576072"/>
                    <a:pt x="3025216" y="574853"/>
                    <a:pt x="3014243" y="572415"/>
                  </a:cubicBezTo>
                  <a:cubicBezTo>
                    <a:pt x="3003271" y="569976"/>
                    <a:pt x="2993517" y="565709"/>
                    <a:pt x="2984983" y="559613"/>
                  </a:cubicBezTo>
                  <a:cubicBezTo>
                    <a:pt x="2984373" y="558394"/>
                    <a:pt x="2985440" y="552450"/>
                    <a:pt x="2988183" y="541782"/>
                  </a:cubicBezTo>
                  <a:cubicBezTo>
                    <a:pt x="2990926" y="531114"/>
                    <a:pt x="2994736" y="517551"/>
                    <a:pt x="2999613" y="501092"/>
                  </a:cubicBezTo>
                  <a:cubicBezTo>
                    <a:pt x="3004490" y="484632"/>
                    <a:pt x="3009824" y="466802"/>
                    <a:pt x="3015615" y="447599"/>
                  </a:cubicBezTo>
                  <a:cubicBezTo>
                    <a:pt x="3021406" y="428397"/>
                    <a:pt x="3027045" y="409956"/>
                    <a:pt x="3032531" y="392278"/>
                  </a:cubicBezTo>
                  <a:cubicBezTo>
                    <a:pt x="3038018" y="374600"/>
                    <a:pt x="3042742" y="359055"/>
                    <a:pt x="3046704" y="345644"/>
                  </a:cubicBezTo>
                  <a:cubicBezTo>
                    <a:pt x="3050667" y="332232"/>
                    <a:pt x="3053258" y="323088"/>
                    <a:pt x="3054477" y="318212"/>
                  </a:cubicBezTo>
                  <a:lnTo>
                    <a:pt x="2987726" y="120701"/>
                  </a:lnTo>
                  <a:cubicBezTo>
                    <a:pt x="2993822" y="115824"/>
                    <a:pt x="3002204" y="112167"/>
                    <a:pt x="3012872" y="109728"/>
                  </a:cubicBezTo>
                  <a:cubicBezTo>
                    <a:pt x="3023540" y="107290"/>
                    <a:pt x="3034665" y="106071"/>
                    <a:pt x="3046248" y="106071"/>
                  </a:cubicBezTo>
                  <a:cubicBezTo>
                    <a:pt x="3055391" y="106071"/>
                    <a:pt x="3064078" y="106680"/>
                    <a:pt x="3072308" y="107900"/>
                  </a:cubicBezTo>
                  <a:cubicBezTo>
                    <a:pt x="3080537" y="109119"/>
                    <a:pt x="3087395" y="110643"/>
                    <a:pt x="3092882" y="112472"/>
                  </a:cubicBezTo>
                  <a:cubicBezTo>
                    <a:pt x="3101416" y="153315"/>
                    <a:pt x="3108731" y="189129"/>
                    <a:pt x="3114827" y="219914"/>
                  </a:cubicBezTo>
                  <a:cubicBezTo>
                    <a:pt x="3120923" y="250698"/>
                    <a:pt x="3127934" y="280416"/>
                    <a:pt x="3135859" y="309068"/>
                  </a:cubicBezTo>
                  <a:lnTo>
                    <a:pt x="3180664" y="110643"/>
                  </a:lnTo>
                  <a:cubicBezTo>
                    <a:pt x="3184931" y="108204"/>
                    <a:pt x="3191027" y="106376"/>
                    <a:pt x="3198952" y="105156"/>
                  </a:cubicBezTo>
                  <a:cubicBezTo>
                    <a:pt x="3206877" y="103937"/>
                    <a:pt x="3215716" y="103328"/>
                    <a:pt x="3225470" y="103328"/>
                  </a:cubicBezTo>
                  <a:close/>
                  <a:moveTo>
                    <a:pt x="4234891" y="96012"/>
                  </a:moveTo>
                  <a:cubicBezTo>
                    <a:pt x="4220870" y="98451"/>
                    <a:pt x="4209745" y="107595"/>
                    <a:pt x="4201516" y="123444"/>
                  </a:cubicBezTo>
                  <a:cubicBezTo>
                    <a:pt x="4193286" y="139294"/>
                    <a:pt x="4187038" y="157430"/>
                    <a:pt x="4182770" y="177851"/>
                  </a:cubicBezTo>
                  <a:cubicBezTo>
                    <a:pt x="4178503" y="198273"/>
                    <a:pt x="4175760" y="218694"/>
                    <a:pt x="4174541" y="239116"/>
                  </a:cubicBezTo>
                  <a:cubicBezTo>
                    <a:pt x="4173322" y="259538"/>
                    <a:pt x="4172712" y="275235"/>
                    <a:pt x="4172712" y="286208"/>
                  </a:cubicBezTo>
                  <a:cubicBezTo>
                    <a:pt x="4172712" y="292913"/>
                    <a:pt x="4173017" y="302362"/>
                    <a:pt x="4173627" y="314554"/>
                  </a:cubicBezTo>
                  <a:cubicBezTo>
                    <a:pt x="4174236" y="326746"/>
                    <a:pt x="4175303" y="340310"/>
                    <a:pt x="4176827" y="355245"/>
                  </a:cubicBezTo>
                  <a:cubicBezTo>
                    <a:pt x="4178351" y="370180"/>
                    <a:pt x="4180485" y="385420"/>
                    <a:pt x="4183228" y="400965"/>
                  </a:cubicBezTo>
                  <a:cubicBezTo>
                    <a:pt x="4185971" y="416510"/>
                    <a:pt x="4189628" y="430530"/>
                    <a:pt x="4194201" y="443027"/>
                  </a:cubicBezTo>
                  <a:cubicBezTo>
                    <a:pt x="4198772" y="455524"/>
                    <a:pt x="4204411" y="465887"/>
                    <a:pt x="4211117" y="474117"/>
                  </a:cubicBezTo>
                  <a:cubicBezTo>
                    <a:pt x="4217822" y="482346"/>
                    <a:pt x="4225747" y="486461"/>
                    <a:pt x="4234891" y="486461"/>
                  </a:cubicBezTo>
                  <a:cubicBezTo>
                    <a:pt x="4245254" y="486461"/>
                    <a:pt x="4254094" y="482651"/>
                    <a:pt x="4261409" y="475031"/>
                  </a:cubicBezTo>
                  <a:cubicBezTo>
                    <a:pt x="4268724" y="467411"/>
                    <a:pt x="4274972" y="457505"/>
                    <a:pt x="4280154" y="445313"/>
                  </a:cubicBezTo>
                  <a:cubicBezTo>
                    <a:pt x="4285336" y="433121"/>
                    <a:pt x="4289298" y="419558"/>
                    <a:pt x="4292041" y="404622"/>
                  </a:cubicBezTo>
                  <a:cubicBezTo>
                    <a:pt x="4294785" y="389687"/>
                    <a:pt x="4296918" y="374904"/>
                    <a:pt x="4298442" y="360274"/>
                  </a:cubicBezTo>
                  <a:cubicBezTo>
                    <a:pt x="4299966" y="345644"/>
                    <a:pt x="4301033" y="332080"/>
                    <a:pt x="4301643" y="319583"/>
                  </a:cubicBezTo>
                  <a:cubicBezTo>
                    <a:pt x="4302252" y="307086"/>
                    <a:pt x="4302557" y="297180"/>
                    <a:pt x="4302557" y="289865"/>
                  </a:cubicBezTo>
                  <a:cubicBezTo>
                    <a:pt x="4302557" y="283769"/>
                    <a:pt x="4302252" y="274625"/>
                    <a:pt x="4301643" y="262433"/>
                  </a:cubicBezTo>
                  <a:cubicBezTo>
                    <a:pt x="4301033" y="250241"/>
                    <a:pt x="4299814" y="236830"/>
                    <a:pt x="4297985" y="222200"/>
                  </a:cubicBezTo>
                  <a:cubicBezTo>
                    <a:pt x="4296156" y="207569"/>
                    <a:pt x="4293565" y="192329"/>
                    <a:pt x="4290212" y="176480"/>
                  </a:cubicBezTo>
                  <a:cubicBezTo>
                    <a:pt x="4286860" y="160630"/>
                    <a:pt x="4282745" y="146609"/>
                    <a:pt x="4277868" y="134417"/>
                  </a:cubicBezTo>
                  <a:cubicBezTo>
                    <a:pt x="4272991" y="122225"/>
                    <a:pt x="4267048" y="112472"/>
                    <a:pt x="4260037" y="105156"/>
                  </a:cubicBezTo>
                  <a:cubicBezTo>
                    <a:pt x="4253027" y="97841"/>
                    <a:pt x="4244645" y="94793"/>
                    <a:pt x="4234891" y="96012"/>
                  </a:cubicBezTo>
                  <a:close/>
                  <a:moveTo>
                    <a:pt x="3891991" y="96012"/>
                  </a:moveTo>
                  <a:cubicBezTo>
                    <a:pt x="3877970" y="98451"/>
                    <a:pt x="3866845" y="107595"/>
                    <a:pt x="3858616" y="123444"/>
                  </a:cubicBezTo>
                  <a:cubicBezTo>
                    <a:pt x="3850386" y="139294"/>
                    <a:pt x="3844138" y="157430"/>
                    <a:pt x="3839870" y="177851"/>
                  </a:cubicBezTo>
                  <a:cubicBezTo>
                    <a:pt x="3835603" y="198273"/>
                    <a:pt x="3832860" y="218694"/>
                    <a:pt x="3831641" y="239116"/>
                  </a:cubicBezTo>
                  <a:cubicBezTo>
                    <a:pt x="3830421" y="259538"/>
                    <a:pt x="3829812" y="275235"/>
                    <a:pt x="3829812" y="286208"/>
                  </a:cubicBezTo>
                  <a:cubicBezTo>
                    <a:pt x="3829812" y="292913"/>
                    <a:pt x="3830117" y="302362"/>
                    <a:pt x="3830726" y="314554"/>
                  </a:cubicBezTo>
                  <a:cubicBezTo>
                    <a:pt x="3831336" y="326746"/>
                    <a:pt x="3832403" y="340310"/>
                    <a:pt x="3833927" y="355245"/>
                  </a:cubicBezTo>
                  <a:cubicBezTo>
                    <a:pt x="3835451" y="370180"/>
                    <a:pt x="3837584" y="385420"/>
                    <a:pt x="3840328" y="400965"/>
                  </a:cubicBezTo>
                  <a:cubicBezTo>
                    <a:pt x="3843071" y="416510"/>
                    <a:pt x="3846728" y="430530"/>
                    <a:pt x="3851300" y="443027"/>
                  </a:cubicBezTo>
                  <a:cubicBezTo>
                    <a:pt x="3855872" y="455524"/>
                    <a:pt x="3861511" y="465887"/>
                    <a:pt x="3868217" y="474117"/>
                  </a:cubicBezTo>
                  <a:cubicBezTo>
                    <a:pt x="3874922" y="482346"/>
                    <a:pt x="3882847" y="486461"/>
                    <a:pt x="3891991" y="486461"/>
                  </a:cubicBezTo>
                  <a:cubicBezTo>
                    <a:pt x="3902354" y="486461"/>
                    <a:pt x="3911194" y="482651"/>
                    <a:pt x="3918509" y="475031"/>
                  </a:cubicBezTo>
                  <a:cubicBezTo>
                    <a:pt x="3925824" y="467411"/>
                    <a:pt x="3932072" y="457505"/>
                    <a:pt x="3937254" y="445313"/>
                  </a:cubicBezTo>
                  <a:cubicBezTo>
                    <a:pt x="3942436" y="433121"/>
                    <a:pt x="3946398" y="419558"/>
                    <a:pt x="3949141" y="404622"/>
                  </a:cubicBezTo>
                  <a:cubicBezTo>
                    <a:pt x="3951884" y="389687"/>
                    <a:pt x="3954018" y="374904"/>
                    <a:pt x="3955542" y="360274"/>
                  </a:cubicBezTo>
                  <a:cubicBezTo>
                    <a:pt x="3957066" y="345644"/>
                    <a:pt x="3958133" y="332080"/>
                    <a:pt x="3958742" y="319583"/>
                  </a:cubicBezTo>
                  <a:cubicBezTo>
                    <a:pt x="3959352" y="307086"/>
                    <a:pt x="3959657" y="297180"/>
                    <a:pt x="3959657" y="289865"/>
                  </a:cubicBezTo>
                  <a:cubicBezTo>
                    <a:pt x="3959657" y="283769"/>
                    <a:pt x="3959352" y="274625"/>
                    <a:pt x="3958742" y="262433"/>
                  </a:cubicBezTo>
                  <a:cubicBezTo>
                    <a:pt x="3958133" y="250241"/>
                    <a:pt x="3956913" y="236830"/>
                    <a:pt x="3955085" y="222200"/>
                  </a:cubicBezTo>
                  <a:cubicBezTo>
                    <a:pt x="3953256" y="207569"/>
                    <a:pt x="3950665" y="192329"/>
                    <a:pt x="3947312" y="176480"/>
                  </a:cubicBezTo>
                  <a:cubicBezTo>
                    <a:pt x="3943960" y="160630"/>
                    <a:pt x="3939845" y="146609"/>
                    <a:pt x="3934968" y="134417"/>
                  </a:cubicBezTo>
                  <a:cubicBezTo>
                    <a:pt x="3930091" y="122225"/>
                    <a:pt x="3924147" y="112472"/>
                    <a:pt x="3917137" y="105156"/>
                  </a:cubicBezTo>
                  <a:cubicBezTo>
                    <a:pt x="3910127" y="97841"/>
                    <a:pt x="3901745" y="94793"/>
                    <a:pt x="3891991" y="96012"/>
                  </a:cubicBezTo>
                  <a:close/>
                  <a:moveTo>
                    <a:pt x="2682316" y="96012"/>
                  </a:moveTo>
                  <a:cubicBezTo>
                    <a:pt x="2668295" y="98451"/>
                    <a:pt x="2657170" y="107595"/>
                    <a:pt x="2648941" y="123444"/>
                  </a:cubicBezTo>
                  <a:cubicBezTo>
                    <a:pt x="2640711" y="139294"/>
                    <a:pt x="2634463" y="157430"/>
                    <a:pt x="2630195" y="177851"/>
                  </a:cubicBezTo>
                  <a:cubicBezTo>
                    <a:pt x="2625928" y="198273"/>
                    <a:pt x="2623185" y="218694"/>
                    <a:pt x="2621966" y="239116"/>
                  </a:cubicBezTo>
                  <a:cubicBezTo>
                    <a:pt x="2620747" y="259538"/>
                    <a:pt x="2620137" y="275235"/>
                    <a:pt x="2620137" y="286208"/>
                  </a:cubicBezTo>
                  <a:cubicBezTo>
                    <a:pt x="2620137" y="292913"/>
                    <a:pt x="2620442" y="302362"/>
                    <a:pt x="2621051" y="314554"/>
                  </a:cubicBezTo>
                  <a:cubicBezTo>
                    <a:pt x="2621661" y="326746"/>
                    <a:pt x="2622728" y="340310"/>
                    <a:pt x="2624252" y="355245"/>
                  </a:cubicBezTo>
                  <a:cubicBezTo>
                    <a:pt x="2625776" y="370180"/>
                    <a:pt x="2627909" y="385420"/>
                    <a:pt x="2630653" y="400965"/>
                  </a:cubicBezTo>
                  <a:cubicBezTo>
                    <a:pt x="2633396" y="416510"/>
                    <a:pt x="2637053" y="430530"/>
                    <a:pt x="2641625" y="443027"/>
                  </a:cubicBezTo>
                  <a:cubicBezTo>
                    <a:pt x="2646197" y="455524"/>
                    <a:pt x="2651836" y="465887"/>
                    <a:pt x="2658542" y="474117"/>
                  </a:cubicBezTo>
                  <a:cubicBezTo>
                    <a:pt x="2665247" y="482346"/>
                    <a:pt x="2673172" y="486461"/>
                    <a:pt x="2682316" y="486461"/>
                  </a:cubicBezTo>
                  <a:cubicBezTo>
                    <a:pt x="2692679" y="486461"/>
                    <a:pt x="2701519" y="482651"/>
                    <a:pt x="2708834" y="475031"/>
                  </a:cubicBezTo>
                  <a:cubicBezTo>
                    <a:pt x="2716149" y="467411"/>
                    <a:pt x="2722397" y="457505"/>
                    <a:pt x="2727579" y="445313"/>
                  </a:cubicBezTo>
                  <a:cubicBezTo>
                    <a:pt x="2732761" y="433121"/>
                    <a:pt x="2736723" y="419558"/>
                    <a:pt x="2739466" y="404622"/>
                  </a:cubicBezTo>
                  <a:cubicBezTo>
                    <a:pt x="2742209" y="389687"/>
                    <a:pt x="2744343" y="374904"/>
                    <a:pt x="2745867" y="360274"/>
                  </a:cubicBezTo>
                  <a:cubicBezTo>
                    <a:pt x="2747391" y="345644"/>
                    <a:pt x="2748458" y="332080"/>
                    <a:pt x="2749067" y="319583"/>
                  </a:cubicBezTo>
                  <a:cubicBezTo>
                    <a:pt x="2749677" y="307086"/>
                    <a:pt x="2749982" y="297180"/>
                    <a:pt x="2749982" y="289865"/>
                  </a:cubicBezTo>
                  <a:cubicBezTo>
                    <a:pt x="2749982" y="283769"/>
                    <a:pt x="2749677" y="274625"/>
                    <a:pt x="2749067" y="262433"/>
                  </a:cubicBezTo>
                  <a:cubicBezTo>
                    <a:pt x="2748458" y="250241"/>
                    <a:pt x="2747238" y="236830"/>
                    <a:pt x="2745410" y="222200"/>
                  </a:cubicBezTo>
                  <a:cubicBezTo>
                    <a:pt x="2743581" y="207569"/>
                    <a:pt x="2740990" y="192329"/>
                    <a:pt x="2737637" y="176480"/>
                  </a:cubicBezTo>
                  <a:cubicBezTo>
                    <a:pt x="2734285" y="160630"/>
                    <a:pt x="2730170" y="146609"/>
                    <a:pt x="2725293" y="134417"/>
                  </a:cubicBezTo>
                  <a:cubicBezTo>
                    <a:pt x="2720416" y="122225"/>
                    <a:pt x="2714472" y="112472"/>
                    <a:pt x="2707462" y="105156"/>
                  </a:cubicBezTo>
                  <a:cubicBezTo>
                    <a:pt x="2700452" y="97841"/>
                    <a:pt x="2692070" y="94793"/>
                    <a:pt x="2682316" y="96012"/>
                  </a:cubicBezTo>
                  <a:close/>
                  <a:moveTo>
                    <a:pt x="2339416" y="96012"/>
                  </a:moveTo>
                  <a:cubicBezTo>
                    <a:pt x="2325395" y="98451"/>
                    <a:pt x="2314270" y="107595"/>
                    <a:pt x="2306041" y="123444"/>
                  </a:cubicBezTo>
                  <a:cubicBezTo>
                    <a:pt x="2297811" y="139294"/>
                    <a:pt x="2291563" y="157430"/>
                    <a:pt x="2287295" y="177851"/>
                  </a:cubicBezTo>
                  <a:cubicBezTo>
                    <a:pt x="2283028" y="198273"/>
                    <a:pt x="2280285" y="218694"/>
                    <a:pt x="2279066" y="239116"/>
                  </a:cubicBezTo>
                  <a:cubicBezTo>
                    <a:pt x="2277846" y="259538"/>
                    <a:pt x="2277237" y="275235"/>
                    <a:pt x="2277237" y="286208"/>
                  </a:cubicBezTo>
                  <a:cubicBezTo>
                    <a:pt x="2277237" y="292913"/>
                    <a:pt x="2277542" y="302362"/>
                    <a:pt x="2278151" y="314554"/>
                  </a:cubicBezTo>
                  <a:cubicBezTo>
                    <a:pt x="2278761" y="326746"/>
                    <a:pt x="2279828" y="340310"/>
                    <a:pt x="2281352" y="355245"/>
                  </a:cubicBezTo>
                  <a:cubicBezTo>
                    <a:pt x="2282876" y="370180"/>
                    <a:pt x="2285009" y="385420"/>
                    <a:pt x="2287753" y="400965"/>
                  </a:cubicBezTo>
                  <a:cubicBezTo>
                    <a:pt x="2290496" y="416510"/>
                    <a:pt x="2294153" y="430530"/>
                    <a:pt x="2298725" y="443027"/>
                  </a:cubicBezTo>
                  <a:cubicBezTo>
                    <a:pt x="2303297" y="455524"/>
                    <a:pt x="2308936" y="465887"/>
                    <a:pt x="2315642" y="474117"/>
                  </a:cubicBezTo>
                  <a:cubicBezTo>
                    <a:pt x="2322347" y="482346"/>
                    <a:pt x="2330272" y="486461"/>
                    <a:pt x="2339416" y="486461"/>
                  </a:cubicBezTo>
                  <a:cubicBezTo>
                    <a:pt x="2349779" y="486461"/>
                    <a:pt x="2358619" y="482651"/>
                    <a:pt x="2365934" y="475031"/>
                  </a:cubicBezTo>
                  <a:cubicBezTo>
                    <a:pt x="2373249" y="467411"/>
                    <a:pt x="2379497" y="457505"/>
                    <a:pt x="2384679" y="445313"/>
                  </a:cubicBezTo>
                  <a:cubicBezTo>
                    <a:pt x="2389861" y="433121"/>
                    <a:pt x="2393823" y="419558"/>
                    <a:pt x="2396566" y="404622"/>
                  </a:cubicBezTo>
                  <a:cubicBezTo>
                    <a:pt x="2399309" y="389687"/>
                    <a:pt x="2401443" y="374904"/>
                    <a:pt x="2402967" y="360274"/>
                  </a:cubicBezTo>
                  <a:cubicBezTo>
                    <a:pt x="2404491" y="345644"/>
                    <a:pt x="2405558" y="332080"/>
                    <a:pt x="2406167" y="319583"/>
                  </a:cubicBezTo>
                  <a:cubicBezTo>
                    <a:pt x="2406777" y="307086"/>
                    <a:pt x="2407082" y="297180"/>
                    <a:pt x="2407082" y="289865"/>
                  </a:cubicBezTo>
                  <a:cubicBezTo>
                    <a:pt x="2407082" y="283769"/>
                    <a:pt x="2406777" y="274625"/>
                    <a:pt x="2406167" y="262433"/>
                  </a:cubicBezTo>
                  <a:cubicBezTo>
                    <a:pt x="2405558" y="250241"/>
                    <a:pt x="2404338" y="236830"/>
                    <a:pt x="2402510" y="222200"/>
                  </a:cubicBezTo>
                  <a:cubicBezTo>
                    <a:pt x="2400681" y="207569"/>
                    <a:pt x="2398090" y="192329"/>
                    <a:pt x="2394737" y="176480"/>
                  </a:cubicBezTo>
                  <a:cubicBezTo>
                    <a:pt x="2391385" y="160630"/>
                    <a:pt x="2387270" y="146609"/>
                    <a:pt x="2382393" y="134417"/>
                  </a:cubicBezTo>
                  <a:cubicBezTo>
                    <a:pt x="2377516" y="122225"/>
                    <a:pt x="2371572" y="112472"/>
                    <a:pt x="2364562" y="105156"/>
                  </a:cubicBezTo>
                  <a:cubicBezTo>
                    <a:pt x="2357552" y="97841"/>
                    <a:pt x="2349170" y="94793"/>
                    <a:pt x="2339416" y="96012"/>
                  </a:cubicBezTo>
                  <a:close/>
                  <a:moveTo>
                    <a:pt x="3574008" y="10059"/>
                  </a:moveTo>
                  <a:cubicBezTo>
                    <a:pt x="3584372" y="10059"/>
                    <a:pt x="3594430" y="11583"/>
                    <a:pt x="3604184" y="14631"/>
                  </a:cubicBezTo>
                  <a:cubicBezTo>
                    <a:pt x="3613937" y="17679"/>
                    <a:pt x="3619424" y="22556"/>
                    <a:pt x="3620643" y="29261"/>
                  </a:cubicBezTo>
                  <a:cubicBezTo>
                    <a:pt x="3621253" y="107290"/>
                    <a:pt x="3621253" y="182880"/>
                    <a:pt x="3620643" y="256032"/>
                  </a:cubicBezTo>
                  <a:cubicBezTo>
                    <a:pt x="3620033" y="329184"/>
                    <a:pt x="3620033" y="400203"/>
                    <a:pt x="3620643" y="469088"/>
                  </a:cubicBezTo>
                  <a:cubicBezTo>
                    <a:pt x="3631616" y="468478"/>
                    <a:pt x="3641217" y="468173"/>
                    <a:pt x="3649446" y="468173"/>
                  </a:cubicBezTo>
                  <a:cubicBezTo>
                    <a:pt x="3657676" y="468173"/>
                    <a:pt x="3666363" y="468173"/>
                    <a:pt x="3675507" y="468173"/>
                  </a:cubicBezTo>
                  <a:lnTo>
                    <a:pt x="3699281" y="468173"/>
                  </a:lnTo>
                  <a:lnTo>
                    <a:pt x="3699281" y="470002"/>
                  </a:lnTo>
                  <a:cubicBezTo>
                    <a:pt x="3702329" y="484023"/>
                    <a:pt x="3703548" y="498044"/>
                    <a:pt x="3702939" y="512064"/>
                  </a:cubicBezTo>
                  <a:cubicBezTo>
                    <a:pt x="3702329" y="526085"/>
                    <a:pt x="3701110" y="540106"/>
                    <a:pt x="3699281" y="554127"/>
                  </a:cubicBezTo>
                  <a:lnTo>
                    <a:pt x="3698367" y="556870"/>
                  </a:lnTo>
                  <a:lnTo>
                    <a:pt x="3695624" y="556870"/>
                  </a:lnTo>
                  <a:cubicBezTo>
                    <a:pt x="3656609" y="558089"/>
                    <a:pt x="3614699" y="558851"/>
                    <a:pt x="3569894" y="559156"/>
                  </a:cubicBezTo>
                  <a:cubicBezTo>
                    <a:pt x="3525088" y="559461"/>
                    <a:pt x="3483178" y="559613"/>
                    <a:pt x="3444164" y="559613"/>
                  </a:cubicBezTo>
                  <a:lnTo>
                    <a:pt x="3442335" y="559613"/>
                  </a:lnTo>
                  <a:lnTo>
                    <a:pt x="3441421" y="558699"/>
                  </a:lnTo>
                  <a:cubicBezTo>
                    <a:pt x="3438982" y="555651"/>
                    <a:pt x="3437001" y="550164"/>
                    <a:pt x="3435477" y="542240"/>
                  </a:cubicBezTo>
                  <a:cubicBezTo>
                    <a:pt x="3433953" y="534315"/>
                    <a:pt x="3433038" y="525780"/>
                    <a:pt x="3432734" y="516636"/>
                  </a:cubicBezTo>
                  <a:cubicBezTo>
                    <a:pt x="3432429" y="507492"/>
                    <a:pt x="3432734" y="498806"/>
                    <a:pt x="3433648" y="490576"/>
                  </a:cubicBezTo>
                  <a:cubicBezTo>
                    <a:pt x="3434563" y="482346"/>
                    <a:pt x="3435934" y="476403"/>
                    <a:pt x="3437763" y="472745"/>
                  </a:cubicBezTo>
                  <a:lnTo>
                    <a:pt x="3438677" y="470002"/>
                  </a:lnTo>
                  <a:lnTo>
                    <a:pt x="3440506" y="470002"/>
                  </a:lnTo>
                  <a:cubicBezTo>
                    <a:pt x="3452698" y="470612"/>
                    <a:pt x="3466414" y="470612"/>
                    <a:pt x="3481654" y="470002"/>
                  </a:cubicBezTo>
                  <a:cubicBezTo>
                    <a:pt x="3496894" y="469392"/>
                    <a:pt x="3510610" y="469088"/>
                    <a:pt x="3522802" y="469088"/>
                  </a:cubicBezTo>
                  <a:cubicBezTo>
                    <a:pt x="3524021" y="428854"/>
                    <a:pt x="3524479" y="388925"/>
                    <a:pt x="3524174" y="349301"/>
                  </a:cubicBezTo>
                  <a:cubicBezTo>
                    <a:pt x="3523869" y="309677"/>
                    <a:pt x="3524326" y="269748"/>
                    <a:pt x="3525545" y="229515"/>
                  </a:cubicBezTo>
                  <a:cubicBezTo>
                    <a:pt x="3526155" y="217323"/>
                    <a:pt x="3526460" y="204978"/>
                    <a:pt x="3526460" y="192482"/>
                  </a:cubicBezTo>
                  <a:cubicBezTo>
                    <a:pt x="3526460" y="179985"/>
                    <a:pt x="3526460" y="167640"/>
                    <a:pt x="3526460" y="155448"/>
                  </a:cubicBezTo>
                  <a:cubicBezTo>
                    <a:pt x="3518535" y="160325"/>
                    <a:pt x="3510610" y="164897"/>
                    <a:pt x="3502685" y="169164"/>
                  </a:cubicBezTo>
                  <a:cubicBezTo>
                    <a:pt x="3494761" y="173432"/>
                    <a:pt x="3486836" y="178004"/>
                    <a:pt x="3478911" y="182880"/>
                  </a:cubicBezTo>
                  <a:lnTo>
                    <a:pt x="3477996" y="183795"/>
                  </a:lnTo>
                  <a:lnTo>
                    <a:pt x="3476168" y="183795"/>
                  </a:lnTo>
                  <a:cubicBezTo>
                    <a:pt x="3470681" y="181356"/>
                    <a:pt x="3464890" y="177394"/>
                    <a:pt x="3458794" y="171908"/>
                  </a:cubicBezTo>
                  <a:cubicBezTo>
                    <a:pt x="3452698" y="166421"/>
                    <a:pt x="3447059" y="160325"/>
                    <a:pt x="3441878" y="153620"/>
                  </a:cubicBezTo>
                  <a:cubicBezTo>
                    <a:pt x="3436696" y="146914"/>
                    <a:pt x="3432277" y="139751"/>
                    <a:pt x="3428619" y="132131"/>
                  </a:cubicBezTo>
                  <a:cubicBezTo>
                    <a:pt x="3424961" y="124511"/>
                    <a:pt x="3422523" y="117653"/>
                    <a:pt x="3421304" y="111557"/>
                  </a:cubicBezTo>
                  <a:lnTo>
                    <a:pt x="3421304" y="109728"/>
                  </a:lnTo>
                  <a:lnTo>
                    <a:pt x="3422218" y="108814"/>
                  </a:lnTo>
                  <a:cubicBezTo>
                    <a:pt x="3427095" y="104547"/>
                    <a:pt x="3431514" y="100889"/>
                    <a:pt x="3435477" y="97841"/>
                  </a:cubicBezTo>
                  <a:cubicBezTo>
                    <a:pt x="3439439" y="94793"/>
                    <a:pt x="3443859" y="91440"/>
                    <a:pt x="3448736" y="87783"/>
                  </a:cubicBezTo>
                  <a:cubicBezTo>
                    <a:pt x="3464585" y="74981"/>
                    <a:pt x="3480892" y="62942"/>
                    <a:pt x="3497656" y="51664"/>
                  </a:cubicBezTo>
                  <a:cubicBezTo>
                    <a:pt x="3514420" y="40386"/>
                    <a:pt x="3530727" y="28652"/>
                    <a:pt x="3546577" y="16460"/>
                  </a:cubicBezTo>
                  <a:cubicBezTo>
                    <a:pt x="3551453" y="12192"/>
                    <a:pt x="3560597" y="10059"/>
                    <a:pt x="3574008" y="10059"/>
                  </a:cubicBezTo>
                  <a:close/>
                  <a:moveTo>
                    <a:pt x="2021434" y="10059"/>
                  </a:moveTo>
                  <a:cubicBezTo>
                    <a:pt x="2031797" y="10059"/>
                    <a:pt x="2041855" y="11583"/>
                    <a:pt x="2051609" y="14631"/>
                  </a:cubicBezTo>
                  <a:cubicBezTo>
                    <a:pt x="2061362" y="17679"/>
                    <a:pt x="2066849" y="22556"/>
                    <a:pt x="2068068" y="29261"/>
                  </a:cubicBezTo>
                  <a:cubicBezTo>
                    <a:pt x="2068678" y="107290"/>
                    <a:pt x="2068678" y="182880"/>
                    <a:pt x="2068068" y="256032"/>
                  </a:cubicBezTo>
                  <a:cubicBezTo>
                    <a:pt x="2067458" y="329184"/>
                    <a:pt x="2067458" y="400203"/>
                    <a:pt x="2068068" y="469088"/>
                  </a:cubicBezTo>
                  <a:cubicBezTo>
                    <a:pt x="2079041" y="468478"/>
                    <a:pt x="2088642" y="468173"/>
                    <a:pt x="2096871" y="468173"/>
                  </a:cubicBezTo>
                  <a:cubicBezTo>
                    <a:pt x="2105101" y="468173"/>
                    <a:pt x="2113788" y="468173"/>
                    <a:pt x="2122932" y="468173"/>
                  </a:cubicBezTo>
                  <a:lnTo>
                    <a:pt x="2146706" y="468173"/>
                  </a:lnTo>
                  <a:lnTo>
                    <a:pt x="2146706" y="470002"/>
                  </a:lnTo>
                  <a:cubicBezTo>
                    <a:pt x="2149754" y="484023"/>
                    <a:pt x="2150974" y="498044"/>
                    <a:pt x="2150364" y="512064"/>
                  </a:cubicBezTo>
                  <a:cubicBezTo>
                    <a:pt x="2149754" y="526085"/>
                    <a:pt x="2148535" y="540106"/>
                    <a:pt x="2146706" y="554127"/>
                  </a:cubicBezTo>
                  <a:lnTo>
                    <a:pt x="2145792" y="556870"/>
                  </a:lnTo>
                  <a:lnTo>
                    <a:pt x="2143049" y="556870"/>
                  </a:lnTo>
                  <a:cubicBezTo>
                    <a:pt x="2104034" y="558089"/>
                    <a:pt x="2062124" y="558851"/>
                    <a:pt x="2017319" y="559156"/>
                  </a:cubicBezTo>
                  <a:cubicBezTo>
                    <a:pt x="1972513" y="559461"/>
                    <a:pt x="1930603" y="559613"/>
                    <a:pt x="1891589" y="559613"/>
                  </a:cubicBezTo>
                  <a:lnTo>
                    <a:pt x="1889760" y="559613"/>
                  </a:lnTo>
                  <a:lnTo>
                    <a:pt x="1888846" y="558699"/>
                  </a:lnTo>
                  <a:cubicBezTo>
                    <a:pt x="1886407" y="555651"/>
                    <a:pt x="1884426" y="550164"/>
                    <a:pt x="1882902" y="542240"/>
                  </a:cubicBezTo>
                  <a:cubicBezTo>
                    <a:pt x="1881378" y="534315"/>
                    <a:pt x="1880464" y="525780"/>
                    <a:pt x="1880159" y="516636"/>
                  </a:cubicBezTo>
                  <a:cubicBezTo>
                    <a:pt x="1879854" y="507492"/>
                    <a:pt x="1880159" y="498806"/>
                    <a:pt x="1881073" y="490576"/>
                  </a:cubicBezTo>
                  <a:cubicBezTo>
                    <a:pt x="1881988" y="482346"/>
                    <a:pt x="1883359" y="476403"/>
                    <a:pt x="1885188" y="472745"/>
                  </a:cubicBezTo>
                  <a:lnTo>
                    <a:pt x="1886102" y="470002"/>
                  </a:lnTo>
                  <a:lnTo>
                    <a:pt x="1887931" y="470002"/>
                  </a:lnTo>
                  <a:cubicBezTo>
                    <a:pt x="1900123" y="470612"/>
                    <a:pt x="1913839" y="470612"/>
                    <a:pt x="1929079" y="470002"/>
                  </a:cubicBezTo>
                  <a:cubicBezTo>
                    <a:pt x="1944319" y="469392"/>
                    <a:pt x="1958035" y="469088"/>
                    <a:pt x="1970227" y="469088"/>
                  </a:cubicBezTo>
                  <a:cubicBezTo>
                    <a:pt x="1971446" y="428854"/>
                    <a:pt x="1971904" y="388925"/>
                    <a:pt x="1971599" y="349301"/>
                  </a:cubicBezTo>
                  <a:cubicBezTo>
                    <a:pt x="1971294" y="309677"/>
                    <a:pt x="1971751" y="269748"/>
                    <a:pt x="1972970" y="229515"/>
                  </a:cubicBezTo>
                  <a:cubicBezTo>
                    <a:pt x="1973580" y="217323"/>
                    <a:pt x="1973885" y="204978"/>
                    <a:pt x="1973885" y="192482"/>
                  </a:cubicBezTo>
                  <a:cubicBezTo>
                    <a:pt x="1973885" y="179985"/>
                    <a:pt x="1973885" y="167640"/>
                    <a:pt x="1973885" y="155448"/>
                  </a:cubicBezTo>
                  <a:cubicBezTo>
                    <a:pt x="1965960" y="160325"/>
                    <a:pt x="1958035" y="164897"/>
                    <a:pt x="1950110" y="169164"/>
                  </a:cubicBezTo>
                  <a:cubicBezTo>
                    <a:pt x="1942186" y="173432"/>
                    <a:pt x="1934261" y="178004"/>
                    <a:pt x="1926336" y="182880"/>
                  </a:cubicBezTo>
                  <a:lnTo>
                    <a:pt x="1925422" y="183795"/>
                  </a:lnTo>
                  <a:lnTo>
                    <a:pt x="1923593" y="183795"/>
                  </a:lnTo>
                  <a:cubicBezTo>
                    <a:pt x="1918106" y="181356"/>
                    <a:pt x="1912315" y="177394"/>
                    <a:pt x="1906219" y="171908"/>
                  </a:cubicBezTo>
                  <a:cubicBezTo>
                    <a:pt x="1900123" y="166421"/>
                    <a:pt x="1894484" y="160325"/>
                    <a:pt x="1889303" y="153620"/>
                  </a:cubicBezTo>
                  <a:cubicBezTo>
                    <a:pt x="1884121" y="146914"/>
                    <a:pt x="1879702" y="139751"/>
                    <a:pt x="1876044" y="132131"/>
                  </a:cubicBezTo>
                  <a:cubicBezTo>
                    <a:pt x="1872386" y="124511"/>
                    <a:pt x="1869948" y="117653"/>
                    <a:pt x="1868729" y="111557"/>
                  </a:cubicBezTo>
                  <a:lnTo>
                    <a:pt x="1868729" y="109728"/>
                  </a:lnTo>
                  <a:lnTo>
                    <a:pt x="1869643" y="108814"/>
                  </a:lnTo>
                  <a:cubicBezTo>
                    <a:pt x="1874520" y="104547"/>
                    <a:pt x="1878940" y="100889"/>
                    <a:pt x="1882902" y="97841"/>
                  </a:cubicBezTo>
                  <a:cubicBezTo>
                    <a:pt x="1886864" y="94793"/>
                    <a:pt x="1891284" y="91440"/>
                    <a:pt x="1896161" y="87783"/>
                  </a:cubicBezTo>
                  <a:cubicBezTo>
                    <a:pt x="1912010" y="74981"/>
                    <a:pt x="1928317" y="62942"/>
                    <a:pt x="1945081" y="51664"/>
                  </a:cubicBezTo>
                  <a:cubicBezTo>
                    <a:pt x="1961845" y="40386"/>
                    <a:pt x="1978152" y="28652"/>
                    <a:pt x="1994002" y="16460"/>
                  </a:cubicBezTo>
                  <a:cubicBezTo>
                    <a:pt x="1998878" y="12192"/>
                    <a:pt x="2008022" y="10059"/>
                    <a:pt x="2021434" y="10059"/>
                  </a:cubicBezTo>
                  <a:close/>
                  <a:moveTo>
                    <a:pt x="4234891" y="4572"/>
                  </a:moveTo>
                  <a:cubicBezTo>
                    <a:pt x="4256227" y="4572"/>
                    <a:pt x="4274820" y="9449"/>
                    <a:pt x="4290670" y="19203"/>
                  </a:cubicBezTo>
                  <a:cubicBezTo>
                    <a:pt x="4306519" y="28956"/>
                    <a:pt x="4320388" y="42063"/>
                    <a:pt x="4332275" y="58522"/>
                  </a:cubicBezTo>
                  <a:cubicBezTo>
                    <a:pt x="4344162" y="74981"/>
                    <a:pt x="4354068" y="93422"/>
                    <a:pt x="4361993" y="113843"/>
                  </a:cubicBezTo>
                  <a:cubicBezTo>
                    <a:pt x="4369918" y="134265"/>
                    <a:pt x="4376166" y="155144"/>
                    <a:pt x="4380738" y="176480"/>
                  </a:cubicBezTo>
                  <a:cubicBezTo>
                    <a:pt x="4385310" y="197816"/>
                    <a:pt x="4388663" y="218237"/>
                    <a:pt x="4390797" y="237744"/>
                  </a:cubicBezTo>
                  <a:cubicBezTo>
                    <a:pt x="4392930" y="257252"/>
                    <a:pt x="4393692" y="274320"/>
                    <a:pt x="4393083" y="288951"/>
                  </a:cubicBezTo>
                  <a:cubicBezTo>
                    <a:pt x="4393083" y="303581"/>
                    <a:pt x="4392016" y="320802"/>
                    <a:pt x="4389882" y="340614"/>
                  </a:cubicBezTo>
                  <a:cubicBezTo>
                    <a:pt x="4387748" y="360426"/>
                    <a:pt x="4384243" y="380696"/>
                    <a:pt x="4379367" y="401422"/>
                  </a:cubicBezTo>
                  <a:cubicBezTo>
                    <a:pt x="4374490" y="422148"/>
                    <a:pt x="4368089" y="442570"/>
                    <a:pt x="4360164" y="462687"/>
                  </a:cubicBezTo>
                  <a:cubicBezTo>
                    <a:pt x="4352239" y="482804"/>
                    <a:pt x="4342486" y="500634"/>
                    <a:pt x="4330903" y="516179"/>
                  </a:cubicBezTo>
                  <a:cubicBezTo>
                    <a:pt x="4319321" y="531724"/>
                    <a:pt x="4305605" y="544373"/>
                    <a:pt x="4289755" y="554127"/>
                  </a:cubicBezTo>
                  <a:cubicBezTo>
                    <a:pt x="4273906" y="563880"/>
                    <a:pt x="4255617" y="568757"/>
                    <a:pt x="4234891" y="568757"/>
                  </a:cubicBezTo>
                  <a:cubicBezTo>
                    <a:pt x="4213555" y="568757"/>
                    <a:pt x="4194810" y="564033"/>
                    <a:pt x="4178656" y="554584"/>
                  </a:cubicBezTo>
                  <a:cubicBezTo>
                    <a:pt x="4162501" y="545135"/>
                    <a:pt x="4148633" y="532486"/>
                    <a:pt x="4137051" y="516636"/>
                  </a:cubicBezTo>
                  <a:cubicBezTo>
                    <a:pt x="4125468" y="500787"/>
                    <a:pt x="4115867" y="482956"/>
                    <a:pt x="4108247" y="463144"/>
                  </a:cubicBezTo>
                  <a:cubicBezTo>
                    <a:pt x="4100627" y="443332"/>
                    <a:pt x="4094683" y="422758"/>
                    <a:pt x="4090416" y="401422"/>
                  </a:cubicBezTo>
                  <a:cubicBezTo>
                    <a:pt x="4086149" y="380086"/>
                    <a:pt x="4083253" y="359207"/>
                    <a:pt x="4081729" y="338786"/>
                  </a:cubicBezTo>
                  <a:cubicBezTo>
                    <a:pt x="4080205" y="318364"/>
                    <a:pt x="4079748" y="299924"/>
                    <a:pt x="4080358" y="283464"/>
                  </a:cubicBezTo>
                  <a:cubicBezTo>
                    <a:pt x="4080967" y="260909"/>
                    <a:pt x="4083863" y="233782"/>
                    <a:pt x="4089044" y="202083"/>
                  </a:cubicBezTo>
                  <a:cubicBezTo>
                    <a:pt x="4094226" y="170384"/>
                    <a:pt x="4102761" y="139904"/>
                    <a:pt x="4114648" y="110643"/>
                  </a:cubicBezTo>
                  <a:cubicBezTo>
                    <a:pt x="4126535" y="81382"/>
                    <a:pt x="4142232" y="56541"/>
                    <a:pt x="4161739" y="36119"/>
                  </a:cubicBezTo>
                  <a:cubicBezTo>
                    <a:pt x="4181246" y="15698"/>
                    <a:pt x="4205630" y="5182"/>
                    <a:pt x="4234891" y="4572"/>
                  </a:cubicBezTo>
                  <a:close/>
                  <a:moveTo>
                    <a:pt x="3891991" y="4572"/>
                  </a:moveTo>
                  <a:cubicBezTo>
                    <a:pt x="3913327" y="4572"/>
                    <a:pt x="3931920" y="9449"/>
                    <a:pt x="3947770" y="19203"/>
                  </a:cubicBezTo>
                  <a:cubicBezTo>
                    <a:pt x="3963619" y="28956"/>
                    <a:pt x="3977488" y="42063"/>
                    <a:pt x="3989375" y="58522"/>
                  </a:cubicBezTo>
                  <a:cubicBezTo>
                    <a:pt x="4001262" y="74981"/>
                    <a:pt x="4011168" y="93422"/>
                    <a:pt x="4019093" y="113843"/>
                  </a:cubicBezTo>
                  <a:cubicBezTo>
                    <a:pt x="4027017" y="134265"/>
                    <a:pt x="4033266" y="155144"/>
                    <a:pt x="4037838" y="176480"/>
                  </a:cubicBezTo>
                  <a:cubicBezTo>
                    <a:pt x="4042410" y="197816"/>
                    <a:pt x="4045763" y="218237"/>
                    <a:pt x="4047896" y="237744"/>
                  </a:cubicBezTo>
                  <a:cubicBezTo>
                    <a:pt x="4050030" y="257252"/>
                    <a:pt x="4050792" y="274320"/>
                    <a:pt x="4050182" y="288951"/>
                  </a:cubicBezTo>
                  <a:cubicBezTo>
                    <a:pt x="4050182" y="303581"/>
                    <a:pt x="4049115" y="320802"/>
                    <a:pt x="4046982" y="340614"/>
                  </a:cubicBezTo>
                  <a:cubicBezTo>
                    <a:pt x="4044848" y="360426"/>
                    <a:pt x="4041343" y="380696"/>
                    <a:pt x="4036466" y="401422"/>
                  </a:cubicBezTo>
                  <a:cubicBezTo>
                    <a:pt x="4031589" y="422148"/>
                    <a:pt x="4025189" y="442570"/>
                    <a:pt x="4017264" y="462687"/>
                  </a:cubicBezTo>
                  <a:cubicBezTo>
                    <a:pt x="4009339" y="482804"/>
                    <a:pt x="3999586" y="500634"/>
                    <a:pt x="3988003" y="516179"/>
                  </a:cubicBezTo>
                  <a:cubicBezTo>
                    <a:pt x="3976421" y="531724"/>
                    <a:pt x="3962705" y="544373"/>
                    <a:pt x="3946855" y="554127"/>
                  </a:cubicBezTo>
                  <a:cubicBezTo>
                    <a:pt x="3931005" y="563880"/>
                    <a:pt x="3912717" y="568757"/>
                    <a:pt x="3891991" y="568757"/>
                  </a:cubicBezTo>
                  <a:cubicBezTo>
                    <a:pt x="3870655" y="568757"/>
                    <a:pt x="3851910" y="564033"/>
                    <a:pt x="3835755" y="554584"/>
                  </a:cubicBezTo>
                  <a:cubicBezTo>
                    <a:pt x="3819601" y="545135"/>
                    <a:pt x="3805733" y="532486"/>
                    <a:pt x="3794150" y="516636"/>
                  </a:cubicBezTo>
                  <a:cubicBezTo>
                    <a:pt x="3782568" y="500787"/>
                    <a:pt x="3772967" y="482956"/>
                    <a:pt x="3765347" y="463144"/>
                  </a:cubicBezTo>
                  <a:cubicBezTo>
                    <a:pt x="3757727" y="443332"/>
                    <a:pt x="3751783" y="422758"/>
                    <a:pt x="3747516" y="401422"/>
                  </a:cubicBezTo>
                  <a:cubicBezTo>
                    <a:pt x="3743249" y="380086"/>
                    <a:pt x="3740353" y="359207"/>
                    <a:pt x="3738829" y="338786"/>
                  </a:cubicBezTo>
                  <a:cubicBezTo>
                    <a:pt x="3737305" y="318364"/>
                    <a:pt x="3736848" y="299924"/>
                    <a:pt x="3737458" y="283464"/>
                  </a:cubicBezTo>
                  <a:cubicBezTo>
                    <a:pt x="3738067" y="260909"/>
                    <a:pt x="3740963" y="233782"/>
                    <a:pt x="3746144" y="202083"/>
                  </a:cubicBezTo>
                  <a:cubicBezTo>
                    <a:pt x="3751326" y="170384"/>
                    <a:pt x="3759860" y="139904"/>
                    <a:pt x="3771747" y="110643"/>
                  </a:cubicBezTo>
                  <a:cubicBezTo>
                    <a:pt x="3783635" y="81382"/>
                    <a:pt x="3799332" y="56541"/>
                    <a:pt x="3818839" y="36119"/>
                  </a:cubicBezTo>
                  <a:cubicBezTo>
                    <a:pt x="3838346" y="15698"/>
                    <a:pt x="3862730" y="5182"/>
                    <a:pt x="3891991" y="4572"/>
                  </a:cubicBezTo>
                  <a:close/>
                  <a:moveTo>
                    <a:pt x="2682316" y="4572"/>
                  </a:moveTo>
                  <a:cubicBezTo>
                    <a:pt x="2703652" y="4572"/>
                    <a:pt x="2722245" y="9449"/>
                    <a:pt x="2738095" y="19203"/>
                  </a:cubicBezTo>
                  <a:cubicBezTo>
                    <a:pt x="2753944" y="28956"/>
                    <a:pt x="2767813" y="42063"/>
                    <a:pt x="2779700" y="58522"/>
                  </a:cubicBezTo>
                  <a:cubicBezTo>
                    <a:pt x="2791587" y="74981"/>
                    <a:pt x="2801493" y="93422"/>
                    <a:pt x="2809418" y="113843"/>
                  </a:cubicBezTo>
                  <a:cubicBezTo>
                    <a:pt x="2817343" y="134265"/>
                    <a:pt x="2823591" y="155144"/>
                    <a:pt x="2828163" y="176480"/>
                  </a:cubicBezTo>
                  <a:cubicBezTo>
                    <a:pt x="2832735" y="197816"/>
                    <a:pt x="2836088" y="218237"/>
                    <a:pt x="2838221" y="237744"/>
                  </a:cubicBezTo>
                  <a:cubicBezTo>
                    <a:pt x="2840355" y="257252"/>
                    <a:pt x="2841117" y="274320"/>
                    <a:pt x="2840507" y="288951"/>
                  </a:cubicBezTo>
                  <a:cubicBezTo>
                    <a:pt x="2840507" y="303581"/>
                    <a:pt x="2839441" y="320802"/>
                    <a:pt x="2837307" y="340614"/>
                  </a:cubicBezTo>
                  <a:cubicBezTo>
                    <a:pt x="2835173" y="360426"/>
                    <a:pt x="2831668" y="380696"/>
                    <a:pt x="2826791" y="401422"/>
                  </a:cubicBezTo>
                  <a:cubicBezTo>
                    <a:pt x="2821914" y="422148"/>
                    <a:pt x="2815514" y="442570"/>
                    <a:pt x="2807589" y="462687"/>
                  </a:cubicBezTo>
                  <a:cubicBezTo>
                    <a:pt x="2799664" y="482804"/>
                    <a:pt x="2789911" y="500634"/>
                    <a:pt x="2778328" y="516179"/>
                  </a:cubicBezTo>
                  <a:cubicBezTo>
                    <a:pt x="2766746" y="531724"/>
                    <a:pt x="2753030" y="544373"/>
                    <a:pt x="2737180" y="554127"/>
                  </a:cubicBezTo>
                  <a:cubicBezTo>
                    <a:pt x="2721331" y="563880"/>
                    <a:pt x="2703043" y="568757"/>
                    <a:pt x="2682316" y="568757"/>
                  </a:cubicBezTo>
                  <a:cubicBezTo>
                    <a:pt x="2660980" y="568757"/>
                    <a:pt x="2642235" y="564033"/>
                    <a:pt x="2626081" y="554584"/>
                  </a:cubicBezTo>
                  <a:cubicBezTo>
                    <a:pt x="2609926" y="545135"/>
                    <a:pt x="2596058" y="532486"/>
                    <a:pt x="2584475" y="516636"/>
                  </a:cubicBezTo>
                  <a:cubicBezTo>
                    <a:pt x="2572893" y="500787"/>
                    <a:pt x="2563292" y="482956"/>
                    <a:pt x="2555672" y="463144"/>
                  </a:cubicBezTo>
                  <a:cubicBezTo>
                    <a:pt x="2548052" y="443332"/>
                    <a:pt x="2542108" y="422758"/>
                    <a:pt x="2537841" y="401422"/>
                  </a:cubicBezTo>
                  <a:cubicBezTo>
                    <a:pt x="2533574" y="380086"/>
                    <a:pt x="2530678" y="359207"/>
                    <a:pt x="2529154" y="338786"/>
                  </a:cubicBezTo>
                  <a:cubicBezTo>
                    <a:pt x="2527630" y="318364"/>
                    <a:pt x="2527173" y="299924"/>
                    <a:pt x="2527783" y="283464"/>
                  </a:cubicBezTo>
                  <a:cubicBezTo>
                    <a:pt x="2528392" y="260909"/>
                    <a:pt x="2531288" y="233782"/>
                    <a:pt x="2536469" y="202083"/>
                  </a:cubicBezTo>
                  <a:cubicBezTo>
                    <a:pt x="2541651" y="170384"/>
                    <a:pt x="2550185" y="139904"/>
                    <a:pt x="2562072" y="110643"/>
                  </a:cubicBezTo>
                  <a:cubicBezTo>
                    <a:pt x="2573960" y="81382"/>
                    <a:pt x="2589657" y="56541"/>
                    <a:pt x="2609164" y="36119"/>
                  </a:cubicBezTo>
                  <a:cubicBezTo>
                    <a:pt x="2628671" y="15698"/>
                    <a:pt x="2653056" y="5182"/>
                    <a:pt x="2682316" y="4572"/>
                  </a:cubicBezTo>
                  <a:close/>
                  <a:moveTo>
                    <a:pt x="2339416" y="4572"/>
                  </a:moveTo>
                  <a:cubicBezTo>
                    <a:pt x="2360752" y="4572"/>
                    <a:pt x="2379345" y="9449"/>
                    <a:pt x="2395195" y="19203"/>
                  </a:cubicBezTo>
                  <a:cubicBezTo>
                    <a:pt x="2411044" y="28956"/>
                    <a:pt x="2424913" y="42063"/>
                    <a:pt x="2436800" y="58522"/>
                  </a:cubicBezTo>
                  <a:cubicBezTo>
                    <a:pt x="2448687" y="74981"/>
                    <a:pt x="2458593" y="93422"/>
                    <a:pt x="2466518" y="113843"/>
                  </a:cubicBezTo>
                  <a:cubicBezTo>
                    <a:pt x="2474443" y="134265"/>
                    <a:pt x="2480691" y="155144"/>
                    <a:pt x="2485263" y="176480"/>
                  </a:cubicBezTo>
                  <a:cubicBezTo>
                    <a:pt x="2489835" y="197816"/>
                    <a:pt x="2493188" y="218237"/>
                    <a:pt x="2495321" y="237744"/>
                  </a:cubicBezTo>
                  <a:cubicBezTo>
                    <a:pt x="2497455" y="257252"/>
                    <a:pt x="2498217" y="274320"/>
                    <a:pt x="2497607" y="288951"/>
                  </a:cubicBezTo>
                  <a:cubicBezTo>
                    <a:pt x="2497607" y="303581"/>
                    <a:pt x="2496541" y="320802"/>
                    <a:pt x="2494407" y="340614"/>
                  </a:cubicBezTo>
                  <a:cubicBezTo>
                    <a:pt x="2492274" y="360426"/>
                    <a:pt x="2488768" y="380696"/>
                    <a:pt x="2483891" y="401422"/>
                  </a:cubicBezTo>
                  <a:cubicBezTo>
                    <a:pt x="2479014" y="422148"/>
                    <a:pt x="2472614" y="442570"/>
                    <a:pt x="2464689" y="462687"/>
                  </a:cubicBezTo>
                  <a:cubicBezTo>
                    <a:pt x="2456764" y="482804"/>
                    <a:pt x="2447011" y="500634"/>
                    <a:pt x="2435428" y="516179"/>
                  </a:cubicBezTo>
                  <a:cubicBezTo>
                    <a:pt x="2423846" y="531724"/>
                    <a:pt x="2410130" y="544373"/>
                    <a:pt x="2394280" y="554127"/>
                  </a:cubicBezTo>
                  <a:cubicBezTo>
                    <a:pt x="2378430" y="563880"/>
                    <a:pt x="2360143" y="568757"/>
                    <a:pt x="2339416" y="568757"/>
                  </a:cubicBezTo>
                  <a:cubicBezTo>
                    <a:pt x="2318080" y="568757"/>
                    <a:pt x="2299335" y="564033"/>
                    <a:pt x="2283181" y="554584"/>
                  </a:cubicBezTo>
                  <a:cubicBezTo>
                    <a:pt x="2267026" y="545135"/>
                    <a:pt x="2253158" y="532486"/>
                    <a:pt x="2241575" y="516636"/>
                  </a:cubicBezTo>
                  <a:cubicBezTo>
                    <a:pt x="2229993" y="500787"/>
                    <a:pt x="2220392" y="482956"/>
                    <a:pt x="2212772" y="463144"/>
                  </a:cubicBezTo>
                  <a:cubicBezTo>
                    <a:pt x="2205152" y="443332"/>
                    <a:pt x="2199208" y="422758"/>
                    <a:pt x="2194941" y="401422"/>
                  </a:cubicBezTo>
                  <a:cubicBezTo>
                    <a:pt x="2190674" y="380086"/>
                    <a:pt x="2187778" y="359207"/>
                    <a:pt x="2186254" y="338786"/>
                  </a:cubicBezTo>
                  <a:cubicBezTo>
                    <a:pt x="2184730" y="318364"/>
                    <a:pt x="2184273" y="299924"/>
                    <a:pt x="2184883" y="283464"/>
                  </a:cubicBezTo>
                  <a:cubicBezTo>
                    <a:pt x="2185492" y="260909"/>
                    <a:pt x="2188388" y="233782"/>
                    <a:pt x="2193569" y="202083"/>
                  </a:cubicBezTo>
                  <a:cubicBezTo>
                    <a:pt x="2198751" y="170384"/>
                    <a:pt x="2207285" y="139904"/>
                    <a:pt x="2219173" y="110643"/>
                  </a:cubicBezTo>
                  <a:cubicBezTo>
                    <a:pt x="2231060" y="81382"/>
                    <a:pt x="2246757" y="56541"/>
                    <a:pt x="2266264" y="36119"/>
                  </a:cubicBezTo>
                  <a:cubicBezTo>
                    <a:pt x="2285771" y="15698"/>
                    <a:pt x="2310155" y="5182"/>
                    <a:pt x="2339416" y="4572"/>
                  </a:cubicBezTo>
                  <a:close/>
                  <a:moveTo>
                    <a:pt x="41834" y="0"/>
                  </a:moveTo>
                  <a:cubicBezTo>
                    <a:pt x="52197" y="0"/>
                    <a:pt x="62255" y="1067"/>
                    <a:pt x="72009" y="3201"/>
                  </a:cubicBezTo>
                  <a:cubicBezTo>
                    <a:pt x="81763" y="5334"/>
                    <a:pt x="89992" y="8535"/>
                    <a:pt x="96698" y="12802"/>
                  </a:cubicBezTo>
                  <a:cubicBezTo>
                    <a:pt x="96698" y="21946"/>
                    <a:pt x="96850" y="36576"/>
                    <a:pt x="97155" y="56693"/>
                  </a:cubicBezTo>
                  <a:cubicBezTo>
                    <a:pt x="97460" y="76810"/>
                    <a:pt x="97612" y="98146"/>
                    <a:pt x="97612" y="120701"/>
                  </a:cubicBezTo>
                  <a:cubicBezTo>
                    <a:pt x="97612" y="143256"/>
                    <a:pt x="97612" y="164897"/>
                    <a:pt x="97612" y="185624"/>
                  </a:cubicBezTo>
                  <a:cubicBezTo>
                    <a:pt x="97612" y="206350"/>
                    <a:pt x="97612" y="222200"/>
                    <a:pt x="97612" y="233172"/>
                  </a:cubicBezTo>
                  <a:lnTo>
                    <a:pt x="134188" y="232258"/>
                  </a:lnTo>
                  <a:lnTo>
                    <a:pt x="172593" y="232258"/>
                  </a:lnTo>
                  <a:cubicBezTo>
                    <a:pt x="172593" y="231039"/>
                    <a:pt x="172593" y="224790"/>
                    <a:pt x="172593" y="213513"/>
                  </a:cubicBezTo>
                  <a:cubicBezTo>
                    <a:pt x="172593" y="202235"/>
                    <a:pt x="172593" y="188367"/>
                    <a:pt x="172593" y="171908"/>
                  </a:cubicBezTo>
                  <a:cubicBezTo>
                    <a:pt x="172593" y="155448"/>
                    <a:pt x="172593" y="137770"/>
                    <a:pt x="172593" y="118872"/>
                  </a:cubicBezTo>
                  <a:cubicBezTo>
                    <a:pt x="172593" y="99975"/>
                    <a:pt x="172593" y="82449"/>
                    <a:pt x="172593" y="66294"/>
                  </a:cubicBezTo>
                  <a:cubicBezTo>
                    <a:pt x="172593" y="50140"/>
                    <a:pt x="172593" y="36729"/>
                    <a:pt x="172593" y="26061"/>
                  </a:cubicBezTo>
                  <a:cubicBezTo>
                    <a:pt x="172593" y="15393"/>
                    <a:pt x="172593" y="10059"/>
                    <a:pt x="172593" y="10059"/>
                  </a:cubicBezTo>
                  <a:cubicBezTo>
                    <a:pt x="177470" y="7011"/>
                    <a:pt x="184480" y="4725"/>
                    <a:pt x="193624" y="3201"/>
                  </a:cubicBezTo>
                  <a:cubicBezTo>
                    <a:pt x="202768" y="1677"/>
                    <a:pt x="212522" y="915"/>
                    <a:pt x="222885" y="915"/>
                  </a:cubicBezTo>
                  <a:cubicBezTo>
                    <a:pt x="231419" y="915"/>
                    <a:pt x="240106" y="1524"/>
                    <a:pt x="248945" y="2744"/>
                  </a:cubicBezTo>
                  <a:cubicBezTo>
                    <a:pt x="257785" y="3963"/>
                    <a:pt x="265557" y="6096"/>
                    <a:pt x="272263" y="9144"/>
                  </a:cubicBezTo>
                  <a:cubicBezTo>
                    <a:pt x="272872" y="64618"/>
                    <a:pt x="273329" y="115977"/>
                    <a:pt x="273634" y="163221"/>
                  </a:cubicBezTo>
                  <a:cubicBezTo>
                    <a:pt x="273939" y="210465"/>
                    <a:pt x="274244" y="255880"/>
                    <a:pt x="274549" y="299466"/>
                  </a:cubicBezTo>
                  <a:cubicBezTo>
                    <a:pt x="274853" y="343053"/>
                    <a:pt x="275158" y="385877"/>
                    <a:pt x="275463" y="427940"/>
                  </a:cubicBezTo>
                  <a:cubicBezTo>
                    <a:pt x="275768" y="470002"/>
                    <a:pt x="276530" y="513588"/>
                    <a:pt x="277749" y="558699"/>
                  </a:cubicBezTo>
                  <a:cubicBezTo>
                    <a:pt x="274701" y="563576"/>
                    <a:pt x="268453" y="567386"/>
                    <a:pt x="259004" y="570129"/>
                  </a:cubicBezTo>
                  <a:cubicBezTo>
                    <a:pt x="249555" y="572872"/>
                    <a:pt x="239039" y="574244"/>
                    <a:pt x="227457" y="574244"/>
                  </a:cubicBezTo>
                  <a:cubicBezTo>
                    <a:pt x="218313" y="574244"/>
                    <a:pt x="209321" y="573177"/>
                    <a:pt x="200482" y="571043"/>
                  </a:cubicBezTo>
                  <a:cubicBezTo>
                    <a:pt x="191643" y="568910"/>
                    <a:pt x="184175" y="565404"/>
                    <a:pt x="178079" y="560528"/>
                  </a:cubicBezTo>
                  <a:cubicBezTo>
                    <a:pt x="178689" y="545288"/>
                    <a:pt x="178841" y="527609"/>
                    <a:pt x="178537" y="507492"/>
                  </a:cubicBezTo>
                  <a:cubicBezTo>
                    <a:pt x="178232" y="487376"/>
                    <a:pt x="177927" y="466497"/>
                    <a:pt x="177622" y="444856"/>
                  </a:cubicBezTo>
                  <a:cubicBezTo>
                    <a:pt x="177317" y="423215"/>
                    <a:pt x="176860" y="401727"/>
                    <a:pt x="176251" y="380391"/>
                  </a:cubicBezTo>
                  <a:cubicBezTo>
                    <a:pt x="175641" y="359055"/>
                    <a:pt x="175336" y="339548"/>
                    <a:pt x="175336" y="321869"/>
                  </a:cubicBezTo>
                  <a:cubicBezTo>
                    <a:pt x="158267" y="321869"/>
                    <a:pt x="142113" y="322174"/>
                    <a:pt x="126873" y="322784"/>
                  </a:cubicBezTo>
                  <a:cubicBezTo>
                    <a:pt x="111633" y="323393"/>
                    <a:pt x="102489" y="323393"/>
                    <a:pt x="99441" y="322784"/>
                  </a:cubicBezTo>
                  <a:cubicBezTo>
                    <a:pt x="99441" y="342900"/>
                    <a:pt x="99289" y="362255"/>
                    <a:pt x="98984" y="380848"/>
                  </a:cubicBezTo>
                  <a:cubicBezTo>
                    <a:pt x="98679" y="399441"/>
                    <a:pt x="98679" y="418338"/>
                    <a:pt x="98984" y="437541"/>
                  </a:cubicBezTo>
                  <a:cubicBezTo>
                    <a:pt x="99289" y="456743"/>
                    <a:pt x="99593" y="476403"/>
                    <a:pt x="99898" y="496520"/>
                  </a:cubicBezTo>
                  <a:cubicBezTo>
                    <a:pt x="100203" y="516636"/>
                    <a:pt x="100660" y="537972"/>
                    <a:pt x="101270" y="560528"/>
                  </a:cubicBezTo>
                  <a:cubicBezTo>
                    <a:pt x="97003" y="564185"/>
                    <a:pt x="90754" y="566928"/>
                    <a:pt x="82525" y="568757"/>
                  </a:cubicBezTo>
                  <a:cubicBezTo>
                    <a:pt x="74295" y="570586"/>
                    <a:pt x="65303" y="571500"/>
                    <a:pt x="55550" y="571500"/>
                  </a:cubicBezTo>
                  <a:cubicBezTo>
                    <a:pt x="45187" y="571500"/>
                    <a:pt x="34976" y="570434"/>
                    <a:pt x="24917" y="568300"/>
                  </a:cubicBezTo>
                  <a:cubicBezTo>
                    <a:pt x="14859" y="566166"/>
                    <a:pt x="7087" y="562661"/>
                    <a:pt x="1600" y="557784"/>
                  </a:cubicBezTo>
                  <a:cubicBezTo>
                    <a:pt x="1600" y="534620"/>
                    <a:pt x="1448" y="504444"/>
                    <a:pt x="1143" y="467259"/>
                  </a:cubicBezTo>
                  <a:cubicBezTo>
                    <a:pt x="838" y="430073"/>
                    <a:pt x="533" y="387858"/>
                    <a:pt x="229" y="340614"/>
                  </a:cubicBezTo>
                  <a:cubicBezTo>
                    <a:pt x="-76" y="293370"/>
                    <a:pt x="-76" y="241707"/>
                    <a:pt x="229" y="185624"/>
                  </a:cubicBezTo>
                  <a:cubicBezTo>
                    <a:pt x="533" y="129540"/>
                    <a:pt x="991" y="71019"/>
                    <a:pt x="1600" y="10059"/>
                  </a:cubicBezTo>
                  <a:cubicBezTo>
                    <a:pt x="4648" y="7011"/>
                    <a:pt x="9830" y="4572"/>
                    <a:pt x="17145" y="2744"/>
                  </a:cubicBezTo>
                  <a:cubicBezTo>
                    <a:pt x="24460" y="915"/>
                    <a:pt x="32690" y="0"/>
                    <a:pt x="418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8BCC73-340D-F602-B69B-D8F0E13C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96" y="1799142"/>
            <a:ext cx="4828475" cy="4851213"/>
          </a:xfrm>
          <a:prstGeom prst="rect">
            <a:avLst/>
          </a:prstGeom>
        </p:spPr>
      </p:pic>
      <p:sp>
        <p:nvSpPr>
          <p:cNvPr id="26" name="Rectangle: Rounded Corners 25">
            <a:hlinkClick r:id="rId5" action="ppaction://hlinksldjump"/>
            <a:extLst>
              <a:ext uri="{FF2B5EF4-FFF2-40B4-BE49-F238E27FC236}">
                <a16:creationId xmlns:a16="http://schemas.microsoft.com/office/drawing/2014/main" id="{74296860-0008-9B52-7BF0-8C520EC401DD}"/>
              </a:ext>
            </a:extLst>
          </p:cNvPr>
          <p:cNvSpPr/>
          <p:nvPr/>
        </p:nvSpPr>
        <p:spPr>
          <a:xfrm>
            <a:off x="297788" y="5989654"/>
            <a:ext cx="616798" cy="6167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Back with solid fill">
            <a:extLst>
              <a:ext uri="{FF2B5EF4-FFF2-40B4-BE49-F238E27FC236}">
                <a16:creationId xmlns:a16="http://schemas.microsoft.com/office/drawing/2014/main" id="{A817A7FF-6FCB-CC52-16CB-1CCE8094B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648" y="5968586"/>
            <a:ext cx="575678" cy="575678"/>
          </a:xfrm>
          <a:prstGeom prst="rect">
            <a:avLst/>
          </a:prstGeom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FC1A5B9-8C0D-B23F-6641-907986D02C4A}"/>
              </a:ext>
            </a:extLst>
          </p:cNvPr>
          <p:cNvGrpSpPr/>
          <p:nvPr/>
        </p:nvGrpSpPr>
        <p:grpSpPr>
          <a:xfrm>
            <a:off x="8001498" y="145562"/>
            <a:ext cx="1664038" cy="1454007"/>
            <a:chOff x="8001498" y="145562"/>
            <a:chExt cx="1664038" cy="145400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645B70-0EEA-A9B2-121B-387791414094}"/>
                </a:ext>
              </a:extLst>
            </p:cNvPr>
            <p:cNvSpPr/>
            <p:nvPr/>
          </p:nvSpPr>
          <p:spPr>
            <a:xfrm>
              <a:off x="8001498" y="145562"/>
              <a:ext cx="1664038" cy="1454007"/>
            </a:xfrm>
            <a:prstGeom prst="roundRect">
              <a:avLst>
                <a:gd name="adj" fmla="val 16028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Cartoon of a dog&#10;&#10;Description automatically generated">
              <a:extLst>
                <a:ext uri="{FF2B5EF4-FFF2-40B4-BE49-F238E27FC236}">
                  <a16:creationId xmlns:a16="http://schemas.microsoft.com/office/drawing/2014/main" id="{C965E257-562D-7C5A-201D-C0D07D73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356" y="289146"/>
              <a:ext cx="808322" cy="1166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89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9FB62-7329-79B1-DB4F-061E76411937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7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F8858115-5A10-DC90-C1C3-4FA40E7EA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EB7BB-7792-3C9B-BD79-77662B9E3977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3FD3A-53A1-0511-4E3B-F498029FB0CD}"/>
              </a:ext>
            </a:extLst>
          </p:cNvPr>
          <p:cNvSpPr/>
          <p:nvPr/>
        </p:nvSpPr>
        <p:spPr>
          <a:xfrm>
            <a:off x="428960" y="226962"/>
            <a:ext cx="6084857" cy="834922"/>
          </a:xfrm>
          <a:prstGeom prst="roundRect">
            <a:avLst>
              <a:gd name="adj" fmla="val 50000"/>
            </a:avLst>
          </a:prstGeom>
          <a:solidFill>
            <a:srgbClr val="FEDBA3"/>
          </a:solidFill>
          <a:ln w="57150">
            <a:solidFill>
              <a:srgbClr val="E6AF78"/>
            </a:solidFill>
          </a:ln>
          <a:effectLst>
            <a:glow rad="101600">
              <a:srgbClr val="CC574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0F446-88B0-1934-E11C-F4B56A0A5FD6}"/>
              </a:ext>
            </a:extLst>
          </p:cNvPr>
          <p:cNvSpPr txBox="1"/>
          <p:nvPr/>
        </p:nvSpPr>
        <p:spPr>
          <a:xfrm>
            <a:off x="896326" y="44258"/>
            <a:ext cx="5150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15921"/>
                </a:solidFill>
                <a:latin typeface="The Fountain of Wishes" pitchFamily="2" charset="0"/>
              </a:rPr>
              <a:t>Choose Difficulty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FA0E66-2C62-73CB-99B2-2D443DDFB809}"/>
              </a:ext>
            </a:extLst>
          </p:cNvPr>
          <p:cNvGrpSpPr/>
          <p:nvPr/>
        </p:nvGrpSpPr>
        <p:grpSpPr>
          <a:xfrm>
            <a:off x="896326" y="1971495"/>
            <a:ext cx="4294065" cy="735452"/>
            <a:chOff x="896326" y="1971495"/>
            <a:chExt cx="4294065" cy="73545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2B7A79-6D0F-5C2E-9370-B2F4F807E357}"/>
                </a:ext>
              </a:extLst>
            </p:cNvPr>
            <p:cNvSpPr/>
            <p:nvPr/>
          </p:nvSpPr>
          <p:spPr>
            <a:xfrm>
              <a:off x="896326" y="1971495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BBF413-AF4B-75B7-DD67-6CE9516688CA}"/>
                </a:ext>
              </a:extLst>
            </p:cNvPr>
            <p:cNvSpPr txBox="1"/>
            <p:nvPr/>
          </p:nvSpPr>
          <p:spPr>
            <a:xfrm>
              <a:off x="1497269" y="2097888"/>
              <a:ext cx="3092177" cy="482667"/>
            </a:xfrm>
            <a:custGeom>
              <a:avLst/>
              <a:gdLst/>
              <a:ahLst/>
              <a:cxnLst/>
              <a:rect l="l" t="t" r="r" b="b"/>
              <a:pathLst>
                <a:path w="3708628" h="578890">
                  <a:moveTo>
                    <a:pt x="1343939" y="285367"/>
                  </a:moveTo>
                  <a:cubicBezTo>
                    <a:pt x="1367714" y="285367"/>
                    <a:pt x="1390117" y="285367"/>
                    <a:pt x="1411148" y="285367"/>
                  </a:cubicBezTo>
                  <a:cubicBezTo>
                    <a:pt x="1432179" y="285367"/>
                    <a:pt x="1452905" y="285367"/>
                    <a:pt x="1473327" y="285367"/>
                  </a:cubicBezTo>
                  <a:cubicBezTo>
                    <a:pt x="1493749" y="285367"/>
                    <a:pt x="1514780" y="285367"/>
                    <a:pt x="1536421" y="285367"/>
                  </a:cubicBezTo>
                  <a:cubicBezTo>
                    <a:pt x="1558061" y="285367"/>
                    <a:pt x="1581074" y="285367"/>
                    <a:pt x="1605458" y="285367"/>
                  </a:cubicBezTo>
                  <a:cubicBezTo>
                    <a:pt x="1608506" y="289025"/>
                    <a:pt x="1610944" y="295121"/>
                    <a:pt x="1612773" y="303655"/>
                  </a:cubicBezTo>
                  <a:cubicBezTo>
                    <a:pt x="1614602" y="312190"/>
                    <a:pt x="1615516" y="321029"/>
                    <a:pt x="1615516" y="330173"/>
                  </a:cubicBezTo>
                  <a:cubicBezTo>
                    <a:pt x="1615516" y="339317"/>
                    <a:pt x="1614907" y="348156"/>
                    <a:pt x="1613687" y="356690"/>
                  </a:cubicBezTo>
                  <a:cubicBezTo>
                    <a:pt x="1612468" y="365225"/>
                    <a:pt x="1610639" y="371930"/>
                    <a:pt x="1608201" y="376807"/>
                  </a:cubicBezTo>
                  <a:cubicBezTo>
                    <a:pt x="1581379" y="377417"/>
                    <a:pt x="1557147" y="377722"/>
                    <a:pt x="1535506" y="377722"/>
                  </a:cubicBezTo>
                  <a:cubicBezTo>
                    <a:pt x="1513865" y="377722"/>
                    <a:pt x="1492834" y="377722"/>
                    <a:pt x="1472413" y="377722"/>
                  </a:cubicBezTo>
                  <a:cubicBezTo>
                    <a:pt x="1451991" y="377722"/>
                    <a:pt x="1431417" y="377569"/>
                    <a:pt x="1410691" y="377264"/>
                  </a:cubicBezTo>
                  <a:cubicBezTo>
                    <a:pt x="1389964" y="376960"/>
                    <a:pt x="1367409" y="376807"/>
                    <a:pt x="1343025" y="376807"/>
                  </a:cubicBezTo>
                  <a:cubicBezTo>
                    <a:pt x="1339367" y="371930"/>
                    <a:pt x="1336777" y="365225"/>
                    <a:pt x="1335253" y="356690"/>
                  </a:cubicBezTo>
                  <a:cubicBezTo>
                    <a:pt x="1333729" y="348156"/>
                    <a:pt x="1332967" y="339317"/>
                    <a:pt x="1332967" y="330173"/>
                  </a:cubicBezTo>
                  <a:cubicBezTo>
                    <a:pt x="1332967" y="321029"/>
                    <a:pt x="1333881" y="312190"/>
                    <a:pt x="1335710" y="303655"/>
                  </a:cubicBezTo>
                  <a:cubicBezTo>
                    <a:pt x="1337539" y="295121"/>
                    <a:pt x="1340282" y="289025"/>
                    <a:pt x="1343939" y="285367"/>
                  </a:cubicBezTo>
                  <a:close/>
                  <a:moveTo>
                    <a:pt x="436855" y="244219"/>
                  </a:moveTo>
                  <a:cubicBezTo>
                    <a:pt x="433197" y="260678"/>
                    <a:pt x="430149" y="274699"/>
                    <a:pt x="427711" y="286282"/>
                  </a:cubicBezTo>
                  <a:cubicBezTo>
                    <a:pt x="425272" y="297864"/>
                    <a:pt x="422834" y="308989"/>
                    <a:pt x="420395" y="319657"/>
                  </a:cubicBezTo>
                  <a:cubicBezTo>
                    <a:pt x="417957" y="330325"/>
                    <a:pt x="415823" y="341603"/>
                    <a:pt x="413995" y="353490"/>
                  </a:cubicBezTo>
                  <a:cubicBezTo>
                    <a:pt x="412166" y="365377"/>
                    <a:pt x="409727" y="379550"/>
                    <a:pt x="406679" y="396010"/>
                  </a:cubicBezTo>
                  <a:cubicBezTo>
                    <a:pt x="418262" y="396010"/>
                    <a:pt x="428320" y="396010"/>
                    <a:pt x="436855" y="396010"/>
                  </a:cubicBezTo>
                  <a:cubicBezTo>
                    <a:pt x="444779" y="396010"/>
                    <a:pt x="451942" y="395857"/>
                    <a:pt x="458343" y="395552"/>
                  </a:cubicBezTo>
                  <a:cubicBezTo>
                    <a:pt x="464744" y="395248"/>
                    <a:pt x="468249" y="395095"/>
                    <a:pt x="468858" y="395095"/>
                  </a:cubicBezTo>
                  <a:cubicBezTo>
                    <a:pt x="465201" y="370102"/>
                    <a:pt x="460629" y="346175"/>
                    <a:pt x="455143" y="323315"/>
                  </a:cubicBezTo>
                  <a:cubicBezTo>
                    <a:pt x="449656" y="300455"/>
                    <a:pt x="443560" y="274090"/>
                    <a:pt x="436855" y="244219"/>
                  </a:cubicBezTo>
                  <a:close/>
                  <a:moveTo>
                    <a:pt x="3549320" y="235990"/>
                  </a:moveTo>
                  <a:cubicBezTo>
                    <a:pt x="3565169" y="235990"/>
                    <a:pt x="3577209" y="241019"/>
                    <a:pt x="3585439" y="251077"/>
                  </a:cubicBezTo>
                  <a:cubicBezTo>
                    <a:pt x="3593668" y="261136"/>
                    <a:pt x="3597783" y="273785"/>
                    <a:pt x="3597783" y="289025"/>
                  </a:cubicBezTo>
                  <a:cubicBezTo>
                    <a:pt x="3597783" y="301826"/>
                    <a:pt x="3592906" y="313104"/>
                    <a:pt x="3583153" y="322858"/>
                  </a:cubicBezTo>
                  <a:cubicBezTo>
                    <a:pt x="3573399" y="332611"/>
                    <a:pt x="3562121" y="337488"/>
                    <a:pt x="3549320" y="337488"/>
                  </a:cubicBezTo>
                  <a:cubicBezTo>
                    <a:pt x="3535908" y="337488"/>
                    <a:pt x="3525393" y="332459"/>
                    <a:pt x="3517773" y="322400"/>
                  </a:cubicBezTo>
                  <a:cubicBezTo>
                    <a:pt x="3510153" y="312342"/>
                    <a:pt x="3506343" y="301217"/>
                    <a:pt x="3506343" y="289025"/>
                  </a:cubicBezTo>
                  <a:cubicBezTo>
                    <a:pt x="3506343" y="276223"/>
                    <a:pt x="3509696" y="264184"/>
                    <a:pt x="3516401" y="252906"/>
                  </a:cubicBezTo>
                  <a:cubicBezTo>
                    <a:pt x="3523107" y="241628"/>
                    <a:pt x="3534080" y="235990"/>
                    <a:pt x="3549320" y="235990"/>
                  </a:cubicBezTo>
                  <a:close/>
                  <a:moveTo>
                    <a:pt x="2282495" y="235990"/>
                  </a:moveTo>
                  <a:cubicBezTo>
                    <a:pt x="2298344" y="235990"/>
                    <a:pt x="2310384" y="241019"/>
                    <a:pt x="2318614" y="251077"/>
                  </a:cubicBezTo>
                  <a:cubicBezTo>
                    <a:pt x="2326843" y="261136"/>
                    <a:pt x="2330958" y="273785"/>
                    <a:pt x="2330958" y="289025"/>
                  </a:cubicBezTo>
                  <a:cubicBezTo>
                    <a:pt x="2330958" y="301826"/>
                    <a:pt x="2326081" y="313104"/>
                    <a:pt x="2316328" y="322858"/>
                  </a:cubicBezTo>
                  <a:cubicBezTo>
                    <a:pt x="2306574" y="332611"/>
                    <a:pt x="2295296" y="337488"/>
                    <a:pt x="2282495" y="337488"/>
                  </a:cubicBezTo>
                  <a:cubicBezTo>
                    <a:pt x="2269084" y="337488"/>
                    <a:pt x="2258568" y="332459"/>
                    <a:pt x="2250948" y="322400"/>
                  </a:cubicBezTo>
                  <a:cubicBezTo>
                    <a:pt x="2243328" y="312342"/>
                    <a:pt x="2239518" y="301217"/>
                    <a:pt x="2239518" y="289025"/>
                  </a:cubicBezTo>
                  <a:cubicBezTo>
                    <a:pt x="2239518" y="276223"/>
                    <a:pt x="2242871" y="264184"/>
                    <a:pt x="2249576" y="252906"/>
                  </a:cubicBezTo>
                  <a:cubicBezTo>
                    <a:pt x="2256282" y="241628"/>
                    <a:pt x="2267255" y="235990"/>
                    <a:pt x="2282495" y="235990"/>
                  </a:cubicBezTo>
                  <a:close/>
                  <a:moveTo>
                    <a:pt x="439598" y="110717"/>
                  </a:moveTo>
                  <a:cubicBezTo>
                    <a:pt x="447523" y="110717"/>
                    <a:pt x="455447" y="111326"/>
                    <a:pt x="463372" y="112546"/>
                  </a:cubicBezTo>
                  <a:cubicBezTo>
                    <a:pt x="471297" y="113765"/>
                    <a:pt x="478612" y="116203"/>
                    <a:pt x="485318" y="119861"/>
                  </a:cubicBezTo>
                  <a:cubicBezTo>
                    <a:pt x="501777" y="188136"/>
                    <a:pt x="519456" y="259002"/>
                    <a:pt x="538353" y="332459"/>
                  </a:cubicBezTo>
                  <a:cubicBezTo>
                    <a:pt x="557251" y="405916"/>
                    <a:pt x="575539" y="481354"/>
                    <a:pt x="593217" y="558773"/>
                  </a:cubicBezTo>
                  <a:cubicBezTo>
                    <a:pt x="587731" y="561211"/>
                    <a:pt x="580263" y="562888"/>
                    <a:pt x="570814" y="563802"/>
                  </a:cubicBezTo>
                  <a:cubicBezTo>
                    <a:pt x="561365" y="564716"/>
                    <a:pt x="551764" y="565174"/>
                    <a:pt x="542011" y="565174"/>
                  </a:cubicBezTo>
                  <a:cubicBezTo>
                    <a:pt x="531647" y="565174"/>
                    <a:pt x="522503" y="564716"/>
                    <a:pt x="514579" y="563802"/>
                  </a:cubicBezTo>
                  <a:cubicBezTo>
                    <a:pt x="506654" y="562888"/>
                    <a:pt x="502082" y="560906"/>
                    <a:pt x="500863" y="557858"/>
                  </a:cubicBezTo>
                  <a:cubicBezTo>
                    <a:pt x="495986" y="540790"/>
                    <a:pt x="491871" y="525550"/>
                    <a:pt x="488518" y="512138"/>
                  </a:cubicBezTo>
                  <a:cubicBezTo>
                    <a:pt x="485165" y="498727"/>
                    <a:pt x="481051" y="485316"/>
                    <a:pt x="476174" y="471905"/>
                  </a:cubicBezTo>
                  <a:cubicBezTo>
                    <a:pt x="469468" y="471295"/>
                    <a:pt x="463372" y="470838"/>
                    <a:pt x="457886" y="470533"/>
                  </a:cubicBezTo>
                  <a:cubicBezTo>
                    <a:pt x="452399" y="470228"/>
                    <a:pt x="446608" y="470076"/>
                    <a:pt x="440512" y="470076"/>
                  </a:cubicBezTo>
                  <a:cubicBezTo>
                    <a:pt x="434416" y="470076"/>
                    <a:pt x="427711" y="470076"/>
                    <a:pt x="420395" y="470076"/>
                  </a:cubicBezTo>
                  <a:cubicBezTo>
                    <a:pt x="413080" y="470076"/>
                    <a:pt x="404241" y="470381"/>
                    <a:pt x="393878" y="470990"/>
                  </a:cubicBezTo>
                  <a:cubicBezTo>
                    <a:pt x="389001" y="488059"/>
                    <a:pt x="385191" y="504061"/>
                    <a:pt x="382448" y="518996"/>
                  </a:cubicBezTo>
                  <a:cubicBezTo>
                    <a:pt x="379705" y="533932"/>
                    <a:pt x="377419" y="546581"/>
                    <a:pt x="375590" y="556944"/>
                  </a:cubicBezTo>
                  <a:cubicBezTo>
                    <a:pt x="373761" y="558163"/>
                    <a:pt x="368884" y="559992"/>
                    <a:pt x="360959" y="562430"/>
                  </a:cubicBezTo>
                  <a:cubicBezTo>
                    <a:pt x="353035" y="564869"/>
                    <a:pt x="343586" y="566088"/>
                    <a:pt x="332613" y="566088"/>
                  </a:cubicBezTo>
                  <a:cubicBezTo>
                    <a:pt x="325298" y="566088"/>
                    <a:pt x="317830" y="565326"/>
                    <a:pt x="310210" y="563802"/>
                  </a:cubicBezTo>
                  <a:cubicBezTo>
                    <a:pt x="302590" y="562278"/>
                    <a:pt x="294818" y="559078"/>
                    <a:pt x="286893" y="554201"/>
                  </a:cubicBezTo>
                  <a:cubicBezTo>
                    <a:pt x="293599" y="522502"/>
                    <a:pt x="299847" y="494003"/>
                    <a:pt x="305638" y="468704"/>
                  </a:cubicBezTo>
                  <a:cubicBezTo>
                    <a:pt x="311429" y="443406"/>
                    <a:pt x="316916" y="419784"/>
                    <a:pt x="322098" y="397838"/>
                  </a:cubicBezTo>
                  <a:cubicBezTo>
                    <a:pt x="327279" y="375893"/>
                    <a:pt x="332308" y="354709"/>
                    <a:pt x="337185" y="334288"/>
                  </a:cubicBezTo>
                  <a:cubicBezTo>
                    <a:pt x="342062" y="313866"/>
                    <a:pt x="347091" y="292835"/>
                    <a:pt x="352273" y="271194"/>
                  </a:cubicBezTo>
                  <a:cubicBezTo>
                    <a:pt x="357454" y="249553"/>
                    <a:pt x="362941" y="226236"/>
                    <a:pt x="368732" y="201242"/>
                  </a:cubicBezTo>
                  <a:cubicBezTo>
                    <a:pt x="374523" y="176249"/>
                    <a:pt x="381076" y="148512"/>
                    <a:pt x="388391" y="118032"/>
                  </a:cubicBezTo>
                  <a:cubicBezTo>
                    <a:pt x="393268" y="116203"/>
                    <a:pt x="400431" y="114527"/>
                    <a:pt x="409880" y="113003"/>
                  </a:cubicBezTo>
                  <a:cubicBezTo>
                    <a:pt x="419329" y="111479"/>
                    <a:pt x="429235" y="110717"/>
                    <a:pt x="439598" y="110717"/>
                  </a:cubicBezTo>
                  <a:close/>
                  <a:moveTo>
                    <a:pt x="939089" y="107974"/>
                  </a:moveTo>
                  <a:cubicBezTo>
                    <a:pt x="948842" y="107974"/>
                    <a:pt x="958291" y="108888"/>
                    <a:pt x="967435" y="110717"/>
                  </a:cubicBezTo>
                  <a:cubicBezTo>
                    <a:pt x="976579" y="112546"/>
                    <a:pt x="984199" y="115289"/>
                    <a:pt x="990295" y="118946"/>
                  </a:cubicBezTo>
                  <a:cubicBezTo>
                    <a:pt x="998829" y="150646"/>
                    <a:pt x="1005840" y="179144"/>
                    <a:pt x="1011326" y="204443"/>
                  </a:cubicBezTo>
                  <a:cubicBezTo>
                    <a:pt x="1016813" y="229741"/>
                    <a:pt x="1023214" y="254887"/>
                    <a:pt x="1030529" y="279881"/>
                  </a:cubicBezTo>
                  <a:cubicBezTo>
                    <a:pt x="1032358" y="281100"/>
                    <a:pt x="1034796" y="282014"/>
                    <a:pt x="1037844" y="282624"/>
                  </a:cubicBezTo>
                  <a:cubicBezTo>
                    <a:pt x="1040892" y="283234"/>
                    <a:pt x="1043940" y="282319"/>
                    <a:pt x="1046988" y="279881"/>
                  </a:cubicBezTo>
                  <a:cubicBezTo>
                    <a:pt x="1054913" y="252449"/>
                    <a:pt x="1062076" y="226388"/>
                    <a:pt x="1068476" y="201700"/>
                  </a:cubicBezTo>
                  <a:cubicBezTo>
                    <a:pt x="1074877" y="177011"/>
                    <a:pt x="1082650" y="149122"/>
                    <a:pt x="1091794" y="118032"/>
                  </a:cubicBezTo>
                  <a:cubicBezTo>
                    <a:pt x="1095451" y="114984"/>
                    <a:pt x="1101242" y="112698"/>
                    <a:pt x="1109167" y="111174"/>
                  </a:cubicBezTo>
                  <a:cubicBezTo>
                    <a:pt x="1117092" y="109650"/>
                    <a:pt x="1125626" y="108888"/>
                    <a:pt x="1134771" y="108888"/>
                  </a:cubicBezTo>
                  <a:cubicBezTo>
                    <a:pt x="1145134" y="108888"/>
                    <a:pt x="1155192" y="109802"/>
                    <a:pt x="1164946" y="111631"/>
                  </a:cubicBezTo>
                  <a:cubicBezTo>
                    <a:pt x="1174699" y="113460"/>
                    <a:pt x="1182014" y="116813"/>
                    <a:pt x="1186891" y="121690"/>
                  </a:cubicBezTo>
                  <a:cubicBezTo>
                    <a:pt x="1174090" y="154608"/>
                    <a:pt x="1163574" y="182192"/>
                    <a:pt x="1155344" y="204443"/>
                  </a:cubicBezTo>
                  <a:cubicBezTo>
                    <a:pt x="1147115" y="226693"/>
                    <a:pt x="1139647" y="247115"/>
                    <a:pt x="1132942" y="265708"/>
                  </a:cubicBezTo>
                  <a:cubicBezTo>
                    <a:pt x="1126236" y="284300"/>
                    <a:pt x="1119835" y="302588"/>
                    <a:pt x="1113739" y="320572"/>
                  </a:cubicBezTo>
                  <a:cubicBezTo>
                    <a:pt x="1107643" y="338555"/>
                    <a:pt x="1100328" y="359738"/>
                    <a:pt x="1091794" y="384122"/>
                  </a:cubicBezTo>
                  <a:cubicBezTo>
                    <a:pt x="1091794" y="401801"/>
                    <a:pt x="1091794" y="426032"/>
                    <a:pt x="1091794" y="456817"/>
                  </a:cubicBezTo>
                  <a:cubicBezTo>
                    <a:pt x="1091794" y="487602"/>
                    <a:pt x="1092403" y="521892"/>
                    <a:pt x="1093622" y="559687"/>
                  </a:cubicBezTo>
                  <a:cubicBezTo>
                    <a:pt x="1090574" y="562126"/>
                    <a:pt x="1083259" y="564107"/>
                    <a:pt x="1071677" y="565631"/>
                  </a:cubicBezTo>
                  <a:cubicBezTo>
                    <a:pt x="1060095" y="567155"/>
                    <a:pt x="1047902" y="567917"/>
                    <a:pt x="1035101" y="567917"/>
                  </a:cubicBezTo>
                  <a:cubicBezTo>
                    <a:pt x="1024738" y="567917"/>
                    <a:pt x="1015136" y="567307"/>
                    <a:pt x="1006297" y="566088"/>
                  </a:cubicBezTo>
                  <a:cubicBezTo>
                    <a:pt x="997458" y="564869"/>
                    <a:pt x="990905" y="562735"/>
                    <a:pt x="986637" y="559687"/>
                  </a:cubicBezTo>
                  <a:cubicBezTo>
                    <a:pt x="987247" y="543228"/>
                    <a:pt x="987552" y="528293"/>
                    <a:pt x="987552" y="514882"/>
                  </a:cubicBezTo>
                  <a:cubicBezTo>
                    <a:pt x="987552" y="501470"/>
                    <a:pt x="987552" y="488212"/>
                    <a:pt x="987552" y="475105"/>
                  </a:cubicBezTo>
                  <a:cubicBezTo>
                    <a:pt x="987552" y="461999"/>
                    <a:pt x="987552" y="448588"/>
                    <a:pt x="987552" y="434872"/>
                  </a:cubicBezTo>
                  <a:cubicBezTo>
                    <a:pt x="987552" y="421156"/>
                    <a:pt x="987857" y="405763"/>
                    <a:pt x="988466" y="388694"/>
                  </a:cubicBezTo>
                  <a:cubicBezTo>
                    <a:pt x="980542" y="366139"/>
                    <a:pt x="972769" y="344194"/>
                    <a:pt x="965149" y="322858"/>
                  </a:cubicBezTo>
                  <a:cubicBezTo>
                    <a:pt x="957529" y="301522"/>
                    <a:pt x="949757" y="279881"/>
                    <a:pt x="941832" y="257935"/>
                  </a:cubicBezTo>
                  <a:cubicBezTo>
                    <a:pt x="933907" y="235990"/>
                    <a:pt x="925678" y="213587"/>
                    <a:pt x="917143" y="190727"/>
                  </a:cubicBezTo>
                  <a:cubicBezTo>
                    <a:pt x="908609" y="167867"/>
                    <a:pt x="899160" y="144245"/>
                    <a:pt x="888797" y="119861"/>
                  </a:cubicBezTo>
                  <a:cubicBezTo>
                    <a:pt x="893673" y="116203"/>
                    <a:pt x="900684" y="113308"/>
                    <a:pt x="909828" y="111174"/>
                  </a:cubicBezTo>
                  <a:cubicBezTo>
                    <a:pt x="918972" y="109040"/>
                    <a:pt x="928725" y="107974"/>
                    <a:pt x="939089" y="107974"/>
                  </a:cubicBezTo>
                  <a:close/>
                  <a:moveTo>
                    <a:pt x="737311" y="104316"/>
                  </a:moveTo>
                  <a:cubicBezTo>
                    <a:pt x="761085" y="104316"/>
                    <a:pt x="780745" y="108278"/>
                    <a:pt x="796290" y="116203"/>
                  </a:cubicBezTo>
                  <a:cubicBezTo>
                    <a:pt x="811835" y="124128"/>
                    <a:pt x="823722" y="134644"/>
                    <a:pt x="831952" y="147750"/>
                  </a:cubicBezTo>
                  <a:cubicBezTo>
                    <a:pt x="840181" y="160856"/>
                    <a:pt x="845210" y="175792"/>
                    <a:pt x="847039" y="192556"/>
                  </a:cubicBezTo>
                  <a:cubicBezTo>
                    <a:pt x="848868" y="209320"/>
                    <a:pt x="848258" y="226236"/>
                    <a:pt x="845210" y="243305"/>
                  </a:cubicBezTo>
                  <a:cubicBezTo>
                    <a:pt x="843991" y="243914"/>
                    <a:pt x="840943" y="244524"/>
                    <a:pt x="836067" y="245134"/>
                  </a:cubicBezTo>
                  <a:cubicBezTo>
                    <a:pt x="831189" y="245743"/>
                    <a:pt x="825246" y="246200"/>
                    <a:pt x="818236" y="246505"/>
                  </a:cubicBezTo>
                  <a:cubicBezTo>
                    <a:pt x="811225" y="246810"/>
                    <a:pt x="803605" y="246810"/>
                    <a:pt x="795375" y="246505"/>
                  </a:cubicBezTo>
                  <a:cubicBezTo>
                    <a:pt x="787146" y="246200"/>
                    <a:pt x="779373" y="246048"/>
                    <a:pt x="772059" y="246048"/>
                  </a:cubicBezTo>
                  <a:cubicBezTo>
                    <a:pt x="773278" y="232027"/>
                    <a:pt x="772059" y="219988"/>
                    <a:pt x="768401" y="209929"/>
                  </a:cubicBezTo>
                  <a:cubicBezTo>
                    <a:pt x="764743" y="199871"/>
                    <a:pt x="757123" y="193927"/>
                    <a:pt x="745541" y="192098"/>
                  </a:cubicBezTo>
                  <a:cubicBezTo>
                    <a:pt x="732130" y="190270"/>
                    <a:pt x="723443" y="193775"/>
                    <a:pt x="719480" y="202614"/>
                  </a:cubicBezTo>
                  <a:cubicBezTo>
                    <a:pt x="715518" y="211453"/>
                    <a:pt x="714146" y="225322"/>
                    <a:pt x="715365" y="244219"/>
                  </a:cubicBezTo>
                  <a:cubicBezTo>
                    <a:pt x="716585" y="256411"/>
                    <a:pt x="722223" y="268908"/>
                    <a:pt x="732282" y="281710"/>
                  </a:cubicBezTo>
                  <a:cubicBezTo>
                    <a:pt x="742340" y="294511"/>
                    <a:pt x="754075" y="305179"/>
                    <a:pt x="767487" y="313714"/>
                  </a:cubicBezTo>
                  <a:cubicBezTo>
                    <a:pt x="794309" y="330173"/>
                    <a:pt x="816407" y="350899"/>
                    <a:pt x="833781" y="375893"/>
                  </a:cubicBezTo>
                  <a:cubicBezTo>
                    <a:pt x="851154" y="400886"/>
                    <a:pt x="859841" y="428318"/>
                    <a:pt x="859841" y="458189"/>
                  </a:cubicBezTo>
                  <a:cubicBezTo>
                    <a:pt x="859841" y="469771"/>
                    <a:pt x="857707" y="481049"/>
                    <a:pt x="853440" y="492022"/>
                  </a:cubicBezTo>
                  <a:cubicBezTo>
                    <a:pt x="849173" y="502994"/>
                    <a:pt x="843534" y="512900"/>
                    <a:pt x="836523" y="521740"/>
                  </a:cubicBezTo>
                  <a:cubicBezTo>
                    <a:pt x="829513" y="530579"/>
                    <a:pt x="821741" y="538351"/>
                    <a:pt x="813206" y="545057"/>
                  </a:cubicBezTo>
                  <a:cubicBezTo>
                    <a:pt x="804672" y="551762"/>
                    <a:pt x="796138" y="556639"/>
                    <a:pt x="787603" y="559687"/>
                  </a:cubicBezTo>
                  <a:cubicBezTo>
                    <a:pt x="783945" y="560906"/>
                    <a:pt x="776326" y="562888"/>
                    <a:pt x="764743" y="565631"/>
                  </a:cubicBezTo>
                  <a:cubicBezTo>
                    <a:pt x="753161" y="568374"/>
                    <a:pt x="737616" y="569746"/>
                    <a:pt x="718109" y="569746"/>
                  </a:cubicBezTo>
                  <a:cubicBezTo>
                    <a:pt x="695554" y="569746"/>
                    <a:pt x="669341" y="566698"/>
                    <a:pt x="639470" y="560602"/>
                  </a:cubicBezTo>
                  <a:cubicBezTo>
                    <a:pt x="637642" y="548410"/>
                    <a:pt x="636880" y="537742"/>
                    <a:pt x="637184" y="528598"/>
                  </a:cubicBezTo>
                  <a:cubicBezTo>
                    <a:pt x="637489" y="519454"/>
                    <a:pt x="638251" y="511529"/>
                    <a:pt x="639470" y="504823"/>
                  </a:cubicBezTo>
                  <a:cubicBezTo>
                    <a:pt x="640690" y="498118"/>
                    <a:pt x="642061" y="492326"/>
                    <a:pt x="643585" y="487450"/>
                  </a:cubicBezTo>
                  <a:cubicBezTo>
                    <a:pt x="645109" y="482573"/>
                    <a:pt x="646481" y="478001"/>
                    <a:pt x="647700" y="473734"/>
                  </a:cubicBezTo>
                  <a:cubicBezTo>
                    <a:pt x="659282" y="477391"/>
                    <a:pt x="670103" y="479982"/>
                    <a:pt x="680161" y="481506"/>
                  </a:cubicBezTo>
                  <a:cubicBezTo>
                    <a:pt x="690219" y="483030"/>
                    <a:pt x="699516" y="483792"/>
                    <a:pt x="708050" y="483792"/>
                  </a:cubicBezTo>
                  <a:cubicBezTo>
                    <a:pt x="725119" y="483792"/>
                    <a:pt x="738225" y="480592"/>
                    <a:pt x="747369" y="474191"/>
                  </a:cubicBezTo>
                  <a:cubicBezTo>
                    <a:pt x="756514" y="467790"/>
                    <a:pt x="761085" y="459103"/>
                    <a:pt x="761085" y="448130"/>
                  </a:cubicBezTo>
                  <a:cubicBezTo>
                    <a:pt x="761085" y="439596"/>
                    <a:pt x="756514" y="429690"/>
                    <a:pt x="747369" y="418412"/>
                  </a:cubicBezTo>
                  <a:cubicBezTo>
                    <a:pt x="738225" y="407135"/>
                    <a:pt x="728777" y="397534"/>
                    <a:pt x="719023" y="389609"/>
                  </a:cubicBezTo>
                  <a:cubicBezTo>
                    <a:pt x="705612" y="378636"/>
                    <a:pt x="693268" y="367663"/>
                    <a:pt x="681990" y="356690"/>
                  </a:cubicBezTo>
                  <a:cubicBezTo>
                    <a:pt x="670712" y="345718"/>
                    <a:pt x="661111" y="334440"/>
                    <a:pt x="653186" y="322858"/>
                  </a:cubicBezTo>
                  <a:cubicBezTo>
                    <a:pt x="645261" y="311275"/>
                    <a:pt x="638861" y="298931"/>
                    <a:pt x="633984" y="285824"/>
                  </a:cubicBezTo>
                  <a:cubicBezTo>
                    <a:pt x="629107" y="272718"/>
                    <a:pt x="626059" y="257935"/>
                    <a:pt x="624840" y="241476"/>
                  </a:cubicBezTo>
                  <a:cubicBezTo>
                    <a:pt x="623621" y="228065"/>
                    <a:pt x="624383" y="213282"/>
                    <a:pt x="627126" y="197128"/>
                  </a:cubicBezTo>
                  <a:cubicBezTo>
                    <a:pt x="629869" y="180973"/>
                    <a:pt x="635356" y="166038"/>
                    <a:pt x="643585" y="152322"/>
                  </a:cubicBezTo>
                  <a:cubicBezTo>
                    <a:pt x="651815" y="138606"/>
                    <a:pt x="663550" y="127176"/>
                    <a:pt x="678790" y="118032"/>
                  </a:cubicBezTo>
                  <a:cubicBezTo>
                    <a:pt x="694030" y="108888"/>
                    <a:pt x="713537" y="104316"/>
                    <a:pt x="737311" y="104316"/>
                  </a:cubicBezTo>
                  <a:close/>
                  <a:moveTo>
                    <a:pt x="2826563" y="103402"/>
                  </a:moveTo>
                  <a:cubicBezTo>
                    <a:pt x="2838755" y="103402"/>
                    <a:pt x="2850489" y="104621"/>
                    <a:pt x="2861767" y="107059"/>
                  </a:cubicBezTo>
                  <a:cubicBezTo>
                    <a:pt x="2873045" y="109498"/>
                    <a:pt x="2882036" y="114070"/>
                    <a:pt x="2888742" y="120775"/>
                  </a:cubicBezTo>
                  <a:cubicBezTo>
                    <a:pt x="2889352" y="121385"/>
                    <a:pt x="2888285" y="126262"/>
                    <a:pt x="2885542" y="135406"/>
                  </a:cubicBezTo>
                  <a:cubicBezTo>
                    <a:pt x="2882798" y="144550"/>
                    <a:pt x="2879141" y="155827"/>
                    <a:pt x="2874569" y="169238"/>
                  </a:cubicBezTo>
                  <a:cubicBezTo>
                    <a:pt x="2869997" y="182650"/>
                    <a:pt x="2864815" y="197280"/>
                    <a:pt x="2859024" y="213130"/>
                  </a:cubicBezTo>
                  <a:cubicBezTo>
                    <a:pt x="2853233" y="228979"/>
                    <a:pt x="2847746" y="244219"/>
                    <a:pt x="2842565" y="258850"/>
                  </a:cubicBezTo>
                  <a:cubicBezTo>
                    <a:pt x="2837383" y="273480"/>
                    <a:pt x="2832811" y="286434"/>
                    <a:pt x="2828849" y="297712"/>
                  </a:cubicBezTo>
                  <a:cubicBezTo>
                    <a:pt x="2824886" y="308989"/>
                    <a:pt x="2822296" y="316762"/>
                    <a:pt x="2821076" y="321029"/>
                  </a:cubicBezTo>
                  <a:lnTo>
                    <a:pt x="2889656" y="559687"/>
                  </a:lnTo>
                  <a:cubicBezTo>
                    <a:pt x="2886608" y="565174"/>
                    <a:pt x="2877922" y="569746"/>
                    <a:pt x="2863596" y="573403"/>
                  </a:cubicBezTo>
                  <a:cubicBezTo>
                    <a:pt x="2849270" y="577061"/>
                    <a:pt x="2835097" y="578890"/>
                    <a:pt x="2821076" y="578890"/>
                  </a:cubicBezTo>
                  <a:cubicBezTo>
                    <a:pt x="2812542" y="578890"/>
                    <a:pt x="2804770" y="577975"/>
                    <a:pt x="2797759" y="576146"/>
                  </a:cubicBezTo>
                  <a:cubicBezTo>
                    <a:pt x="2790749" y="574318"/>
                    <a:pt x="2786329" y="571574"/>
                    <a:pt x="2784500" y="567917"/>
                  </a:cubicBezTo>
                  <a:cubicBezTo>
                    <a:pt x="2777795" y="537437"/>
                    <a:pt x="2770632" y="504823"/>
                    <a:pt x="2763012" y="470076"/>
                  </a:cubicBezTo>
                  <a:cubicBezTo>
                    <a:pt x="2755392" y="435329"/>
                    <a:pt x="2746705" y="403020"/>
                    <a:pt x="2736952" y="373150"/>
                  </a:cubicBezTo>
                  <a:lnTo>
                    <a:pt x="2693060" y="568831"/>
                  </a:lnTo>
                  <a:cubicBezTo>
                    <a:pt x="2681478" y="573708"/>
                    <a:pt x="2666847" y="576146"/>
                    <a:pt x="2649169" y="576146"/>
                  </a:cubicBezTo>
                  <a:cubicBezTo>
                    <a:pt x="2637587" y="576146"/>
                    <a:pt x="2626309" y="574927"/>
                    <a:pt x="2615336" y="572489"/>
                  </a:cubicBezTo>
                  <a:cubicBezTo>
                    <a:pt x="2604364" y="570050"/>
                    <a:pt x="2594610" y="565783"/>
                    <a:pt x="2586075" y="559687"/>
                  </a:cubicBezTo>
                  <a:cubicBezTo>
                    <a:pt x="2585466" y="558468"/>
                    <a:pt x="2586533" y="552524"/>
                    <a:pt x="2589276" y="541856"/>
                  </a:cubicBezTo>
                  <a:cubicBezTo>
                    <a:pt x="2592019" y="531188"/>
                    <a:pt x="2595829" y="517625"/>
                    <a:pt x="2600706" y="501166"/>
                  </a:cubicBezTo>
                  <a:cubicBezTo>
                    <a:pt x="2605583" y="484706"/>
                    <a:pt x="2610917" y="466876"/>
                    <a:pt x="2616708" y="447673"/>
                  </a:cubicBezTo>
                  <a:cubicBezTo>
                    <a:pt x="2622499" y="428471"/>
                    <a:pt x="2628138" y="410030"/>
                    <a:pt x="2633624" y="392352"/>
                  </a:cubicBezTo>
                  <a:cubicBezTo>
                    <a:pt x="2639111" y="374674"/>
                    <a:pt x="2643835" y="359129"/>
                    <a:pt x="2647797" y="345718"/>
                  </a:cubicBezTo>
                  <a:cubicBezTo>
                    <a:pt x="2651760" y="332306"/>
                    <a:pt x="2654351" y="323162"/>
                    <a:pt x="2655570" y="318286"/>
                  </a:cubicBezTo>
                  <a:lnTo>
                    <a:pt x="2588819" y="120775"/>
                  </a:lnTo>
                  <a:cubicBezTo>
                    <a:pt x="2594915" y="115898"/>
                    <a:pt x="2603297" y="112241"/>
                    <a:pt x="2613965" y="109802"/>
                  </a:cubicBezTo>
                  <a:cubicBezTo>
                    <a:pt x="2624633" y="107364"/>
                    <a:pt x="2635758" y="106145"/>
                    <a:pt x="2647340" y="106145"/>
                  </a:cubicBezTo>
                  <a:cubicBezTo>
                    <a:pt x="2656484" y="106145"/>
                    <a:pt x="2665171" y="106754"/>
                    <a:pt x="2673401" y="107974"/>
                  </a:cubicBezTo>
                  <a:cubicBezTo>
                    <a:pt x="2681630" y="109193"/>
                    <a:pt x="2688488" y="110717"/>
                    <a:pt x="2693975" y="112546"/>
                  </a:cubicBezTo>
                  <a:cubicBezTo>
                    <a:pt x="2702509" y="153389"/>
                    <a:pt x="2709824" y="189203"/>
                    <a:pt x="2715920" y="219988"/>
                  </a:cubicBezTo>
                  <a:cubicBezTo>
                    <a:pt x="2722016" y="250772"/>
                    <a:pt x="2729027" y="280490"/>
                    <a:pt x="2736952" y="309142"/>
                  </a:cubicBezTo>
                  <a:lnTo>
                    <a:pt x="2781757" y="110717"/>
                  </a:lnTo>
                  <a:cubicBezTo>
                    <a:pt x="2786024" y="108278"/>
                    <a:pt x="2792120" y="106450"/>
                    <a:pt x="2800045" y="105230"/>
                  </a:cubicBezTo>
                  <a:cubicBezTo>
                    <a:pt x="2807970" y="104011"/>
                    <a:pt x="2816809" y="103402"/>
                    <a:pt x="2826563" y="103402"/>
                  </a:cubicBezTo>
                  <a:close/>
                  <a:moveTo>
                    <a:pt x="3550234" y="96086"/>
                  </a:moveTo>
                  <a:cubicBezTo>
                    <a:pt x="3536213" y="98525"/>
                    <a:pt x="3525088" y="107669"/>
                    <a:pt x="3516858" y="123518"/>
                  </a:cubicBezTo>
                  <a:cubicBezTo>
                    <a:pt x="3508629" y="139368"/>
                    <a:pt x="3502381" y="157504"/>
                    <a:pt x="3498113" y="177925"/>
                  </a:cubicBezTo>
                  <a:cubicBezTo>
                    <a:pt x="3493846" y="198347"/>
                    <a:pt x="3491103" y="218768"/>
                    <a:pt x="3489884" y="239190"/>
                  </a:cubicBezTo>
                  <a:cubicBezTo>
                    <a:pt x="3488664" y="259612"/>
                    <a:pt x="3488055" y="275309"/>
                    <a:pt x="3488055" y="286282"/>
                  </a:cubicBezTo>
                  <a:cubicBezTo>
                    <a:pt x="3488055" y="292987"/>
                    <a:pt x="3488360" y="302436"/>
                    <a:pt x="3488969" y="314628"/>
                  </a:cubicBezTo>
                  <a:cubicBezTo>
                    <a:pt x="3489579" y="326820"/>
                    <a:pt x="3490646" y="340384"/>
                    <a:pt x="3492170" y="355319"/>
                  </a:cubicBezTo>
                  <a:cubicBezTo>
                    <a:pt x="3493694" y="370254"/>
                    <a:pt x="3495827" y="385494"/>
                    <a:pt x="3498571" y="401039"/>
                  </a:cubicBezTo>
                  <a:cubicBezTo>
                    <a:pt x="3501314" y="416584"/>
                    <a:pt x="3504971" y="430604"/>
                    <a:pt x="3509543" y="443101"/>
                  </a:cubicBezTo>
                  <a:cubicBezTo>
                    <a:pt x="3514115" y="455598"/>
                    <a:pt x="3519754" y="465961"/>
                    <a:pt x="3526460" y="474191"/>
                  </a:cubicBezTo>
                  <a:cubicBezTo>
                    <a:pt x="3533165" y="482420"/>
                    <a:pt x="3541090" y="486535"/>
                    <a:pt x="3550234" y="486535"/>
                  </a:cubicBezTo>
                  <a:cubicBezTo>
                    <a:pt x="3560597" y="486535"/>
                    <a:pt x="3569437" y="482725"/>
                    <a:pt x="3576752" y="475105"/>
                  </a:cubicBezTo>
                  <a:cubicBezTo>
                    <a:pt x="3584067" y="467485"/>
                    <a:pt x="3590315" y="457579"/>
                    <a:pt x="3595497" y="445387"/>
                  </a:cubicBezTo>
                  <a:cubicBezTo>
                    <a:pt x="3600679" y="433195"/>
                    <a:pt x="3604641" y="419632"/>
                    <a:pt x="3607384" y="404696"/>
                  </a:cubicBezTo>
                  <a:cubicBezTo>
                    <a:pt x="3610127" y="389761"/>
                    <a:pt x="3612261" y="374978"/>
                    <a:pt x="3613785" y="360348"/>
                  </a:cubicBezTo>
                  <a:cubicBezTo>
                    <a:pt x="3615309" y="345718"/>
                    <a:pt x="3616376" y="332154"/>
                    <a:pt x="3616985" y="319657"/>
                  </a:cubicBezTo>
                  <a:cubicBezTo>
                    <a:pt x="3617595" y="307160"/>
                    <a:pt x="3617900" y="297254"/>
                    <a:pt x="3617900" y="289939"/>
                  </a:cubicBezTo>
                  <a:cubicBezTo>
                    <a:pt x="3617900" y="283843"/>
                    <a:pt x="3617595" y="274699"/>
                    <a:pt x="3616985" y="262507"/>
                  </a:cubicBezTo>
                  <a:cubicBezTo>
                    <a:pt x="3616376" y="250315"/>
                    <a:pt x="3615156" y="236904"/>
                    <a:pt x="3613328" y="222274"/>
                  </a:cubicBezTo>
                  <a:cubicBezTo>
                    <a:pt x="3611499" y="207643"/>
                    <a:pt x="3608908" y="192403"/>
                    <a:pt x="3605555" y="176554"/>
                  </a:cubicBezTo>
                  <a:cubicBezTo>
                    <a:pt x="3602203" y="160704"/>
                    <a:pt x="3598088" y="146683"/>
                    <a:pt x="3593211" y="134491"/>
                  </a:cubicBezTo>
                  <a:cubicBezTo>
                    <a:pt x="3588334" y="122299"/>
                    <a:pt x="3582390" y="112546"/>
                    <a:pt x="3575380" y="105230"/>
                  </a:cubicBezTo>
                  <a:cubicBezTo>
                    <a:pt x="3568370" y="97915"/>
                    <a:pt x="3559988" y="94867"/>
                    <a:pt x="3550234" y="96086"/>
                  </a:cubicBezTo>
                  <a:close/>
                  <a:moveTo>
                    <a:pt x="2283409" y="96086"/>
                  </a:moveTo>
                  <a:cubicBezTo>
                    <a:pt x="2269388" y="98525"/>
                    <a:pt x="2258263" y="107669"/>
                    <a:pt x="2250034" y="123518"/>
                  </a:cubicBezTo>
                  <a:cubicBezTo>
                    <a:pt x="2241804" y="139368"/>
                    <a:pt x="2235556" y="157504"/>
                    <a:pt x="2231288" y="177925"/>
                  </a:cubicBezTo>
                  <a:cubicBezTo>
                    <a:pt x="2227021" y="198347"/>
                    <a:pt x="2224278" y="218768"/>
                    <a:pt x="2223059" y="239190"/>
                  </a:cubicBezTo>
                  <a:cubicBezTo>
                    <a:pt x="2221840" y="259612"/>
                    <a:pt x="2221230" y="275309"/>
                    <a:pt x="2221230" y="286282"/>
                  </a:cubicBezTo>
                  <a:cubicBezTo>
                    <a:pt x="2221230" y="292987"/>
                    <a:pt x="2221535" y="302436"/>
                    <a:pt x="2222144" y="314628"/>
                  </a:cubicBezTo>
                  <a:cubicBezTo>
                    <a:pt x="2222754" y="326820"/>
                    <a:pt x="2223821" y="340384"/>
                    <a:pt x="2225345" y="355319"/>
                  </a:cubicBezTo>
                  <a:cubicBezTo>
                    <a:pt x="2226869" y="370254"/>
                    <a:pt x="2229002" y="385494"/>
                    <a:pt x="2231746" y="401039"/>
                  </a:cubicBezTo>
                  <a:cubicBezTo>
                    <a:pt x="2234489" y="416584"/>
                    <a:pt x="2238146" y="430604"/>
                    <a:pt x="2242718" y="443101"/>
                  </a:cubicBezTo>
                  <a:cubicBezTo>
                    <a:pt x="2247290" y="455598"/>
                    <a:pt x="2252929" y="465961"/>
                    <a:pt x="2259635" y="474191"/>
                  </a:cubicBezTo>
                  <a:cubicBezTo>
                    <a:pt x="2266340" y="482420"/>
                    <a:pt x="2274265" y="486535"/>
                    <a:pt x="2283409" y="486535"/>
                  </a:cubicBezTo>
                  <a:cubicBezTo>
                    <a:pt x="2293772" y="486535"/>
                    <a:pt x="2302612" y="482725"/>
                    <a:pt x="2309927" y="475105"/>
                  </a:cubicBezTo>
                  <a:cubicBezTo>
                    <a:pt x="2317242" y="467485"/>
                    <a:pt x="2323490" y="457579"/>
                    <a:pt x="2328672" y="445387"/>
                  </a:cubicBezTo>
                  <a:cubicBezTo>
                    <a:pt x="2333854" y="433195"/>
                    <a:pt x="2337816" y="419632"/>
                    <a:pt x="2340559" y="404696"/>
                  </a:cubicBezTo>
                  <a:cubicBezTo>
                    <a:pt x="2343302" y="389761"/>
                    <a:pt x="2345436" y="374978"/>
                    <a:pt x="2346960" y="360348"/>
                  </a:cubicBezTo>
                  <a:cubicBezTo>
                    <a:pt x="2348484" y="345718"/>
                    <a:pt x="2349551" y="332154"/>
                    <a:pt x="2350160" y="319657"/>
                  </a:cubicBezTo>
                  <a:cubicBezTo>
                    <a:pt x="2350770" y="307160"/>
                    <a:pt x="2351075" y="297254"/>
                    <a:pt x="2351075" y="289939"/>
                  </a:cubicBezTo>
                  <a:cubicBezTo>
                    <a:pt x="2351075" y="283843"/>
                    <a:pt x="2350770" y="274699"/>
                    <a:pt x="2350160" y="262507"/>
                  </a:cubicBezTo>
                  <a:cubicBezTo>
                    <a:pt x="2349551" y="250315"/>
                    <a:pt x="2348331" y="236904"/>
                    <a:pt x="2346503" y="222274"/>
                  </a:cubicBezTo>
                  <a:cubicBezTo>
                    <a:pt x="2344674" y="207643"/>
                    <a:pt x="2342083" y="192403"/>
                    <a:pt x="2338730" y="176554"/>
                  </a:cubicBezTo>
                  <a:cubicBezTo>
                    <a:pt x="2335378" y="160704"/>
                    <a:pt x="2331263" y="146683"/>
                    <a:pt x="2326386" y="134491"/>
                  </a:cubicBezTo>
                  <a:cubicBezTo>
                    <a:pt x="2321509" y="122299"/>
                    <a:pt x="2315565" y="112546"/>
                    <a:pt x="2308555" y="105230"/>
                  </a:cubicBezTo>
                  <a:cubicBezTo>
                    <a:pt x="2301545" y="97915"/>
                    <a:pt x="2293163" y="94867"/>
                    <a:pt x="2283409" y="96086"/>
                  </a:cubicBezTo>
                  <a:close/>
                  <a:moveTo>
                    <a:pt x="229514" y="10133"/>
                  </a:moveTo>
                  <a:cubicBezTo>
                    <a:pt x="231953" y="14400"/>
                    <a:pt x="233782" y="21715"/>
                    <a:pt x="235001" y="32078"/>
                  </a:cubicBezTo>
                  <a:cubicBezTo>
                    <a:pt x="236220" y="42442"/>
                    <a:pt x="236830" y="53414"/>
                    <a:pt x="236830" y="64997"/>
                  </a:cubicBezTo>
                  <a:cubicBezTo>
                    <a:pt x="236830" y="76579"/>
                    <a:pt x="236220" y="87552"/>
                    <a:pt x="235001" y="97915"/>
                  </a:cubicBezTo>
                  <a:cubicBezTo>
                    <a:pt x="233782" y="108278"/>
                    <a:pt x="232258" y="115898"/>
                    <a:pt x="230429" y="120775"/>
                  </a:cubicBezTo>
                  <a:cubicBezTo>
                    <a:pt x="214579" y="120775"/>
                    <a:pt x="198730" y="120775"/>
                    <a:pt x="182880" y="120775"/>
                  </a:cubicBezTo>
                  <a:cubicBezTo>
                    <a:pt x="169469" y="120775"/>
                    <a:pt x="155143" y="120623"/>
                    <a:pt x="139903" y="120318"/>
                  </a:cubicBezTo>
                  <a:cubicBezTo>
                    <a:pt x="124663" y="120013"/>
                    <a:pt x="110642" y="119861"/>
                    <a:pt x="97841" y="119861"/>
                  </a:cubicBezTo>
                  <a:cubicBezTo>
                    <a:pt x="96622" y="159485"/>
                    <a:pt x="96622" y="198499"/>
                    <a:pt x="97841" y="236904"/>
                  </a:cubicBezTo>
                  <a:cubicBezTo>
                    <a:pt x="106985" y="237514"/>
                    <a:pt x="121311" y="237514"/>
                    <a:pt x="140818" y="236904"/>
                  </a:cubicBezTo>
                  <a:cubicBezTo>
                    <a:pt x="160325" y="236294"/>
                    <a:pt x="186233" y="236294"/>
                    <a:pt x="218542" y="236904"/>
                  </a:cubicBezTo>
                  <a:cubicBezTo>
                    <a:pt x="220370" y="242390"/>
                    <a:pt x="221742" y="249401"/>
                    <a:pt x="222656" y="257935"/>
                  </a:cubicBezTo>
                  <a:cubicBezTo>
                    <a:pt x="223571" y="266470"/>
                    <a:pt x="224028" y="275309"/>
                    <a:pt x="224028" y="284453"/>
                  </a:cubicBezTo>
                  <a:cubicBezTo>
                    <a:pt x="224028" y="293597"/>
                    <a:pt x="223723" y="302284"/>
                    <a:pt x="223114" y="310513"/>
                  </a:cubicBezTo>
                  <a:cubicBezTo>
                    <a:pt x="222504" y="318743"/>
                    <a:pt x="221590" y="325601"/>
                    <a:pt x="220370" y="331087"/>
                  </a:cubicBezTo>
                  <a:cubicBezTo>
                    <a:pt x="202692" y="331697"/>
                    <a:pt x="184556" y="331697"/>
                    <a:pt x="165964" y="331087"/>
                  </a:cubicBezTo>
                  <a:cubicBezTo>
                    <a:pt x="147371" y="330478"/>
                    <a:pt x="124663" y="330478"/>
                    <a:pt x="97841" y="331087"/>
                  </a:cubicBezTo>
                  <a:cubicBezTo>
                    <a:pt x="97841" y="345718"/>
                    <a:pt x="97993" y="358672"/>
                    <a:pt x="98298" y="369949"/>
                  </a:cubicBezTo>
                  <a:cubicBezTo>
                    <a:pt x="98603" y="381227"/>
                    <a:pt x="98755" y="391895"/>
                    <a:pt x="98755" y="401953"/>
                  </a:cubicBezTo>
                  <a:cubicBezTo>
                    <a:pt x="98755" y="412012"/>
                    <a:pt x="98603" y="421918"/>
                    <a:pt x="98298" y="431671"/>
                  </a:cubicBezTo>
                  <a:cubicBezTo>
                    <a:pt x="97993" y="441425"/>
                    <a:pt x="97841" y="451483"/>
                    <a:pt x="97841" y="461846"/>
                  </a:cubicBezTo>
                  <a:cubicBezTo>
                    <a:pt x="111252" y="461237"/>
                    <a:pt x="123596" y="460932"/>
                    <a:pt x="134874" y="460932"/>
                  </a:cubicBezTo>
                  <a:cubicBezTo>
                    <a:pt x="146152" y="460932"/>
                    <a:pt x="157124" y="460932"/>
                    <a:pt x="167792" y="460932"/>
                  </a:cubicBezTo>
                  <a:cubicBezTo>
                    <a:pt x="178460" y="460932"/>
                    <a:pt x="189586" y="460932"/>
                    <a:pt x="201168" y="460932"/>
                  </a:cubicBezTo>
                  <a:cubicBezTo>
                    <a:pt x="212750" y="460932"/>
                    <a:pt x="225247" y="460932"/>
                    <a:pt x="238658" y="460932"/>
                  </a:cubicBezTo>
                  <a:cubicBezTo>
                    <a:pt x="241706" y="465809"/>
                    <a:pt x="243992" y="472972"/>
                    <a:pt x="245516" y="482420"/>
                  </a:cubicBezTo>
                  <a:cubicBezTo>
                    <a:pt x="247040" y="491869"/>
                    <a:pt x="247955" y="501623"/>
                    <a:pt x="248260" y="511681"/>
                  </a:cubicBezTo>
                  <a:cubicBezTo>
                    <a:pt x="248564" y="521740"/>
                    <a:pt x="248107" y="531341"/>
                    <a:pt x="246888" y="540485"/>
                  </a:cubicBezTo>
                  <a:cubicBezTo>
                    <a:pt x="245669" y="549629"/>
                    <a:pt x="243535" y="556030"/>
                    <a:pt x="240487" y="559687"/>
                  </a:cubicBezTo>
                  <a:cubicBezTo>
                    <a:pt x="200863" y="559687"/>
                    <a:pt x="160630" y="559840"/>
                    <a:pt x="119786" y="560144"/>
                  </a:cubicBezTo>
                  <a:cubicBezTo>
                    <a:pt x="78943" y="560449"/>
                    <a:pt x="39014" y="560297"/>
                    <a:pt x="0" y="559687"/>
                  </a:cubicBezTo>
                  <a:cubicBezTo>
                    <a:pt x="0" y="544447"/>
                    <a:pt x="0" y="521587"/>
                    <a:pt x="0" y="491107"/>
                  </a:cubicBezTo>
                  <a:cubicBezTo>
                    <a:pt x="0" y="460627"/>
                    <a:pt x="0" y="426490"/>
                    <a:pt x="0" y="388694"/>
                  </a:cubicBezTo>
                  <a:cubicBezTo>
                    <a:pt x="0" y="350899"/>
                    <a:pt x="152" y="311580"/>
                    <a:pt x="457" y="270737"/>
                  </a:cubicBezTo>
                  <a:cubicBezTo>
                    <a:pt x="762" y="229894"/>
                    <a:pt x="1067" y="191794"/>
                    <a:pt x="1372" y="156437"/>
                  </a:cubicBezTo>
                  <a:cubicBezTo>
                    <a:pt x="1676" y="121080"/>
                    <a:pt x="1981" y="90295"/>
                    <a:pt x="2286" y="64082"/>
                  </a:cubicBezTo>
                  <a:cubicBezTo>
                    <a:pt x="2591" y="37870"/>
                    <a:pt x="2743" y="20191"/>
                    <a:pt x="2743" y="11047"/>
                  </a:cubicBezTo>
                  <a:cubicBezTo>
                    <a:pt x="22250" y="11047"/>
                    <a:pt x="40386" y="11047"/>
                    <a:pt x="57150" y="11047"/>
                  </a:cubicBezTo>
                  <a:cubicBezTo>
                    <a:pt x="73914" y="11047"/>
                    <a:pt x="90983" y="11047"/>
                    <a:pt x="108356" y="11047"/>
                  </a:cubicBezTo>
                  <a:cubicBezTo>
                    <a:pt x="125730" y="11047"/>
                    <a:pt x="144171" y="10895"/>
                    <a:pt x="163678" y="10590"/>
                  </a:cubicBezTo>
                  <a:cubicBezTo>
                    <a:pt x="183185" y="10285"/>
                    <a:pt x="205130" y="10133"/>
                    <a:pt x="229514" y="10133"/>
                  </a:cubicBezTo>
                  <a:close/>
                  <a:moveTo>
                    <a:pt x="3550234" y="4646"/>
                  </a:moveTo>
                  <a:cubicBezTo>
                    <a:pt x="3571570" y="4646"/>
                    <a:pt x="3590163" y="9523"/>
                    <a:pt x="3606013" y="19277"/>
                  </a:cubicBezTo>
                  <a:cubicBezTo>
                    <a:pt x="3621862" y="29030"/>
                    <a:pt x="3635731" y="42137"/>
                    <a:pt x="3647618" y="58596"/>
                  </a:cubicBezTo>
                  <a:cubicBezTo>
                    <a:pt x="3659505" y="75055"/>
                    <a:pt x="3669411" y="93496"/>
                    <a:pt x="3677336" y="113917"/>
                  </a:cubicBezTo>
                  <a:cubicBezTo>
                    <a:pt x="3685261" y="134339"/>
                    <a:pt x="3691509" y="155218"/>
                    <a:pt x="3696081" y="176554"/>
                  </a:cubicBezTo>
                  <a:cubicBezTo>
                    <a:pt x="3700653" y="197890"/>
                    <a:pt x="3704006" y="218311"/>
                    <a:pt x="3706139" y="237818"/>
                  </a:cubicBezTo>
                  <a:cubicBezTo>
                    <a:pt x="3708273" y="257326"/>
                    <a:pt x="3709035" y="274394"/>
                    <a:pt x="3708425" y="289025"/>
                  </a:cubicBezTo>
                  <a:cubicBezTo>
                    <a:pt x="3708425" y="303655"/>
                    <a:pt x="3707358" y="320876"/>
                    <a:pt x="3705225" y="340688"/>
                  </a:cubicBezTo>
                  <a:cubicBezTo>
                    <a:pt x="3703092" y="360500"/>
                    <a:pt x="3699586" y="380770"/>
                    <a:pt x="3694709" y="401496"/>
                  </a:cubicBezTo>
                  <a:cubicBezTo>
                    <a:pt x="3689832" y="422222"/>
                    <a:pt x="3683432" y="442644"/>
                    <a:pt x="3675507" y="462761"/>
                  </a:cubicBezTo>
                  <a:cubicBezTo>
                    <a:pt x="3667582" y="482878"/>
                    <a:pt x="3657829" y="500708"/>
                    <a:pt x="3646246" y="516253"/>
                  </a:cubicBezTo>
                  <a:cubicBezTo>
                    <a:pt x="3634664" y="531798"/>
                    <a:pt x="3620948" y="544447"/>
                    <a:pt x="3605098" y="554201"/>
                  </a:cubicBezTo>
                  <a:cubicBezTo>
                    <a:pt x="3589248" y="563954"/>
                    <a:pt x="3570960" y="568831"/>
                    <a:pt x="3550234" y="568831"/>
                  </a:cubicBezTo>
                  <a:cubicBezTo>
                    <a:pt x="3528898" y="568831"/>
                    <a:pt x="3510153" y="564107"/>
                    <a:pt x="3493998" y="554658"/>
                  </a:cubicBezTo>
                  <a:cubicBezTo>
                    <a:pt x="3477844" y="545209"/>
                    <a:pt x="3463976" y="532560"/>
                    <a:pt x="3452393" y="516710"/>
                  </a:cubicBezTo>
                  <a:cubicBezTo>
                    <a:pt x="3440811" y="500861"/>
                    <a:pt x="3431210" y="483030"/>
                    <a:pt x="3423590" y="463218"/>
                  </a:cubicBezTo>
                  <a:cubicBezTo>
                    <a:pt x="3415970" y="443406"/>
                    <a:pt x="3410026" y="422832"/>
                    <a:pt x="3405759" y="401496"/>
                  </a:cubicBezTo>
                  <a:cubicBezTo>
                    <a:pt x="3401492" y="380160"/>
                    <a:pt x="3398596" y="359281"/>
                    <a:pt x="3397072" y="338860"/>
                  </a:cubicBezTo>
                  <a:cubicBezTo>
                    <a:pt x="3395548" y="318438"/>
                    <a:pt x="3395091" y="299998"/>
                    <a:pt x="3395700" y="283538"/>
                  </a:cubicBezTo>
                  <a:cubicBezTo>
                    <a:pt x="3396310" y="260983"/>
                    <a:pt x="3399206" y="233856"/>
                    <a:pt x="3404387" y="202157"/>
                  </a:cubicBezTo>
                  <a:cubicBezTo>
                    <a:pt x="3409569" y="170458"/>
                    <a:pt x="3418103" y="139978"/>
                    <a:pt x="3429990" y="110717"/>
                  </a:cubicBezTo>
                  <a:cubicBezTo>
                    <a:pt x="3441878" y="81456"/>
                    <a:pt x="3457575" y="56615"/>
                    <a:pt x="3477082" y="36193"/>
                  </a:cubicBezTo>
                  <a:cubicBezTo>
                    <a:pt x="3496589" y="15772"/>
                    <a:pt x="3520973" y="5256"/>
                    <a:pt x="3550234" y="4646"/>
                  </a:cubicBezTo>
                  <a:close/>
                  <a:moveTo>
                    <a:pt x="2283409" y="4646"/>
                  </a:moveTo>
                  <a:cubicBezTo>
                    <a:pt x="2304745" y="4646"/>
                    <a:pt x="2323338" y="9523"/>
                    <a:pt x="2339188" y="19277"/>
                  </a:cubicBezTo>
                  <a:cubicBezTo>
                    <a:pt x="2355037" y="29030"/>
                    <a:pt x="2368906" y="42137"/>
                    <a:pt x="2380793" y="58596"/>
                  </a:cubicBezTo>
                  <a:cubicBezTo>
                    <a:pt x="2392680" y="75055"/>
                    <a:pt x="2402586" y="93496"/>
                    <a:pt x="2410511" y="113917"/>
                  </a:cubicBezTo>
                  <a:cubicBezTo>
                    <a:pt x="2418436" y="134339"/>
                    <a:pt x="2424684" y="155218"/>
                    <a:pt x="2429256" y="176554"/>
                  </a:cubicBezTo>
                  <a:cubicBezTo>
                    <a:pt x="2433828" y="197890"/>
                    <a:pt x="2437181" y="218311"/>
                    <a:pt x="2439314" y="237818"/>
                  </a:cubicBezTo>
                  <a:cubicBezTo>
                    <a:pt x="2441448" y="257326"/>
                    <a:pt x="2442210" y="274394"/>
                    <a:pt x="2441600" y="289025"/>
                  </a:cubicBezTo>
                  <a:cubicBezTo>
                    <a:pt x="2441600" y="303655"/>
                    <a:pt x="2440534" y="320876"/>
                    <a:pt x="2438400" y="340688"/>
                  </a:cubicBezTo>
                  <a:cubicBezTo>
                    <a:pt x="2436266" y="360500"/>
                    <a:pt x="2432761" y="380770"/>
                    <a:pt x="2427884" y="401496"/>
                  </a:cubicBezTo>
                  <a:cubicBezTo>
                    <a:pt x="2423007" y="422222"/>
                    <a:pt x="2416607" y="442644"/>
                    <a:pt x="2408682" y="462761"/>
                  </a:cubicBezTo>
                  <a:cubicBezTo>
                    <a:pt x="2400757" y="482878"/>
                    <a:pt x="2391004" y="500708"/>
                    <a:pt x="2379421" y="516253"/>
                  </a:cubicBezTo>
                  <a:cubicBezTo>
                    <a:pt x="2367839" y="531798"/>
                    <a:pt x="2354123" y="544447"/>
                    <a:pt x="2338273" y="554201"/>
                  </a:cubicBezTo>
                  <a:cubicBezTo>
                    <a:pt x="2322423" y="563954"/>
                    <a:pt x="2304136" y="568831"/>
                    <a:pt x="2283409" y="568831"/>
                  </a:cubicBezTo>
                  <a:cubicBezTo>
                    <a:pt x="2262073" y="568831"/>
                    <a:pt x="2243328" y="564107"/>
                    <a:pt x="2227174" y="554658"/>
                  </a:cubicBezTo>
                  <a:cubicBezTo>
                    <a:pt x="2211019" y="545209"/>
                    <a:pt x="2197151" y="532560"/>
                    <a:pt x="2185568" y="516710"/>
                  </a:cubicBezTo>
                  <a:cubicBezTo>
                    <a:pt x="2173986" y="500861"/>
                    <a:pt x="2164385" y="483030"/>
                    <a:pt x="2156765" y="463218"/>
                  </a:cubicBezTo>
                  <a:cubicBezTo>
                    <a:pt x="2149145" y="443406"/>
                    <a:pt x="2143201" y="422832"/>
                    <a:pt x="2138934" y="401496"/>
                  </a:cubicBezTo>
                  <a:cubicBezTo>
                    <a:pt x="2134667" y="380160"/>
                    <a:pt x="2131771" y="359281"/>
                    <a:pt x="2130247" y="338860"/>
                  </a:cubicBezTo>
                  <a:cubicBezTo>
                    <a:pt x="2128723" y="318438"/>
                    <a:pt x="2128266" y="299998"/>
                    <a:pt x="2128876" y="283538"/>
                  </a:cubicBezTo>
                  <a:cubicBezTo>
                    <a:pt x="2129485" y="260983"/>
                    <a:pt x="2132381" y="233856"/>
                    <a:pt x="2137562" y="202157"/>
                  </a:cubicBezTo>
                  <a:cubicBezTo>
                    <a:pt x="2142744" y="170458"/>
                    <a:pt x="2151278" y="139978"/>
                    <a:pt x="2163166" y="110717"/>
                  </a:cubicBezTo>
                  <a:cubicBezTo>
                    <a:pt x="2175053" y="81456"/>
                    <a:pt x="2190750" y="56615"/>
                    <a:pt x="2210257" y="36193"/>
                  </a:cubicBezTo>
                  <a:cubicBezTo>
                    <a:pt x="2229764" y="15772"/>
                    <a:pt x="2254148" y="5256"/>
                    <a:pt x="2283409" y="4646"/>
                  </a:cubicBezTo>
                  <a:close/>
                  <a:moveTo>
                    <a:pt x="3185541" y="74"/>
                  </a:moveTo>
                  <a:cubicBezTo>
                    <a:pt x="3207487" y="-535"/>
                    <a:pt x="3228060" y="2665"/>
                    <a:pt x="3247263" y="9676"/>
                  </a:cubicBezTo>
                  <a:cubicBezTo>
                    <a:pt x="3266465" y="16686"/>
                    <a:pt x="3282924" y="26897"/>
                    <a:pt x="3296640" y="40308"/>
                  </a:cubicBezTo>
                  <a:cubicBezTo>
                    <a:pt x="3310356" y="53719"/>
                    <a:pt x="3320567" y="69721"/>
                    <a:pt x="3327273" y="88314"/>
                  </a:cubicBezTo>
                  <a:cubicBezTo>
                    <a:pt x="3333979" y="106907"/>
                    <a:pt x="3335807" y="127786"/>
                    <a:pt x="3332759" y="150950"/>
                  </a:cubicBezTo>
                  <a:cubicBezTo>
                    <a:pt x="3330321" y="169848"/>
                    <a:pt x="3325901" y="187831"/>
                    <a:pt x="3319500" y="204900"/>
                  </a:cubicBezTo>
                  <a:cubicBezTo>
                    <a:pt x="3313100" y="221969"/>
                    <a:pt x="3305632" y="238580"/>
                    <a:pt x="3297098" y="254735"/>
                  </a:cubicBezTo>
                  <a:cubicBezTo>
                    <a:pt x="3288563" y="270889"/>
                    <a:pt x="3279419" y="286586"/>
                    <a:pt x="3269666" y="301826"/>
                  </a:cubicBezTo>
                  <a:cubicBezTo>
                    <a:pt x="3259912" y="317066"/>
                    <a:pt x="3249854" y="332611"/>
                    <a:pt x="3239490" y="348461"/>
                  </a:cubicBezTo>
                  <a:cubicBezTo>
                    <a:pt x="3227298" y="367358"/>
                    <a:pt x="3215411" y="386713"/>
                    <a:pt x="3203829" y="406525"/>
                  </a:cubicBezTo>
                  <a:cubicBezTo>
                    <a:pt x="3192247" y="426337"/>
                    <a:pt x="3183103" y="447216"/>
                    <a:pt x="3176397" y="469162"/>
                  </a:cubicBezTo>
                  <a:lnTo>
                    <a:pt x="3343732" y="469162"/>
                  </a:lnTo>
                  <a:cubicBezTo>
                    <a:pt x="3348609" y="472819"/>
                    <a:pt x="3351809" y="479220"/>
                    <a:pt x="3353333" y="488364"/>
                  </a:cubicBezTo>
                  <a:cubicBezTo>
                    <a:pt x="3354857" y="497508"/>
                    <a:pt x="3355467" y="506957"/>
                    <a:pt x="3355162" y="516710"/>
                  </a:cubicBezTo>
                  <a:cubicBezTo>
                    <a:pt x="3354857" y="526464"/>
                    <a:pt x="3353790" y="535303"/>
                    <a:pt x="3351962" y="543228"/>
                  </a:cubicBezTo>
                  <a:cubicBezTo>
                    <a:pt x="3350133" y="551153"/>
                    <a:pt x="3347695" y="556030"/>
                    <a:pt x="3344647" y="557858"/>
                  </a:cubicBezTo>
                  <a:cubicBezTo>
                    <a:pt x="3298926" y="559078"/>
                    <a:pt x="3254273" y="559687"/>
                    <a:pt x="3210687" y="559687"/>
                  </a:cubicBezTo>
                  <a:cubicBezTo>
                    <a:pt x="3167100" y="559687"/>
                    <a:pt x="3122752" y="559687"/>
                    <a:pt x="3077642" y="559687"/>
                  </a:cubicBezTo>
                  <a:cubicBezTo>
                    <a:pt x="3072155" y="559078"/>
                    <a:pt x="3066669" y="558773"/>
                    <a:pt x="3061182" y="558773"/>
                  </a:cubicBezTo>
                  <a:cubicBezTo>
                    <a:pt x="3055696" y="558773"/>
                    <a:pt x="3051124" y="558011"/>
                    <a:pt x="3047466" y="556487"/>
                  </a:cubicBezTo>
                  <a:cubicBezTo>
                    <a:pt x="3043809" y="554963"/>
                    <a:pt x="3041523" y="552067"/>
                    <a:pt x="3040608" y="547800"/>
                  </a:cubicBezTo>
                  <a:cubicBezTo>
                    <a:pt x="3039694" y="543533"/>
                    <a:pt x="3041371" y="536827"/>
                    <a:pt x="3045638" y="527683"/>
                  </a:cubicBezTo>
                  <a:cubicBezTo>
                    <a:pt x="3061487" y="488669"/>
                    <a:pt x="3077947" y="452093"/>
                    <a:pt x="3095015" y="417955"/>
                  </a:cubicBezTo>
                  <a:cubicBezTo>
                    <a:pt x="3112084" y="383818"/>
                    <a:pt x="3131591" y="348766"/>
                    <a:pt x="3153537" y="312799"/>
                  </a:cubicBezTo>
                  <a:cubicBezTo>
                    <a:pt x="3158414" y="304265"/>
                    <a:pt x="3165272" y="292835"/>
                    <a:pt x="3174111" y="278509"/>
                  </a:cubicBezTo>
                  <a:cubicBezTo>
                    <a:pt x="3182950" y="264184"/>
                    <a:pt x="3191789" y="249096"/>
                    <a:pt x="3200629" y="233246"/>
                  </a:cubicBezTo>
                  <a:cubicBezTo>
                    <a:pt x="3209468" y="217397"/>
                    <a:pt x="3217392" y="202004"/>
                    <a:pt x="3224403" y="187069"/>
                  </a:cubicBezTo>
                  <a:cubicBezTo>
                    <a:pt x="3231413" y="172134"/>
                    <a:pt x="3235223" y="160094"/>
                    <a:pt x="3235833" y="150950"/>
                  </a:cubicBezTo>
                  <a:cubicBezTo>
                    <a:pt x="3237662" y="135710"/>
                    <a:pt x="3233547" y="122756"/>
                    <a:pt x="3223489" y="112088"/>
                  </a:cubicBezTo>
                  <a:cubicBezTo>
                    <a:pt x="3213430" y="101420"/>
                    <a:pt x="3201086" y="95782"/>
                    <a:pt x="3186455" y="95172"/>
                  </a:cubicBezTo>
                  <a:cubicBezTo>
                    <a:pt x="3179140" y="94562"/>
                    <a:pt x="3172587" y="95629"/>
                    <a:pt x="3166796" y="98372"/>
                  </a:cubicBezTo>
                  <a:cubicBezTo>
                    <a:pt x="3161005" y="101116"/>
                    <a:pt x="3155823" y="104926"/>
                    <a:pt x="3151251" y="109802"/>
                  </a:cubicBezTo>
                  <a:cubicBezTo>
                    <a:pt x="3146679" y="114679"/>
                    <a:pt x="3142716" y="120013"/>
                    <a:pt x="3139364" y="125804"/>
                  </a:cubicBezTo>
                  <a:cubicBezTo>
                    <a:pt x="3136011" y="131596"/>
                    <a:pt x="3133420" y="137539"/>
                    <a:pt x="3131591" y="143635"/>
                  </a:cubicBezTo>
                  <a:lnTo>
                    <a:pt x="3129763" y="146378"/>
                  </a:lnTo>
                  <a:cubicBezTo>
                    <a:pt x="3125495" y="147598"/>
                    <a:pt x="3119247" y="147140"/>
                    <a:pt x="3111017" y="145007"/>
                  </a:cubicBezTo>
                  <a:cubicBezTo>
                    <a:pt x="3102788" y="142873"/>
                    <a:pt x="3094406" y="139825"/>
                    <a:pt x="3085871" y="135863"/>
                  </a:cubicBezTo>
                  <a:cubicBezTo>
                    <a:pt x="3077337" y="131900"/>
                    <a:pt x="3069412" y="127633"/>
                    <a:pt x="3062097" y="123061"/>
                  </a:cubicBezTo>
                  <a:cubicBezTo>
                    <a:pt x="3054782" y="118489"/>
                    <a:pt x="3050210" y="114374"/>
                    <a:pt x="3048381" y="110717"/>
                  </a:cubicBezTo>
                  <a:lnTo>
                    <a:pt x="3047466" y="108888"/>
                  </a:lnTo>
                  <a:lnTo>
                    <a:pt x="3047466" y="107974"/>
                  </a:lnTo>
                  <a:cubicBezTo>
                    <a:pt x="3055391" y="75055"/>
                    <a:pt x="3072155" y="49147"/>
                    <a:pt x="3097758" y="30250"/>
                  </a:cubicBezTo>
                  <a:cubicBezTo>
                    <a:pt x="3123362" y="11352"/>
                    <a:pt x="3152622" y="1294"/>
                    <a:pt x="3185541" y="74"/>
                  </a:cubicBezTo>
                  <a:close/>
                  <a:moveTo>
                    <a:pt x="1918716" y="74"/>
                  </a:moveTo>
                  <a:cubicBezTo>
                    <a:pt x="1940662" y="-535"/>
                    <a:pt x="1961236" y="2665"/>
                    <a:pt x="1980438" y="9676"/>
                  </a:cubicBezTo>
                  <a:cubicBezTo>
                    <a:pt x="1999640" y="16686"/>
                    <a:pt x="2016100" y="26897"/>
                    <a:pt x="2029816" y="40308"/>
                  </a:cubicBezTo>
                  <a:cubicBezTo>
                    <a:pt x="2043531" y="53719"/>
                    <a:pt x="2053743" y="69721"/>
                    <a:pt x="2060448" y="88314"/>
                  </a:cubicBezTo>
                  <a:cubicBezTo>
                    <a:pt x="2067154" y="106907"/>
                    <a:pt x="2068982" y="127786"/>
                    <a:pt x="2065934" y="150950"/>
                  </a:cubicBezTo>
                  <a:cubicBezTo>
                    <a:pt x="2063496" y="169848"/>
                    <a:pt x="2059076" y="187831"/>
                    <a:pt x="2052676" y="204900"/>
                  </a:cubicBezTo>
                  <a:cubicBezTo>
                    <a:pt x="2046275" y="221969"/>
                    <a:pt x="2038807" y="238580"/>
                    <a:pt x="2030273" y="254735"/>
                  </a:cubicBezTo>
                  <a:cubicBezTo>
                    <a:pt x="2021738" y="270889"/>
                    <a:pt x="2012594" y="286586"/>
                    <a:pt x="2002841" y="301826"/>
                  </a:cubicBezTo>
                  <a:cubicBezTo>
                    <a:pt x="1993087" y="317066"/>
                    <a:pt x="1983029" y="332611"/>
                    <a:pt x="1972666" y="348461"/>
                  </a:cubicBezTo>
                  <a:cubicBezTo>
                    <a:pt x="1960474" y="367358"/>
                    <a:pt x="1948586" y="386713"/>
                    <a:pt x="1937004" y="406525"/>
                  </a:cubicBezTo>
                  <a:cubicBezTo>
                    <a:pt x="1925422" y="426337"/>
                    <a:pt x="1916278" y="447216"/>
                    <a:pt x="1909572" y="469162"/>
                  </a:cubicBezTo>
                  <a:lnTo>
                    <a:pt x="2076907" y="469162"/>
                  </a:lnTo>
                  <a:cubicBezTo>
                    <a:pt x="2081784" y="472819"/>
                    <a:pt x="2084984" y="479220"/>
                    <a:pt x="2086508" y="488364"/>
                  </a:cubicBezTo>
                  <a:cubicBezTo>
                    <a:pt x="2088032" y="497508"/>
                    <a:pt x="2088642" y="506957"/>
                    <a:pt x="2088337" y="516710"/>
                  </a:cubicBezTo>
                  <a:cubicBezTo>
                    <a:pt x="2088032" y="526464"/>
                    <a:pt x="2086966" y="535303"/>
                    <a:pt x="2085137" y="543228"/>
                  </a:cubicBezTo>
                  <a:cubicBezTo>
                    <a:pt x="2083308" y="551153"/>
                    <a:pt x="2080870" y="556030"/>
                    <a:pt x="2077822" y="557858"/>
                  </a:cubicBezTo>
                  <a:cubicBezTo>
                    <a:pt x="2032102" y="559078"/>
                    <a:pt x="1987448" y="559687"/>
                    <a:pt x="1943862" y="559687"/>
                  </a:cubicBezTo>
                  <a:cubicBezTo>
                    <a:pt x="1900276" y="559687"/>
                    <a:pt x="1855927" y="559687"/>
                    <a:pt x="1810817" y="559687"/>
                  </a:cubicBezTo>
                  <a:cubicBezTo>
                    <a:pt x="1805330" y="559078"/>
                    <a:pt x="1799844" y="558773"/>
                    <a:pt x="1794358" y="558773"/>
                  </a:cubicBezTo>
                  <a:cubicBezTo>
                    <a:pt x="1788871" y="558773"/>
                    <a:pt x="1784299" y="558011"/>
                    <a:pt x="1780642" y="556487"/>
                  </a:cubicBezTo>
                  <a:cubicBezTo>
                    <a:pt x="1776984" y="554963"/>
                    <a:pt x="1774698" y="552067"/>
                    <a:pt x="1773784" y="547800"/>
                  </a:cubicBezTo>
                  <a:cubicBezTo>
                    <a:pt x="1772869" y="543533"/>
                    <a:pt x="1774546" y="536827"/>
                    <a:pt x="1778813" y="527683"/>
                  </a:cubicBezTo>
                  <a:cubicBezTo>
                    <a:pt x="1794662" y="488669"/>
                    <a:pt x="1811122" y="452093"/>
                    <a:pt x="1828190" y="417955"/>
                  </a:cubicBezTo>
                  <a:cubicBezTo>
                    <a:pt x="1845259" y="383818"/>
                    <a:pt x="1864766" y="348766"/>
                    <a:pt x="1886712" y="312799"/>
                  </a:cubicBezTo>
                  <a:cubicBezTo>
                    <a:pt x="1891589" y="304265"/>
                    <a:pt x="1898447" y="292835"/>
                    <a:pt x="1907286" y="278509"/>
                  </a:cubicBezTo>
                  <a:cubicBezTo>
                    <a:pt x="1916125" y="264184"/>
                    <a:pt x="1924964" y="249096"/>
                    <a:pt x="1933804" y="233246"/>
                  </a:cubicBezTo>
                  <a:cubicBezTo>
                    <a:pt x="1942643" y="217397"/>
                    <a:pt x="1950568" y="202004"/>
                    <a:pt x="1957578" y="187069"/>
                  </a:cubicBezTo>
                  <a:cubicBezTo>
                    <a:pt x="1964588" y="172134"/>
                    <a:pt x="1968398" y="160094"/>
                    <a:pt x="1969008" y="150950"/>
                  </a:cubicBezTo>
                  <a:cubicBezTo>
                    <a:pt x="1970837" y="135710"/>
                    <a:pt x="1966722" y="122756"/>
                    <a:pt x="1956664" y="112088"/>
                  </a:cubicBezTo>
                  <a:cubicBezTo>
                    <a:pt x="1946605" y="101420"/>
                    <a:pt x="1934261" y="95782"/>
                    <a:pt x="1919630" y="95172"/>
                  </a:cubicBezTo>
                  <a:cubicBezTo>
                    <a:pt x="1912315" y="94562"/>
                    <a:pt x="1905762" y="95629"/>
                    <a:pt x="1899971" y="98372"/>
                  </a:cubicBezTo>
                  <a:cubicBezTo>
                    <a:pt x="1894180" y="101116"/>
                    <a:pt x="1888998" y="104926"/>
                    <a:pt x="1884426" y="109802"/>
                  </a:cubicBezTo>
                  <a:cubicBezTo>
                    <a:pt x="1879854" y="114679"/>
                    <a:pt x="1875892" y="120013"/>
                    <a:pt x="1872539" y="125804"/>
                  </a:cubicBezTo>
                  <a:cubicBezTo>
                    <a:pt x="1869186" y="131596"/>
                    <a:pt x="1866595" y="137539"/>
                    <a:pt x="1864766" y="143635"/>
                  </a:cubicBezTo>
                  <a:lnTo>
                    <a:pt x="1862938" y="146378"/>
                  </a:lnTo>
                  <a:cubicBezTo>
                    <a:pt x="1858670" y="147598"/>
                    <a:pt x="1852422" y="147140"/>
                    <a:pt x="1844192" y="145007"/>
                  </a:cubicBezTo>
                  <a:cubicBezTo>
                    <a:pt x="1835963" y="142873"/>
                    <a:pt x="1827581" y="139825"/>
                    <a:pt x="1819046" y="135863"/>
                  </a:cubicBezTo>
                  <a:cubicBezTo>
                    <a:pt x="1810512" y="131900"/>
                    <a:pt x="1802587" y="127633"/>
                    <a:pt x="1795272" y="123061"/>
                  </a:cubicBezTo>
                  <a:cubicBezTo>
                    <a:pt x="1787957" y="118489"/>
                    <a:pt x="1783385" y="114374"/>
                    <a:pt x="1781556" y="110717"/>
                  </a:cubicBezTo>
                  <a:lnTo>
                    <a:pt x="1780642" y="108888"/>
                  </a:lnTo>
                  <a:lnTo>
                    <a:pt x="1780642" y="107974"/>
                  </a:lnTo>
                  <a:cubicBezTo>
                    <a:pt x="1788566" y="75055"/>
                    <a:pt x="1805330" y="49147"/>
                    <a:pt x="1830934" y="30250"/>
                  </a:cubicBezTo>
                  <a:cubicBezTo>
                    <a:pt x="1856537" y="11352"/>
                    <a:pt x="1885798" y="1294"/>
                    <a:pt x="1918716" y="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DDE4E4-AB6C-2D1E-ADED-B01E25109A72}"/>
              </a:ext>
            </a:extLst>
          </p:cNvPr>
          <p:cNvGrpSpPr/>
          <p:nvPr/>
        </p:nvGrpSpPr>
        <p:grpSpPr>
          <a:xfrm>
            <a:off x="896326" y="3343329"/>
            <a:ext cx="4294065" cy="735452"/>
            <a:chOff x="896326" y="3493151"/>
            <a:chExt cx="4294065" cy="7354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C06D173-B8CA-1A9C-96DE-7638FEFD0C82}"/>
                </a:ext>
              </a:extLst>
            </p:cNvPr>
            <p:cNvSpPr/>
            <p:nvPr/>
          </p:nvSpPr>
          <p:spPr>
            <a:xfrm>
              <a:off x="896326" y="3493151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4E12D3-B4C7-79A3-62E4-AF502CD86BCF}"/>
                </a:ext>
              </a:extLst>
            </p:cNvPr>
            <p:cNvSpPr txBox="1"/>
            <p:nvPr/>
          </p:nvSpPr>
          <p:spPr>
            <a:xfrm>
              <a:off x="1211367" y="3618050"/>
              <a:ext cx="3663982" cy="485654"/>
            </a:xfrm>
            <a:custGeom>
              <a:avLst/>
              <a:gdLst/>
              <a:ahLst/>
              <a:cxnLst/>
              <a:rect l="l" t="t" r="r" b="b"/>
              <a:pathLst>
                <a:path w="4394428" h="582473">
                  <a:moveTo>
                    <a:pt x="2001164" y="288950"/>
                  </a:moveTo>
                  <a:cubicBezTo>
                    <a:pt x="2024939" y="288950"/>
                    <a:pt x="2047342" y="288950"/>
                    <a:pt x="2068373" y="288950"/>
                  </a:cubicBezTo>
                  <a:cubicBezTo>
                    <a:pt x="2089404" y="288950"/>
                    <a:pt x="2110130" y="288950"/>
                    <a:pt x="2130552" y="288950"/>
                  </a:cubicBezTo>
                  <a:cubicBezTo>
                    <a:pt x="2150973" y="288950"/>
                    <a:pt x="2172005" y="288950"/>
                    <a:pt x="2193646" y="288950"/>
                  </a:cubicBezTo>
                  <a:cubicBezTo>
                    <a:pt x="2215286" y="288950"/>
                    <a:pt x="2238299" y="288950"/>
                    <a:pt x="2262683" y="288950"/>
                  </a:cubicBezTo>
                  <a:cubicBezTo>
                    <a:pt x="2265731" y="292608"/>
                    <a:pt x="2268169" y="298704"/>
                    <a:pt x="2269998" y="307238"/>
                  </a:cubicBezTo>
                  <a:cubicBezTo>
                    <a:pt x="2271827" y="315773"/>
                    <a:pt x="2272741" y="324612"/>
                    <a:pt x="2272741" y="333756"/>
                  </a:cubicBezTo>
                  <a:cubicBezTo>
                    <a:pt x="2272741" y="342900"/>
                    <a:pt x="2272131" y="351739"/>
                    <a:pt x="2270912" y="360273"/>
                  </a:cubicBezTo>
                  <a:cubicBezTo>
                    <a:pt x="2269693" y="368808"/>
                    <a:pt x="2267864" y="375513"/>
                    <a:pt x="2265426" y="380390"/>
                  </a:cubicBezTo>
                  <a:cubicBezTo>
                    <a:pt x="2238604" y="381000"/>
                    <a:pt x="2214372" y="381305"/>
                    <a:pt x="2192731" y="381305"/>
                  </a:cubicBezTo>
                  <a:cubicBezTo>
                    <a:pt x="2171090" y="381305"/>
                    <a:pt x="2150059" y="381305"/>
                    <a:pt x="2129638" y="381305"/>
                  </a:cubicBezTo>
                  <a:cubicBezTo>
                    <a:pt x="2109216" y="381305"/>
                    <a:pt x="2088642" y="381152"/>
                    <a:pt x="2067915" y="380847"/>
                  </a:cubicBezTo>
                  <a:cubicBezTo>
                    <a:pt x="2047189" y="380543"/>
                    <a:pt x="2024634" y="380390"/>
                    <a:pt x="2000250" y="380390"/>
                  </a:cubicBezTo>
                  <a:cubicBezTo>
                    <a:pt x="1996592" y="375513"/>
                    <a:pt x="1994002" y="368808"/>
                    <a:pt x="1992478" y="360273"/>
                  </a:cubicBezTo>
                  <a:cubicBezTo>
                    <a:pt x="1990954" y="351739"/>
                    <a:pt x="1990192" y="342900"/>
                    <a:pt x="1990192" y="333756"/>
                  </a:cubicBezTo>
                  <a:cubicBezTo>
                    <a:pt x="1990192" y="324612"/>
                    <a:pt x="1991106" y="315773"/>
                    <a:pt x="1992935" y="307238"/>
                  </a:cubicBezTo>
                  <a:cubicBezTo>
                    <a:pt x="1994764" y="298704"/>
                    <a:pt x="1997507" y="292608"/>
                    <a:pt x="2001164" y="288950"/>
                  </a:cubicBezTo>
                  <a:close/>
                  <a:moveTo>
                    <a:pt x="4235120" y="239573"/>
                  </a:moveTo>
                  <a:cubicBezTo>
                    <a:pt x="4250970" y="239573"/>
                    <a:pt x="4263009" y="244602"/>
                    <a:pt x="4271239" y="254660"/>
                  </a:cubicBezTo>
                  <a:cubicBezTo>
                    <a:pt x="4279468" y="264719"/>
                    <a:pt x="4283583" y="277368"/>
                    <a:pt x="4283583" y="292608"/>
                  </a:cubicBezTo>
                  <a:cubicBezTo>
                    <a:pt x="4283583" y="305409"/>
                    <a:pt x="4278706" y="316687"/>
                    <a:pt x="4268953" y="326441"/>
                  </a:cubicBezTo>
                  <a:cubicBezTo>
                    <a:pt x="4259199" y="336194"/>
                    <a:pt x="4247921" y="341071"/>
                    <a:pt x="4235120" y="341071"/>
                  </a:cubicBezTo>
                  <a:cubicBezTo>
                    <a:pt x="4221709" y="341071"/>
                    <a:pt x="4211193" y="336042"/>
                    <a:pt x="4203573" y="325983"/>
                  </a:cubicBezTo>
                  <a:cubicBezTo>
                    <a:pt x="4195953" y="315925"/>
                    <a:pt x="4192143" y="304800"/>
                    <a:pt x="4192143" y="292608"/>
                  </a:cubicBezTo>
                  <a:cubicBezTo>
                    <a:pt x="4192143" y="279806"/>
                    <a:pt x="4195496" y="267767"/>
                    <a:pt x="4202201" y="256489"/>
                  </a:cubicBezTo>
                  <a:cubicBezTo>
                    <a:pt x="4208907" y="245211"/>
                    <a:pt x="4219880" y="239573"/>
                    <a:pt x="4235120" y="239573"/>
                  </a:cubicBezTo>
                  <a:close/>
                  <a:moveTo>
                    <a:pt x="2958770" y="239573"/>
                  </a:moveTo>
                  <a:cubicBezTo>
                    <a:pt x="2974619" y="239573"/>
                    <a:pt x="2986659" y="244602"/>
                    <a:pt x="2994889" y="254660"/>
                  </a:cubicBezTo>
                  <a:cubicBezTo>
                    <a:pt x="3003118" y="264719"/>
                    <a:pt x="3007233" y="277368"/>
                    <a:pt x="3007233" y="292608"/>
                  </a:cubicBezTo>
                  <a:cubicBezTo>
                    <a:pt x="3007233" y="305409"/>
                    <a:pt x="3002356" y="316687"/>
                    <a:pt x="2992603" y="326441"/>
                  </a:cubicBezTo>
                  <a:cubicBezTo>
                    <a:pt x="2982849" y="336194"/>
                    <a:pt x="2971571" y="341071"/>
                    <a:pt x="2958770" y="341071"/>
                  </a:cubicBezTo>
                  <a:cubicBezTo>
                    <a:pt x="2945358" y="341071"/>
                    <a:pt x="2934843" y="336042"/>
                    <a:pt x="2927223" y="325983"/>
                  </a:cubicBezTo>
                  <a:cubicBezTo>
                    <a:pt x="2919603" y="315925"/>
                    <a:pt x="2915793" y="304800"/>
                    <a:pt x="2915793" y="292608"/>
                  </a:cubicBezTo>
                  <a:cubicBezTo>
                    <a:pt x="2915793" y="279806"/>
                    <a:pt x="2919146" y="267767"/>
                    <a:pt x="2925851" y="256489"/>
                  </a:cubicBezTo>
                  <a:cubicBezTo>
                    <a:pt x="2932557" y="245211"/>
                    <a:pt x="2943530" y="239573"/>
                    <a:pt x="2958770" y="239573"/>
                  </a:cubicBezTo>
                  <a:close/>
                  <a:moveTo>
                    <a:pt x="743179" y="205740"/>
                  </a:moveTo>
                  <a:cubicBezTo>
                    <a:pt x="743788" y="210007"/>
                    <a:pt x="744245" y="219151"/>
                    <a:pt x="744550" y="233172"/>
                  </a:cubicBezTo>
                  <a:cubicBezTo>
                    <a:pt x="744855" y="247193"/>
                    <a:pt x="745008" y="263652"/>
                    <a:pt x="745008" y="282549"/>
                  </a:cubicBezTo>
                  <a:cubicBezTo>
                    <a:pt x="745008" y="301447"/>
                    <a:pt x="745008" y="321411"/>
                    <a:pt x="745008" y="342443"/>
                  </a:cubicBezTo>
                  <a:cubicBezTo>
                    <a:pt x="745008" y="363474"/>
                    <a:pt x="745008" y="382676"/>
                    <a:pt x="745008" y="400050"/>
                  </a:cubicBezTo>
                  <a:cubicBezTo>
                    <a:pt x="745008" y="417423"/>
                    <a:pt x="745008" y="431749"/>
                    <a:pt x="745008" y="443027"/>
                  </a:cubicBezTo>
                  <a:cubicBezTo>
                    <a:pt x="745008" y="454304"/>
                    <a:pt x="745312" y="459943"/>
                    <a:pt x="745922" y="459943"/>
                  </a:cubicBezTo>
                  <a:cubicBezTo>
                    <a:pt x="765429" y="458114"/>
                    <a:pt x="781279" y="452628"/>
                    <a:pt x="793471" y="443484"/>
                  </a:cubicBezTo>
                  <a:cubicBezTo>
                    <a:pt x="805663" y="434340"/>
                    <a:pt x="815112" y="423672"/>
                    <a:pt x="821817" y="411480"/>
                  </a:cubicBezTo>
                  <a:cubicBezTo>
                    <a:pt x="828523" y="399288"/>
                    <a:pt x="833094" y="386029"/>
                    <a:pt x="835533" y="371703"/>
                  </a:cubicBezTo>
                  <a:cubicBezTo>
                    <a:pt x="837972" y="357378"/>
                    <a:pt x="838886" y="343814"/>
                    <a:pt x="838276" y="331013"/>
                  </a:cubicBezTo>
                  <a:cubicBezTo>
                    <a:pt x="838276" y="320649"/>
                    <a:pt x="837210" y="308915"/>
                    <a:pt x="835076" y="295808"/>
                  </a:cubicBezTo>
                  <a:cubicBezTo>
                    <a:pt x="832942" y="282702"/>
                    <a:pt x="828523" y="270053"/>
                    <a:pt x="821817" y="257861"/>
                  </a:cubicBezTo>
                  <a:cubicBezTo>
                    <a:pt x="815112" y="245669"/>
                    <a:pt x="805510" y="234696"/>
                    <a:pt x="793013" y="224942"/>
                  </a:cubicBezTo>
                  <a:cubicBezTo>
                    <a:pt x="780517" y="215189"/>
                    <a:pt x="763905" y="208788"/>
                    <a:pt x="743179" y="205740"/>
                  </a:cubicBezTo>
                  <a:close/>
                  <a:moveTo>
                    <a:pt x="583997" y="122529"/>
                  </a:moveTo>
                  <a:cubicBezTo>
                    <a:pt x="586435" y="126797"/>
                    <a:pt x="588264" y="132740"/>
                    <a:pt x="589483" y="140360"/>
                  </a:cubicBezTo>
                  <a:cubicBezTo>
                    <a:pt x="590702" y="147980"/>
                    <a:pt x="591465" y="156210"/>
                    <a:pt x="591769" y="165049"/>
                  </a:cubicBezTo>
                  <a:cubicBezTo>
                    <a:pt x="592074" y="173888"/>
                    <a:pt x="591922" y="182575"/>
                    <a:pt x="591312" y="191109"/>
                  </a:cubicBezTo>
                  <a:cubicBezTo>
                    <a:pt x="590702" y="199644"/>
                    <a:pt x="589483" y="206654"/>
                    <a:pt x="587654" y="212141"/>
                  </a:cubicBezTo>
                  <a:cubicBezTo>
                    <a:pt x="578511" y="212141"/>
                    <a:pt x="568452" y="211988"/>
                    <a:pt x="557479" y="211683"/>
                  </a:cubicBezTo>
                  <a:cubicBezTo>
                    <a:pt x="546506" y="211379"/>
                    <a:pt x="535534" y="211226"/>
                    <a:pt x="524561" y="211226"/>
                  </a:cubicBezTo>
                  <a:cubicBezTo>
                    <a:pt x="513588" y="211226"/>
                    <a:pt x="503072" y="211226"/>
                    <a:pt x="493014" y="211226"/>
                  </a:cubicBezTo>
                  <a:cubicBezTo>
                    <a:pt x="482956" y="211226"/>
                    <a:pt x="474269" y="211531"/>
                    <a:pt x="466954" y="212141"/>
                  </a:cubicBezTo>
                  <a:cubicBezTo>
                    <a:pt x="466344" y="225552"/>
                    <a:pt x="465887" y="237591"/>
                    <a:pt x="465582" y="248259"/>
                  </a:cubicBezTo>
                  <a:cubicBezTo>
                    <a:pt x="465277" y="258927"/>
                    <a:pt x="465734" y="271272"/>
                    <a:pt x="466954" y="285293"/>
                  </a:cubicBezTo>
                  <a:cubicBezTo>
                    <a:pt x="469392" y="286512"/>
                    <a:pt x="476403" y="287274"/>
                    <a:pt x="487985" y="287579"/>
                  </a:cubicBezTo>
                  <a:cubicBezTo>
                    <a:pt x="499567" y="287883"/>
                    <a:pt x="512216" y="288036"/>
                    <a:pt x="525933" y="288036"/>
                  </a:cubicBezTo>
                  <a:cubicBezTo>
                    <a:pt x="539648" y="288036"/>
                    <a:pt x="552298" y="288036"/>
                    <a:pt x="563880" y="288036"/>
                  </a:cubicBezTo>
                  <a:cubicBezTo>
                    <a:pt x="575462" y="288036"/>
                    <a:pt x="582473" y="288341"/>
                    <a:pt x="584911" y="288950"/>
                  </a:cubicBezTo>
                  <a:cubicBezTo>
                    <a:pt x="589178" y="302971"/>
                    <a:pt x="590855" y="318516"/>
                    <a:pt x="589940" y="335585"/>
                  </a:cubicBezTo>
                  <a:cubicBezTo>
                    <a:pt x="589026" y="352653"/>
                    <a:pt x="587654" y="366979"/>
                    <a:pt x="585826" y="378561"/>
                  </a:cubicBezTo>
                  <a:cubicBezTo>
                    <a:pt x="560222" y="379171"/>
                    <a:pt x="538582" y="379323"/>
                    <a:pt x="520903" y="379019"/>
                  </a:cubicBezTo>
                  <a:cubicBezTo>
                    <a:pt x="503225" y="378714"/>
                    <a:pt x="485242" y="379171"/>
                    <a:pt x="466954" y="380390"/>
                  </a:cubicBezTo>
                  <a:cubicBezTo>
                    <a:pt x="466344" y="403555"/>
                    <a:pt x="466192" y="422605"/>
                    <a:pt x="466496" y="437540"/>
                  </a:cubicBezTo>
                  <a:cubicBezTo>
                    <a:pt x="466801" y="452475"/>
                    <a:pt x="466954" y="464515"/>
                    <a:pt x="466954" y="473659"/>
                  </a:cubicBezTo>
                  <a:cubicBezTo>
                    <a:pt x="478536" y="473659"/>
                    <a:pt x="489052" y="473659"/>
                    <a:pt x="498501" y="473659"/>
                  </a:cubicBezTo>
                  <a:cubicBezTo>
                    <a:pt x="507949" y="473659"/>
                    <a:pt x="517550" y="473659"/>
                    <a:pt x="527304" y="473659"/>
                  </a:cubicBezTo>
                  <a:cubicBezTo>
                    <a:pt x="537058" y="473659"/>
                    <a:pt x="546964" y="473811"/>
                    <a:pt x="557022" y="474116"/>
                  </a:cubicBezTo>
                  <a:cubicBezTo>
                    <a:pt x="567080" y="474421"/>
                    <a:pt x="578511" y="474573"/>
                    <a:pt x="591312" y="474573"/>
                  </a:cubicBezTo>
                  <a:cubicBezTo>
                    <a:pt x="594360" y="478841"/>
                    <a:pt x="596493" y="485089"/>
                    <a:pt x="597713" y="493319"/>
                  </a:cubicBezTo>
                  <a:cubicBezTo>
                    <a:pt x="598932" y="501548"/>
                    <a:pt x="599389" y="510083"/>
                    <a:pt x="599084" y="518922"/>
                  </a:cubicBezTo>
                  <a:cubicBezTo>
                    <a:pt x="598780" y="527761"/>
                    <a:pt x="598018" y="536295"/>
                    <a:pt x="596798" y="544525"/>
                  </a:cubicBezTo>
                  <a:cubicBezTo>
                    <a:pt x="595579" y="552755"/>
                    <a:pt x="593750" y="559003"/>
                    <a:pt x="591312" y="563270"/>
                  </a:cubicBezTo>
                  <a:cubicBezTo>
                    <a:pt x="574243" y="563270"/>
                    <a:pt x="556412" y="563270"/>
                    <a:pt x="537820" y="563270"/>
                  </a:cubicBezTo>
                  <a:cubicBezTo>
                    <a:pt x="519227" y="563270"/>
                    <a:pt x="500786" y="563270"/>
                    <a:pt x="482499" y="563270"/>
                  </a:cubicBezTo>
                  <a:cubicBezTo>
                    <a:pt x="464210" y="563270"/>
                    <a:pt x="446532" y="563270"/>
                    <a:pt x="429463" y="563270"/>
                  </a:cubicBezTo>
                  <a:cubicBezTo>
                    <a:pt x="412394" y="563270"/>
                    <a:pt x="396545" y="563270"/>
                    <a:pt x="381914" y="563270"/>
                  </a:cubicBezTo>
                  <a:cubicBezTo>
                    <a:pt x="381914" y="532790"/>
                    <a:pt x="381762" y="498348"/>
                    <a:pt x="381457" y="459943"/>
                  </a:cubicBezTo>
                  <a:cubicBezTo>
                    <a:pt x="381152" y="421538"/>
                    <a:pt x="381000" y="382524"/>
                    <a:pt x="381000" y="342900"/>
                  </a:cubicBezTo>
                  <a:cubicBezTo>
                    <a:pt x="381000" y="303276"/>
                    <a:pt x="381152" y="264414"/>
                    <a:pt x="381457" y="226314"/>
                  </a:cubicBezTo>
                  <a:cubicBezTo>
                    <a:pt x="381762" y="188214"/>
                    <a:pt x="382219" y="154229"/>
                    <a:pt x="382829" y="124358"/>
                  </a:cubicBezTo>
                  <a:cubicBezTo>
                    <a:pt x="393192" y="124358"/>
                    <a:pt x="406451" y="124358"/>
                    <a:pt x="422605" y="124358"/>
                  </a:cubicBezTo>
                  <a:cubicBezTo>
                    <a:pt x="438760" y="124358"/>
                    <a:pt x="456286" y="124206"/>
                    <a:pt x="475183" y="123901"/>
                  </a:cubicBezTo>
                  <a:cubicBezTo>
                    <a:pt x="494081" y="123596"/>
                    <a:pt x="512978" y="123291"/>
                    <a:pt x="531876" y="122987"/>
                  </a:cubicBezTo>
                  <a:cubicBezTo>
                    <a:pt x="550774" y="122682"/>
                    <a:pt x="568147" y="122529"/>
                    <a:pt x="583997" y="122529"/>
                  </a:cubicBezTo>
                  <a:close/>
                  <a:moveTo>
                    <a:pt x="1211428" y="118872"/>
                  </a:moveTo>
                  <a:cubicBezTo>
                    <a:pt x="1229106" y="118872"/>
                    <a:pt x="1246480" y="122225"/>
                    <a:pt x="1263548" y="128930"/>
                  </a:cubicBezTo>
                  <a:cubicBezTo>
                    <a:pt x="1260501" y="156972"/>
                    <a:pt x="1257757" y="180594"/>
                    <a:pt x="1255319" y="199796"/>
                  </a:cubicBezTo>
                  <a:cubicBezTo>
                    <a:pt x="1252881" y="218999"/>
                    <a:pt x="1250747" y="236982"/>
                    <a:pt x="1248918" y="253746"/>
                  </a:cubicBezTo>
                  <a:cubicBezTo>
                    <a:pt x="1247089" y="270510"/>
                    <a:pt x="1245718" y="287426"/>
                    <a:pt x="1244803" y="304495"/>
                  </a:cubicBezTo>
                  <a:cubicBezTo>
                    <a:pt x="1243889" y="321564"/>
                    <a:pt x="1243432" y="341985"/>
                    <a:pt x="1243432" y="365760"/>
                  </a:cubicBezTo>
                  <a:cubicBezTo>
                    <a:pt x="1243432" y="371246"/>
                    <a:pt x="1243889" y="380390"/>
                    <a:pt x="1244803" y="393192"/>
                  </a:cubicBezTo>
                  <a:cubicBezTo>
                    <a:pt x="1245718" y="405993"/>
                    <a:pt x="1247851" y="419252"/>
                    <a:pt x="1251204" y="432968"/>
                  </a:cubicBezTo>
                  <a:cubicBezTo>
                    <a:pt x="1254557" y="446684"/>
                    <a:pt x="1259739" y="458876"/>
                    <a:pt x="1266749" y="469544"/>
                  </a:cubicBezTo>
                  <a:cubicBezTo>
                    <a:pt x="1273759" y="480212"/>
                    <a:pt x="1283665" y="486156"/>
                    <a:pt x="1296467" y="487375"/>
                  </a:cubicBezTo>
                  <a:cubicBezTo>
                    <a:pt x="1306830" y="487985"/>
                    <a:pt x="1315517" y="484784"/>
                    <a:pt x="1322527" y="477774"/>
                  </a:cubicBezTo>
                  <a:cubicBezTo>
                    <a:pt x="1329538" y="470763"/>
                    <a:pt x="1335176" y="461467"/>
                    <a:pt x="1339444" y="449885"/>
                  </a:cubicBezTo>
                  <a:cubicBezTo>
                    <a:pt x="1343711" y="438302"/>
                    <a:pt x="1346911" y="425348"/>
                    <a:pt x="1349045" y="411023"/>
                  </a:cubicBezTo>
                  <a:cubicBezTo>
                    <a:pt x="1351178" y="396697"/>
                    <a:pt x="1352550" y="382219"/>
                    <a:pt x="1353160" y="367589"/>
                  </a:cubicBezTo>
                  <a:cubicBezTo>
                    <a:pt x="1354379" y="338328"/>
                    <a:pt x="1353464" y="302209"/>
                    <a:pt x="1350416" y="259232"/>
                  </a:cubicBezTo>
                  <a:cubicBezTo>
                    <a:pt x="1347369" y="216255"/>
                    <a:pt x="1342492" y="172821"/>
                    <a:pt x="1335786" y="128930"/>
                  </a:cubicBezTo>
                  <a:cubicBezTo>
                    <a:pt x="1344320" y="125882"/>
                    <a:pt x="1353769" y="123749"/>
                    <a:pt x="1364132" y="122529"/>
                  </a:cubicBezTo>
                  <a:cubicBezTo>
                    <a:pt x="1374496" y="121310"/>
                    <a:pt x="1384097" y="120701"/>
                    <a:pt x="1392936" y="120701"/>
                  </a:cubicBezTo>
                  <a:cubicBezTo>
                    <a:pt x="1401775" y="120701"/>
                    <a:pt x="1409548" y="121005"/>
                    <a:pt x="1416253" y="121615"/>
                  </a:cubicBezTo>
                  <a:cubicBezTo>
                    <a:pt x="1422959" y="122225"/>
                    <a:pt x="1426921" y="122834"/>
                    <a:pt x="1428141" y="123444"/>
                  </a:cubicBezTo>
                  <a:cubicBezTo>
                    <a:pt x="1431188" y="145389"/>
                    <a:pt x="1434084" y="169773"/>
                    <a:pt x="1436827" y="196596"/>
                  </a:cubicBezTo>
                  <a:cubicBezTo>
                    <a:pt x="1439570" y="223418"/>
                    <a:pt x="1441856" y="249174"/>
                    <a:pt x="1443685" y="273863"/>
                  </a:cubicBezTo>
                  <a:cubicBezTo>
                    <a:pt x="1445514" y="298551"/>
                    <a:pt x="1446733" y="320040"/>
                    <a:pt x="1447343" y="338328"/>
                  </a:cubicBezTo>
                  <a:cubicBezTo>
                    <a:pt x="1447952" y="356616"/>
                    <a:pt x="1448257" y="368198"/>
                    <a:pt x="1448257" y="373075"/>
                  </a:cubicBezTo>
                  <a:cubicBezTo>
                    <a:pt x="1448257" y="382219"/>
                    <a:pt x="1447800" y="393801"/>
                    <a:pt x="1446886" y="407822"/>
                  </a:cubicBezTo>
                  <a:cubicBezTo>
                    <a:pt x="1445971" y="421843"/>
                    <a:pt x="1444143" y="436473"/>
                    <a:pt x="1441399" y="451713"/>
                  </a:cubicBezTo>
                  <a:cubicBezTo>
                    <a:pt x="1438656" y="466953"/>
                    <a:pt x="1434236" y="482193"/>
                    <a:pt x="1428141" y="497433"/>
                  </a:cubicBezTo>
                  <a:cubicBezTo>
                    <a:pt x="1422045" y="512673"/>
                    <a:pt x="1413510" y="526389"/>
                    <a:pt x="1402537" y="538581"/>
                  </a:cubicBezTo>
                  <a:cubicBezTo>
                    <a:pt x="1391565" y="550773"/>
                    <a:pt x="1377848" y="560679"/>
                    <a:pt x="1361389" y="568299"/>
                  </a:cubicBezTo>
                  <a:cubicBezTo>
                    <a:pt x="1344930" y="575919"/>
                    <a:pt x="1324508" y="579729"/>
                    <a:pt x="1300125" y="579729"/>
                  </a:cubicBezTo>
                  <a:cubicBezTo>
                    <a:pt x="1275131" y="579729"/>
                    <a:pt x="1254252" y="575767"/>
                    <a:pt x="1237488" y="567842"/>
                  </a:cubicBezTo>
                  <a:cubicBezTo>
                    <a:pt x="1220724" y="559917"/>
                    <a:pt x="1207008" y="549707"/>
                    <a:pt x="1196340" y="537210"/>
                  </a:cubicBezTo>
                  <a:cubicBezTo>
                    <a:pt x="1185672" y="524713"/>
                    <a:pt x="1177443" y="510692"/>
                    <a:pt x="1171651" y="495147"/>
                  </a:cubicBezTo>
                  <a:cubicBezTo>
                    <a:pt x="1165860" y="479603"/>
                    <a:pt x="1161593" y="464058"/>
                    <a:pt x="1158850" y="448513"/>
                  </a:cubicBezTo>
                  <a:cubicBezTo>
                    <a:pt x="1156106" y="432968"/>
                    <a:pt x="1154582" y="418338"/>
                    <a:pt x="1154278" y="404622"/>
                  </a:cubicBezTo>
                  <a:cubicBezTo>
                    <a:pt x="1153973" y="390906"/>
                    <a:pt x="1153516" y="379476"/>
                    <a:pt x="1152906" y="370332"/>
                  </a:cubicBezTo>
                  <a:cubicBezTo>
                    <a:pt x="1152296" y="348996"/>
                    <a:pt x="1152296" y="329031"/>
                    <a:pt x="1152906" y="310439"/>
                  </a:cubicBezTo>
                  <a:cubicBezTo>
                    <a:pt x="1153516" y="291846"/>
                    <a:pt x="1154735" y="272948"/>
                    <a:pt x="1156563" y="253746"/>
                  </a:cubicBezTo>
                  <a:cubicBezTo>
                    <a:pt x="1158392" y="234543"/>
                    <a:pt x="1160679" y="214427"/>
                    <a:pt x="1163422" y="193395"/>
                  </a:cubicBezTo>
                  <a:cubicBezTo>
                    <a:pt x="1166165" y="172364"/>
                    <a:pt x="1169670" y="149047"/>
                    <a:pt x="1173937" y="123444"/>
                  </a:cubicBezTo>
                  <a:cubicBezTo>
                    <a:pt x="1180033" y="122225"/>
                    <a:pt x="1186129" y="121158"/>
                    <a:pt x="1192225" y="120243"/>
                  </a:cubicBezTo>
                  <a:cubicBezTo>
                    <a:pt x="1198321" y="119329"/>
                    <a:pt x="1204722" y="118872"/>
                    <a:pt x="1211428" y="118872"/>
                  </a:cubicBezTo>
                  <a:close/>
                  <a:moveTo>
                    <a:pt x="1037768" y="115214"/>
                  </a:moveTo>
                  <a:cubicBezTo>
                    <a:pt x="1047521" y="115214"/>
                    <a:pt x="1056666" y="115824"/>
                    <a:pt x="1065200" y="117043"/>
                  </a:cubicBezTo>
                  <a:cubicBezTo>
                    <a:pt x="1073734" y="118262"/>
                    <a:pt x="1080440" y="120091"/>
                    <a:pt x="1085317" y="122529"/>
                  </a:cubicBezTo>
                  <a:cubicBezTo>
                    <a:pt x="1085926" y="138379"/>
                    <a:pt x="1086231" y="157277"/>
                    <a:pt x="1086231" y="179222"/>
                  </a:cubicBezTo>
                  <a:cubicBezTo>
                    <a:pt x="1086231" y="201168"/>
                    <a:pt x="1086231" y="225095"/>
                    <a:pt x="1086231" y="251003"/>
                  </a:cubicBezTo>
                  <a:cubicBezTo>
                    <a:pt x="1086231" y="276911"/>
                    <a:pt x="1086079" y="303733"/>
                    <a:pt x="1085774" y="331470"/>
                  </a:cubicBezTo>
                  <a:cubicBezTo>
                    <a:pt x="1085469" y="359207"/>
                    <a:pt x="1085317" y="386639"/>
                    <a:pt x="1085317" y="413766"/>
                  </a:cubicBezTo>
                  <a:cubicBezTo>
                    <a:pt x="1085317" y="440893"/>
                    <a:pt x="1085317" y="467106"/>
                    <a:pt x="1085317" y="492404"/>
                  </a:cubicBezTo>
                  <a:cubicBezTo>
                    <a:pt x="1085317" y="517703"/>
                    <a:pt x="1085622" y="540410"/>
                    <a:pt x="1086231" y="560527"/>
                  </a:cubicBezTo>
                  <a:cubicBezTo>
                    <a:pt x="1078916" y="564185"/>
                    <a:pt x="1070686" y="566623"/>
                    <a:pt x="1061542" y="567842"/>
                  </a:cubicBezTo>
                  <a:cubicBezTo>
                    <a:pt x="1052398" y="569061"/>
                    <a:pt x="1043559" y="569671"/>
                    <a:pt x="1035024" y="569671"/>
                  </a:cubicBezTo>
                  <a:cubicBezTo>
                    <a:pt x="1022833" y="569671"/>
                    <a:pt x="1012164" y="568909"/>
                    <a:pt x="1003021" y="567385"/>
                  </a:cubicBezTo>
                  <a:cubicBezTo>
                    <a:pt x="993877" y="565861"/>
                    <a:pt x="987781" y="564489"/>
                    <a:pt x="984733" y="563270"/>
                  </a:cubicBezTo>
                  <a:cubicBezTo>
                    <a:pt x="984123" y="530352"/>
                    <a:pt x="983514" y="494538"/>
                    <a:pt x="982904" y="455828"/>
                  </a:cubicBezTo>
                  <a:cubicBezTo>
                    <a:pt x="982294" y="417119"/>
                    <a:pt x="981989" y="378104"/>
                    <a:pt x="981989" y="338785"/>
                  </a:cubicBezTo>
                  <a:cubicBezTo>
                    <a:pt x="981989" y="299466"/>
                    <a:pt x="982294" y="261213"/>
                    <a:pt x="982904" y="224028"/>
                  </a:cubicBezTo>
                  <a:cubicBezTo>
                    <a:pt x="983514" y="186842"/>
                    <a:pt x="984123" y="153314"/>
                    <a:pt x="984733" y="123444"/>
                  </a:cubicBezTo>
                  <a:cubicBezTo>
                    <a:pt x="989610" y="120396"/>
                    <a:pt x="996925" y="118262"/>
                    <a:pt x="1006678" y="117043"/>
                  </a:cubicBezTo>
                  <a:cubicBezTo>
                    <a:pt x="1016432" y="115824"/>
                    <a:pt x="1026795" y="115214"/>
                    <a:pt x="1037768" y="115214"/>
                  </a:cubicBezTo>
                  <a:close/>
                  <a:moveTo>
                    <a:pt x="1777822" y="114300"/>
                  </a:moveTo>
                  <a:cubicBezTo>
                    <a:pt x="1784528" y="114300"/>
                    <a:pt x="1790929" y="114757"/>
                    <a:pt x="1797025" y="115671"/>
                  </a:cubicBezTo>
                  <a:cubicBezTo>
                    <a:pt x="1803121" y="116586"/>
                    <a:pt x="1807693" y="117653"/>
                    <a:pt x="1810741" y="118872"/>
                  </a:cubicBezTo>
                  <a:cubicBezTo>
                    <a:pt x="1811350" y="148742"/>
                    <a:pt x="1812112" y="184099"/>
                    <a:pt x="1813027" y="224942"/>
                  </a:cubicBezTo>
                  <a:cubicBezTo>
                    <a:pt x="1813941" y="265785"/>
                    <a:pt x="1814551" y="306933"/>
                    <a:pt x="1814855" y="348386"/>
                  </a:cubicBezTo>
                  <a:cubicBezTo>
                    <a:pt x="1815160" y="389839"/>
                    <a:pt x="1815465" y="429463"/>
                    <a:pt x="1815770" y="467258"/>
                  </a:cubicBezTo>
                  <a:cubicBezTo>
                    <a:pt x="1816075" y="505053"/>
                    <a:pt x="1815922" y="536448"/>
                    <a:pt x="1815313" y="561441"/>
                  </a:cubicBezTo>
                  <a:cubicBezTo>
                    <a:pt x="1811045" y="563270"/>
                    <a:pt x="1804340" y="565404"/>
                    <a:pt x="1795196" y="567842"/>
                  </a:cubicBezTo>
                  <a:cubicBezTo>
                    <a:pt x="1786052" y="570281"/>
                    <a:pt x="1775994" y="571500"/>
                    <a:pt x="1765021" y="571500"/>
                  </a:cubicBezTo>
                  <a:cubicBezTo>
                    <a:pt x="1750390" y="571500"/>
                    <a:pt x="1736979" y="568452"/>
                    <a:pt x="1724787" y="562356"/>
                  </a:cubicBezTo>
                  <a:cubicBezTo>
                    <a:pt x="1724787" y="536753"/>
                    <a:pt x="1724635" y="515264"/>
                    <a:pt x="1724330" y="497891"/>
                  </a:cubicBezTo>
                  <a:cubicBezTo>
                    <a:pt x="1724025" y="480517"/>
                    <a:pt x="1723720" y="463601"/>
                    <a:pt x="1723415" y="447141"/>
                  </a:cubicBezTo>
                  <a:cubicBezTo>
                    <a:pt x="1723111" y="430682"/>
                    <a:pt x="1722958" y="412851"/>
                    <a:pt x="1722958" y="393649"/>
                  </a:cubicBezTo>
                  <a:cubicBezTo>
                    <a:pt x="1722958" y="374447"/>
                    <a:pt x="1722958" y="350215"/>
                    <a:pt x="1722958" y="320954"/>
                  </a:cubicBezTo>
                  <a:cubicBezTo>
                    <a:pt x="1719910" y="323393"/>
                    <a:pt x="1716253" y="327507"/>
                    <a:pt x="1711985" y="333299"/>
                  </a:cubicBezTo>
                  <a:cubicBezTo>
                    <a:pt x="1707718" y="339090"/>
                    <a:pt x="1703451" y="345338"/>
                    <a:pt x="1699184" y="352044"/>
                  </a:cubicBezTo>
                  <a:cubicBezTo>
                    <a:pt x="1694917" y="358749"/>
                    <a:pt x="1690649" y="365455"/>
                    <a:pt x="1686382" y="372161"/>
                  </a:cubicBezTo>
                  <a:cubicBezTo>
                    <a:pt x="1682115" y="378866"/>
                    <a:pt x="1678457" y="384048"/>
                    <a:pt x="1675409" y="387705"/>
                  </a:cubicBezTo>
                  <a:lnTo>
                    <a:pt x="1661694" y="387705"/>
                  </a:lnTo>
                  <a:cubicBezTo>
                    <a:pt x="1658645" y="384048"/>
                    <a:pt x="1654835" y="378714"/>
                    <a:pt x="1650263" y="371703"/>
                  </a:cubicBezTo>
                  <a:cubicBezTo>
                    <a:pt x="1645691" y="364693"/>
                    <a:pt x="1640967" y="357530"/>
                    <a:pt x="1636090" y="350215"/>
                  </a:cubicBezTo>
                  <a:cubicBezTo>
                    <a:pt x="1631213" y="342900"/>
                    <a:pt x="1626489" y="336194"/>
                    <a:pt x="1621917" y="330098"/>
                  </a:cubicBezTo>
                  <a:cubicBezTo>
                    <a:pt x="1617345" y="324002"/>
                    <a:pt x="1613535" y="319735"/>
                    <a:pt x="1610487" y="317297"/>
                  </a:cubicBezTo>
                  <a:cubicBezTo>
                    <a:pt x="1609877" y="343509"/>
                    <a:pt x="1610487" y="376428"/>
                    <a:pt x="1612316" y="416052"/>
                  </a:cubicBezTo>
                  <a:cubicBezTo>
                    <a:pt x="1614145" y="455676"/>
                    <a:pt x="1612925" y="504139"/>
                    <a:pt x="1608658" y="561441"/>
                  </a:cubicBezTo>
                  <a:cubicBezTo>
                    <a:pt x="1601953" y="564489"/>
                    <a:pt x="1594790" y="566623"/>
                    <a:pt x="1587170" y="567842"/>
                  </a:cubicBezTo>
                  <a:cubicBezTo>
                    <a:pt x="1579550" y="569061"/>
                    <a:pt x="1571777" y="569671"/>
                    <a:pt x="1563853" y="569671"/>
                  </a:cubicBezTo>
                  <a:cubicBezTo>
                    <a:pt x="1543736" y="569671"/>
                    <a:pt x="1527886" y="567233"/>
                    <a:pt x="1516304" y="562356"/>
                  </a:cubicBezTo>
                  <a:cubicBezTo>
                    <a:pt x="1515694" y="528218"/>
                    <a:pt x="1515390" y="491185"/>
                    <a:pt x="1515390" y="451256"/>
                  </a:cubicBezTo>
                  <a:cubicBezTo>
                    <a:pt x="1515390" y="411327"/>
                    <a:pt x="1515542" y="371551"/>
                    <a:pt x="1515847" y="331927"/>
                  </a:cubicBezTo>
                  <a:cubicBezTo>
                    <a:pt x="1516152" y="292303"/>
                    <a:pt x="1516456" y="254203"/>
                    <a:pt x="1516761" y="217627"/>
                  </a:cubicBezTo>
                  <a:cubicBezTo>
                    <a:pt x="1517066" y="181051"/>
                    <a:pt x="1517218" y="149047"/>
                    <a:pt x="1517218" y="121615"/>
                  </a:cubicBezTo>
                  <a:cubicBezTo>
                    <a:pt x="1519657" y="119786"/>
                    <a:pt x="1524838" y="118262"/>
                    <a:pt x="1532763" y="117043"/>
                  </a:cubicBezTo>
                  <a:cubicBezTo>
                    <a:pt x="1540688" y="115824"/>
                    <a:pt x="1549222" y="115214"/>
                    <a:pt x="1558366" y="115214"/>
                  </a:cubicBezTo>
                  <a:cubicBezTo>
                    <a:pt x="1567510" y="115214"/>
                    <a:pt x="1576197" y="115824"/>
                    <a:pt x="1584427" y="117043"/>
                  </a:cubicBezTo>
                  <a:cubicBezTo>
                    <a:pt x="1592656" y="118262"/>
                    <a:pt x="1598600" y="120091"/>
                    <a:pt x="1602257" y="122529"/>
                  </a:cubicBezTo>
                  <a:cubicBezTo>
                    <a:pt x="1605915" y="131673"/>
                    <a:pt x="1610487" y="142494"/>
                    <a:pt x="1615973" y="154991"/>
                  </a:cubicBezTo>
                  <a:cubicBezTo>
                    <a:pt x="1621460" y="167487"/>
                    <a:pt x="1627099" y="180137"/>
                    <a:pt x="1632890" y="192938"/>
                  </a:cubicBezTo>
                  <a:cubicBezTo>
                    <a:pt x="1638681" y="205740"/>
                    <a:pt x="1644320" y="218084"/>
                    <a:pt x="1649806" y="229971"/>
                  </a:cubicBezTo>
                  <a:cubicBezTo>
                    <a:pt x="1655293" y="241859"/>
                    <a:pt x="1660169" y="252069"/>
                    <a:pt x="1664437" y="260604"/>
                  </a:cubicBezTo>
                  <a:cubicBezTo>
                    <a:pt x="1666875" y="261823"/>
                    <a:pt x="1669466" y="262585"/>
                    <a:pt x="1672209" y="262890"/>
                  </a:cubicBezTo>
                  <a:cubicBezTo>
                    <a:pt x="1674952" y="263195"/>
                    <a:pt x="1677238" y="262433"/>
                    <a:pt x="1679067" y="260604"/>
                  </a:cubicBezTo>
                  <a:cubicBezTo>
                    <a:pt x="1684553" y="248412"/>
                    <a:pt x="1689278" y="237134"/>
                    <a:pt x="1693240" y="226771"/>
                  </a:cubicBezTo>
                  <a:cubicBezTo>
                    <a:pt x="1697203" y="216408"/>
                    <a:pt x="1701013" y="205892"/>
                    <a:pt x="1704670" y="195224"/>
                  </a:cubicBezTo>
                  <a:cubicBezTo>
                    <a:pt x="1708328" y="184556"/>
                    <a:pt x="1712290" y="173431"/>
                    <a:pt x="1716557" y="161849"/>
                  </a:cubicBezTo>
                  <a:cubicBezTo>
                    <a:pt x="1720825" y="150266"/>
                    <a:pt x="1725701" y="137160"/>
                    <a:pt x="1731188" y="122529"/>
                  </a:cubicBezTo>
                  <a:cubicBezTo>
                    <a:pt x="1734236" y="119481"/>
                    <a:pt x="1740332" y="117348"/>
                    <a:pt x="1749476" y="116129"/>
                  </a:cubicBezTo>
                  <a:cubicBezTo>
                    <a:pt x="1758620" y="114909"/>
                    <a:pt x="1768069" y="114300"/>
                    <a:pt x="1777822" y="114300"/>
                  </a:cubicBezTo>
                  <a:close/>
                  <a:moveTo>
                    <a:pt x="718490" y="110185"/>
                  </a:moveTo>
                  <a:cubicBezTo>
                    <a:pt x="736778" y="109880"/>
                    <a:pt x="754761" y="111252"/>
                    <a:pt x="772439" y="114300"/>
                  </a:cubicBezTo>
                  <a:cubicBezTo>
                    <a:pt x="802310" y="119177"/>
                    <a:pt x="826846" y="130454"/>
                    <a:pt x="846049" y="148133"/>
                  </a:cubicBezTo>
                  <a:cubicBezTo>
                    <a:pt x="865251" y="165811"/>
                    <a:pt x="880339" y="185623"/>
                    <a:pt x="891312" y="207569"/>
                  </a:cubicBezTo>
                  <a:cubicBezTo>
                    <a:pt x="902284" y="229514"/>
                    <a:pt x="909904" y="251612"/>
                    <a:pt x="914172" y="273863"/>
                  </a:cubicBezTo>
                  <a:cubicBezTo>
                    <a:pt x="918439" y="296113"/>
                    <a:pt x="920877" y="314249"/>
                    <a:pt x="921487" y="328269"/>
                  </a:cubicBezTo>
                  <a:cubicBezTo>
                    <a:pt x="922706" y="347167"/>
                    <a:pt x="922249" y="367893"/>
                    <a:pt x="920115" y="390449"/>
                  </a:cubicBezTo>
                  <a:cubicBezTo>
                    <a:pt x="917982" y="413004"/>
                    <a:pt x="912495" y="434949"/>
                    <a:pt x="903656" y="456285"/>
                  </a:cubicBezTo>
                  <a:cubicBezTo>
                    <a:pt x="894817" y="477621"/>
                    <a:pt x="881710" y="497281"/>
                    <a:pt x="864337" y="515264"/>
                  </a:cubicBezTo>
                  <a:cubicBezTo>
                    <a:pt x="846963" y="533247"/>
                    <a:pt x="823341" y="546811"/>
                    <a:pt x="793471" y="555955"/>
                  </a:cubicBezTo>
                  <a:cubicBezTo>
                    <a:pt x="767868" y="563880"/>
                    <a:pt x="741960" y="567842"/>
                    <a:pt x="715747" y="567842"/>
                  </a:cubicBezTo>
                  <a:cubicBezTo>
                    <a:pt x="693801" y="567842"/>
                    <a:pt x="674599" y="565404"/>
                    <a:pt x="658139" y="560527"/>
                  </a:cubicBezTo>
                  <a:cubicBezTo>
                    <a:pt x="658139" y="513588"/>
                    <a:pt x="657987" y="471830"/>
                    <a:pt x="657682" y="435254"/>
                  </a:cubicBezTo>
                  <a:cubicBezTo>
                    <a:pt x="657377" y="398678"/>
                    <a:pt x="657073" y="363474"/>
                    <a:pt x="656768" y="329641"/>
                  </a:cubicBezTo>
                  <a:cubicBezTo>
                    <a:pt x="656463" y="295808"/>
                    <a:pt x="656463" y="261823"/>
                    <a:pt x="656768" y="227685"/>
                  </a:cubicBezTo>
                  <a:cubicBezTo>
                    <a:pt x="657073" y="193548"/>
                    <a:pt x="657530" y="155143"/>
                    <a:pt x="658139" y="112471"/>
                  </a:cubicBezTo>
                  <a:cubicBezTo>
                    <a:pt x="680085" y="111252"/>
                    <a:pt x="700202" y="110490"/>
                    <a:pt x="718490" y="110185"/>
                  </a:cubicBezTo>
                  <a:close/>
                  <a:moveTo>
                    <a:pt x="3502838" y="106985"/>
                  </a:moveTo>
                  <a:cubicBezTo>
                    <a:pt x="3515030" y="106985"/>
                    <a:pt x="3526764" y="108204"/>
                    <a:pt x="3538042" y="110642"/>
                  </a:cubicBezTo>
                  <a:cubicBezTo>
                    <a:pt x="3549320" y="113081"/>
                    <a:pt x="3558311" y="117653"/>
                    <a:pt x="3565017" y="124358"/>
                  </a:cubicBezTo>
                  <a:cubicBezTo>
                    <a:pt x="3565627" y="124968"/>
                    <a:pt x="3564560" y="129845"/>
                    <a:pt x="3561816" y="138989"/>
                  </a:cubicBezTo>
                  <a:cubicBezTo>
                    <a:pt x="3559073" y="148133"/>
                    <a:pt x="3555416" y="159410"/>
                    <a:pt x="3550844" y="172821"/>
                  </a:cubicBezTo>
                  <a:cubicBezTo>
                    <a:pt x="3546272" y="186233"/>
                    <a:pt x="3541090" y="200863"/>
                    <a:pt x="3535299" y="216713"/>
                  </a:cubicBezTo>
                  <a:cubicBezTo>
                    <a:pt x="3529508" y="232562"/>
                    <a:pt x="3524021" y="247802"/>
                    <a:pt x="3518840" y="262433"/>
                  </a:cubicBezTo>
                  <a:cubicBezTo>
                    <a:pt x="3513658" y="277063"/>
                    <a:pt x="3509086" y="290017"/>
                    <a:pt x="3505124" y="301295"/>
                  </a:cubicBezTo>
                  <a:cubicBezTo>
                    <a:pt x="3501161" y="312572"/>
                    <a:pt x="3498570" y="320345"/>
                    <a:pt x="3497351" y="324612"/>
                  </a:cubicBezTo>
                  <a:lnTo>
                    <a:pt x="3565931" y="563270"/>
                  </a:lnTo>
                  <a:cubicBezTo>
                    <a:pt x="3562884" y="568757"/>
                    <a:pt x="3554197" y="573329"/>
                    <a:pt x="3539871" y="576986"/>
                  </a:cubicBezTo>
                  <a:cubicBezTo>
                    <a:pt x="3525545" y="580644"/>
                    <a:pt x="3511372" y="582473"/>
                    <a:pt x="3497351" y="582473"/>
                  </a:cubicBezTo>
                  <a:cubicBezTo>
                    <a:pt x="3488817" y="582473"/>
                    <a:pt x="3481044" y="581558"/>
                    <a:pt x="3474034" y="579729"/>
                  </a:cubicBezTo>
                  <a:cubicBezTo>
                    <a:pt x="3467024" y="577901"/>
                    <a:pt x="3462604" y="575157"/>
                    <a:pt x="3460775" y="571500"/>
                  </a:cubicBezTo>
                  <a:cubicBezTo>
                    <a:pt x="3454070" y="541020"/>
                    <a:pt x="3446907" y="508406"/>
                    <a:pt x="3439287" y="473659"/>
                  </a:cubicBezTo>
                  <a:cubicBezTo>
                    <a:pt x="3431667" y="438912"/>
                    <a:pt x="3422980" y="406603"/>
                    <a:pt x="3413227" y="376733"/>
                  </a:cubicBezTo>
                  <a:lnTo>
                    <a:pt x="3369335" y="572414"/>
                  </a:lnTo>
                  <a:cubicBezTo>
                    <a:pt x="3357753" y="577291"/>
                    <a:pt x="3343122" y="579729"/>
                    <a:pt x="3325444" y="579729"/>
                  </a:cubicBezTo>
                  <a:cubicBezTo>
                    <a:pt x="3313862" y="579729"/>
                    <a:pt x="3302584" y="578510"/>
                    <a:pt x="3291611" y="576072"/>
                  </a:cubicBezTo>
                  <a:cubicBezTo>
                    <a:pt x="3280639" y="573633"/>
                    <a:pt x="3270885" y="569366"/>
                    <a:pt x="3262351" y="563270"/>
                  </a:cubicBezTo>
                  <a:cubicBezTo>
                    <a:pt x="3261741" y="562051"/>
                    <a:pt x="3262808" y="556107"/>
                    <a:pt x="3265551" y="545439"/>
                  </a:cubicBezTo>
                  <a:cubicBezTo>
                    <a:pt x="3268294" y="534771"/>
                    <a:pt x="3272104" y="521208"/>
                    <a:pt x="3276981" y="504749"/>
                  </a:cubicBezTo>
                  <a:cubicBezTo>
                    <a:pt x="3281858" y="488289"/>
                    <a:pt x="3287192" y="470459"/>
                    <a:pt x="3292983" y="451256"/>
                  </a:cubicBezTo>
                  <a:cubicBezTo>
                    <a:pt x="3298774" y="432054"/>
                    <a:pt x="3304413" y="413613"/>
                    <a:pt x="3309899" y="395935"/>
                  </a:cubicBezTo>
                  <a:cubicBezTo>
                    <a:pt x="3315386" y="378257"/>
                    <a:pt x="3320110" y="362712"/>
                    <a:pt x="3324072" y="349301"/>
                  </a:cubicBezTo>
                  <a:cubicBezTo>
                    <a:pt x="3328035" y="335889"/>
                    <a:pt x="3330626" y="326745"/>
                    <a:pt x="3331845" y="321869"/>
                  </a:cubicBezTo>
                  <a:lnTo>
                    <a:pt x="3265094" y="124358"/>
                  </a:lnTo>
                  <a:cubicBezTo>
                    <a:pt x="3271189" y="119481"/>
                    <a:pt x="3279572" y="115824"/>
                    <a:pt x="3290240" y="113385"/>
                  </a:cubicBezTo>
                  <a:cubicBezTo>
                    <a:pt x="3300908" y="110947"/>
                    <a:pt x="3312033" y="109728"/>
                    <a:pt x="3323615" y="109728"/>
                  </a:cubicBezTo>
                  <a:cubicBezTo>
                    <a:pt x="3332759" y="109728"/>
                    <a:pt x="3341446" y="110337"/>
                    <a:pt x="3349676" y="111557"/>
                  </a:cubicBezTo>
                  <a:cubicBezTo>
                    <a:pt x="3357905" y="112776"/>
                    <a:pt x="3364763" y="114300"/>
                    <a:pt x="3370250" y="116129"/>
                  </a:cubicBezTo>
                  <a:cubicBezTo>
                    <a:pt x="3378784" y="156972"/>
                    <a:pt x="3386099" y="192786"/>
                    <a:pt x="3392195" y="223571"/>
                  </a:cubicBezTo>
                  <a:cubicBezTo>
                    <a:pt x="3398292" y="254355"/>
                    <a:pt x="3405302" y="284073"/>
                    <a:pt x="3413227" y="312725"/>
                  </a:cubicBezTo>
                  <a:lnTo>
                    <a:pt x="3458032" y="114300"/>
                  </a:lnTo>
                  <a:cubicBezTo>
                    <a:pt x="3462300" y="111861"/>
                    <a:pt x="3468395" y="110033"/>
                    <a:pt x="3476320" y="108813"/>
                  </a:cubicBezTo>
                  <a:cubicBezTo>
                    <a:pt x="3484245" y="107594"/>
                    <a:pt x="3493084" y="106985"/>
                    <a:pt x="3502838" y="106985"/>
                  </a:cubicBezTo>
                  <a:close/>
                  <a:moveTo>
                    <a:pt x="4236034" y="99669"/>
                  </a:moveTo>
                  <a:cubicBezTo>
                    <a:pt x="4222013" y="102108"/>
                    <a:pt x="4210888" y="111252"/>
                    <a:pt x="4202659" y="127101"/>
                  </a:cubicBezTo>
                  <a:cubicBezTo>
                    <a:pt x="4194429" y="142951"/>
                    <a:pt x="4188181" y="161087"/>
                    <a:pt x="4183913" y="181508"/>
                  </a:cubicBezTo>
                  <a:cubicBezTo>
                    <a:pt x="4179646" y="201930"/>
                    <a:pt x="4176903" y="222351"/>
                    <a:pt x="4175684" y="242773"/>
                  </a:cubicBezTo>
                  <a:cubicBezTo>
                    <a:pt x="4174465" y="263195"/>
                    <a:pt x="4173855" y="278892"/>
                    <a:pt x="4173855" y="289865"/>
                  </a:cubicBezTo>
                  <a:cubicBezTo>
                    <a:pt x="4173855" y="296570"/>
                    <a:pt x="4174160" y="306019"/>
                    <a:pt x="4174770" y="318211"/>
                  </a:cubicBezTo>
                  <a:cubicBezTo>
                    <a:pt x="4175379" y="330403"/>
                    <a:pt x="4176446" y="343967"/>
                    <a:pt x="4177970" y="358902"/>
                  </a:cubicBezTo>
                  <a:cubicBezTo>
                    <a:pt x="4179494" y="373837"/>
                    <a:pt x="4181628" y="389077"/>
                    <a:pt x="4184371" y="404622"/>
                  </a:cubicBezTo>
                  <a:cubicBezTo>
                    <a:pt x="4187114" y="420167"/>
                    <a:pt x="4190771" y="434187"/>
                    <a:pt x="4195344" y="446684"/>
                  </a:cubicBezTo>
                  <a:cubicBezTo>
                    <a:pt x="4199915" y="459181"/>
                    <a:pt x="4205554" y="469544"/>
                    <a:pt x="4212260" y="477774"/>
                  </a:cubicBezTo>
                  <a:cubicBezTo>
                    <a:pt x="4218965" y="486003"/>
                    <a:pt x="4226890" y="490118"/>
                    <a:pt x="4236034" y="490118"/>
                  </a:cubicBezTo>
                  <a:cubicBezTo>
                    <a:pt x="4246397" y="490118"/>
                    <a:pt x="4255237" y="486308"/>
                    <a:pt x="4262552" y="478688"/>
                  </a:cubicBezTo>
                  <a:cubicBezTo>
                    <a:pt x="4269867" y="471068"/>
                    <a:pt x="4276115" y="461162"/>
                    <a:pt x="4281297" y="448970"/>
                  </a:cubicBezTo>
                  <a:cubicBezTo>
                    <a:pt x="4286479" y="436778"/>
                    <a:pt x="4290441" y="423215"/>
                    <a:pt x="4293184" y="408279"/>
                  </a:cubicBezTo>
                  <a:cubicBezTo>
                    <a:pt x="4295928" y="393344"/>
                    <a:pt x="4298061" y="378561"/>
                    <a:pt x="4299585" y="363931"/>
                  </a:cubicBezTo>
                  <a:cubicBezTo>
                    <a:pt x="4301109" y="349301"/>
                    <a:pt x="4302176" y="335737"/>
                    <a:pt x="4302786" y="323240"/>
                  </a:cubicBezTo>
                  <a:cubicBezTo>
                    <a:pt x="4303395" y="310743"/>
                    <a:pt x="4303700" y="300837"/>
                    <a:pt x="4303700" y="293522"/>
                  </a:cubicBezTo>
                  <a:cubicBezTo>
                    <a:pt x="4303700" y="287426"/>
                    <a:pt x="4303395" y="278282"/>
                    <a:pt x="4302786" y="266090"/>
                  </a:cubicBezTo>
                  <a:cubicBezTo>
                    <a:pt x="4302176" y="253898"/>
                    <a:pt x="4300957" y="240487"/>
                    <a:pt x="4299128" y="225857"/>
                  </a:cubicBezTo>
                  <a:cubicBezTo>
                    <a:pt x="4297299" y="211226"/>
                    <a:pt x="4294708" y="195986"/>
                    <a:pt x="4291355" y="180137"/>
                  </a:cubicBezTo>
                  <a:cubicBezTo>
                    <a:pt x="4288002" y="164287"/>
                    <a:pt x="4283888" y="150266"/>
                    <a:pt x="4279011" y="138074"/>
                  </a:cubicBezTo>
                  <a:cubicBezTo>
                    <a:pt x="4274134" y="125882"/>
                    <a:pt x="4268191" y="116129"/>
                    <a:pt x="4261180" y="108813"/>
                  </a:cubicBezTo>
                  <a:cubicBezTo>
                    <a:pt x="4254170" y="101498"/>
                    <a:pt x="4245788" y="98450"/>
                    <a:pt x="4236034" y="99669"/>
                  </a:cubicBezTo>
                  <a:close/>
                  <a:moveTo>
                    <a:pt x="2959684" y="99669"/>
                  </a:moveTo>
                  <a:cubicBezTo>
                    <a:pt x="2945663" y="102108"/>
                    <a:pt x="2934538" y="111252"/>
                    <a:pt x="2926309" y="127101"/>
                  </a:cubicBezTo>
                  <a:cubicBezTo>
                    <a:pt x="2918079" y="142951"/>
                    <a:pt x="2911831" y="161087"/>
                    <a:pt x="2907563" y="181508"/>
                  </a:cubicBezTo>
                  <a:cubicBezTo>
                    <a:pt x="2903296" y="201930"/>
                    <a:pt x="2900553" y="222351"/>
                    <a:pt x="2899334" y="242773"/>
                  </a:cubicBezTo>
                  <a:cubicBezTo>
                    <a:pt x="2898114" y="263195"/>
                    <a:pt x="2897505" y="278892"/>
                    <a:pt x="2897505" y="289865"/>
                  </a:cubicBezTo>
                  <a:cubicBezTo>
                    <a:pt x="2897505" y="296570"/>
                    <a:pt x="2897810" y="306019"/>
                    <a:pt x="2898419" y="318211"/>
                  </a:cubicBezTo>
                  <a:cubicBezTo>
                    <a:pt x="2899029" y="330403"/>
                    <a:pt x="2900096" y="343967"/>
                    <a:pt x="2901620" y="358902"/>
                  </a:cubicBezTo>
                  <a:cubicBezTo>
                    <a:pt x="2903144" y="373837"/>
                    <a:pt x="2905277" y="389077"/>
                    <a:pt x="2908021" y="404622"/>
                  </a:cubicBezTo>
                  <a:cubicBezTo>
                    <a:pt x="2910764" y="420167"/>
                    <a:pt x="2914421" y="434187"/>
                    <a:pt x="2918993" y="446684"/>
                  </a:cubicBezTo>
                  <a:cubicBezTo>
                    <a:pt x="2923565" y="459181"/>
                    <a:pt x="2929204" y="469544"/>
                    <a:pt x="2935910" y="477774"/>
                  </a:cubicBezTo>
                  <a:cubicBezTo>
                    <a:pt x="2942615" y="486003"/>
                    <a:pt x="2950540" y="490118"/>
                    <a:pt x="2959684" y="490118"/>
                  </a:cubicBezTo>
                  <a:cubicBezTo>
                    <a:pt x="2970047" y="490118"/>
                    <a:pt x="2978886" y="486308"/>
                    <a:pt x="2986202" y="478688"/>
                  </a:cubicBezTo>
                  <a:cubicBezTo>
                    <a:pt x="2993517" y="471068"/>
                    <a:pt x="2999765" y="461162"/>
                    <a:pt x="3004947" y="448970"/>
                  </a:cubicBezTo>
                  <a:cubicBezTo>
                    <a:pt x="3010129" y="436778"/>
                    <a:pt x="3014091" y="423215"/>
                    <a:pt x="3016834" y="408279"/>
                  </a:cubicBezTo>
                  <a:cubicBezTo>
                    <a:pt x="3019577" y="393344"/>
                    <a:pt x="3021711" y="378561"/>
                    <a:pt x="3023235" y="363931"/>
                  </a:cubicBezTo>
                  <a:cubicBezTo>
                    <a:pt x="3024759" y="349301"/>
                    <a:pt x="3025826" y="335737"/>
                    <a:pt x="3026435" y="323240"/>
                  </a:cubicBezTo>
                  <a:cubicBezTo>
                    <a:pt x="3027045" y="310743"/>
                    <a:pt x="3027349" y="300837"/>
                    <a:pt x="3027349" y="293522"/>
                  </a:cubicBezTo>
                  <a:cubicBezTo>
                    <a:pt x="3027349" y="287426"/>
                    <a:pt x="3027045" y="278282"/>
                    <a:pt x="3026435" y="266090"/>
                  </a:cubicBezTo>
                  <a:cubicBezTo>
                    <a:pt x="3025826" y="253898"/>
                    <a:pt x="3024607" y="240487"/>
                    <a:pt x="3022778" y="225857"/>
                  </a:cubicBezTo>
                  <a:cubicBezTo>
                    <a:pt x="3020949" y="211226"/>
                    <a:pt x="3018358" y="195986"/>
                    <a:pt x="3015005" y="180137"/>
                  </a:cubicBezTo>
                  <a:cubicBezTo>
                    <a:pt x="3011653" y="164287"/>
                    <a:pt x="3007538" y="150266"/>
                    <a:pt x="3002661" y="138074"/>
                  </a:cubicBezTo>
                  <a:cubicBezTo>
                    <a:pt x="2997784" y="125882"/>
                    <a:pt x="2991840" y="116129"/>
                    <a:pt x="2984830" y="108813"/>
                  </a:cubicBezTo>
                  <a:cubicBezTo>
                    <a:pt x="2977820" y="101498"/>
                    <a:pt x="2969438" y="98450"/>
                    <a:pt x="2959684" y="99669"/>
                  </a:cubicBezTo>
                  <a:close/>
                  <a:moveTo>
                    <a:pt x="40234" y="17373"/>
                  </a:moveTo>
                  <a:cubicBezTo>
                    <a:pt x="53035" y="17373"/>
                    <a:pt x="67970" y="21031"/>
                    <a:pt x="85039" y="28346"/>
                  </a:cubicBezTo>
                  <a:cubicBezTo>
                    <a:pt x="88697" y="37490"/>
                    <a:pt x="93269" y="48311"/>
                    <a:pt x="98755" y="60807"/>
                  </a:cubicBezTo>
                  <a:cubicBezTo>
                    <a:pt x="104242" y="73304"/>
                    <a:pt x="109880" y="85953"/>
                    <a:pt x="115672" y="98755"/>
                  </a:cubicBezTo>
                  <a:cubicBezTo>
                    <a:pt x="121463" y="111557"/>
                    <a:pt x="127102" y="123901"/>
                    <a:pt x="132588" y="135788"/>
                  </a:cubicBezTo>
                  <a:cubicBezTo>
                    <a:pt x="138074" y="147675"/>
                    <a:pt x="142951" y="157886"/>
                    <a:pt x="147218" y="166421"/>
                  </a:cubicBezTo>
                  <a:cubicBezTo>
                    <a:pt x="149657" y="167640"/>
                    <a:pt x="152248" y="168402"/>
                    <a:pt x="154991" y="168707"/>
                  </a:cubicBezTo>
                  <a:cubicBezTo>
                    <a:pt x="157734" y="169011"/>
                    <a:pt x="160325" y="168249"/>
                    <a:pt x="162763" y="166421"/>
                  </a:cubicBezTo>
                  <a:cubicBezTo>
                    <a:pt x="167640" y="153619"/>
                    <a:pt x="172212" y="141732"/>
                    <a:pt x="176479" y="130759"/>
                  </a:cubicBezTo>
                  <a:cubicBezTo>
                    <a:pt x="180746" y="119786"/>
                    <a:pt x="185014" y="108813"/>
                    <a:pt x="189281" y="97841"/>
                  </a:cubicBezTo>
                  <a:cubicBezTo>
                    <a:pt x="193548" y="86868"/>
                    <a:pt x="198120" y="75285"/>
                    <a:pt x="202997" y="63093"/>
                  </a:cubicBezTo>
                  <a:cubicBezTo>
                    <a:pt x="207874" y="50901"/>
                    <a:pt x="213360" y="37490"/>
                    <a:pt x="219456" y="22860"/>
                  </a:cubicBezTo>
                  <a:cubicBezTo>
                    <a:pt x="228600" y="19812"/>
                    <a:pt x="240182" y="18288"/>
                    <a:pt x="254203" y="18288"/>
                  </a:cubicBezTo>
                  <a:cubicBezTo>
                    <a:pt x="260909" y="18288"/>
                    <a:pt x="267919" y="18745"/>
                    <a:pt x="275234" y="19659"/>
                  </a:cubicBezTo>
                  <a:cubicBezTo>
                    <a:pt x="282550" y="20574"/>
                    <a:pt x="288950" y="22250"/>
                    <a:pt x="294437" y="24689"/>
                  </a:cubicBezTo>
                  <a:cubicBezTo>
                    <a:pt x="295047" y="54559"/>
                    <a:pt x="295656" y="92049"/>
                    <a:pt x="296266" y="137160"/>
                  </a:cubicBezTo>
                  <a:cubicBezTo>
                    <a:pt x="296875" y="182270"/>
                    <a:pt x="297332" y="229667"/>
                    <a:pt x="297637" y="279349"/>
                  </a:cubicBezTo>
                  <a:cubicBezTo>
                    <a:pt x="297942" y="329031"/>
                    <a:pt x="298094" y="379019"/>
                    <a:pt x="298094" y="429311"/>
                  </a:cubicBezTo>
                  <a:cubicBezTo>
                    <a:pt x="298094" y="479603"/>
                    <a:pt x="298094" y="525170"/>
                    <a:pt x="298094" y="566013"/>
                  </a:cubicBezTo>
                  <a:cubicBezTo>
                    <a:pt x="294437" y="567233"/>
                    <a:pt x="288646" y="568757"/>
                    <a:pt x="280721" y="570585"/>
                  </a:cubicBezTo>
                  <a:cubicBezTo>
                    <a:pt x="272796" y="572414"/>
                    <a:pt x="263652" y="573329"/>
                    <a:pt x="253289" y="573329"/>
                  </a:cubicBezTo>
                  <a:cubicBezTo>
                    <a:pt x="245974" y="573329"/>
                    <a:pt x="238354" y="572567"/>
                    <a:pt x="230429" y="571043"/>
                  </a:cubicBezTo>
                  <a:cubicBezTo>
                    <a:pt x="222504" y="569519"/>
                    <a:pt x="214884" y="566928"/>
                    <a:pt x="207569" y="563270"/>
                  </a:cubicBezTo>
                  <a:cubicBezTo>
                    <a:pt x="207569" y="511454"/>
                    <a:pt x="207264" y="457200"/>
                    <a:pt x="206654" y="400507"/>
                  </a:cubicBezTo>
                  <a:cubicBezTo>
                    <a:pt x="206045" y="343814"/>
                    <a:pt x="205740" y="285597"/>
                    <a:pt x="205740" y="225857"/>
                  </a:cubicBezTo>
                  <a:cubicBezTo>
                    <a:pt x="202692" y="228295"/>
                    <a:pt x="199187" y="232562"/>
                    <a:pt x="195224" y="238658"/>
                  </a:cubicBezTo>
                  <a:cubicBezTo>
                    <a:pt x="191262" y="244754"/>
                    <a:pt x="187147" y="251155"/>
                    <a:pt x="182880" y="257861"/>
                  </a:cubicBezTo>
                  <a:cubicBezTo>
                    <a:pt x="178613" y="264566"/>
                    <a:pt x="174346" y="271272"/>
                    <a:pt x="170078" y="277977"/>
                  </a:cubicBezTo>
                  <a:cubicBezTo>
                    <a:pt x="165811" y="284683"/>
                    <a:pt x="162154" y="289865"/>
                    <a:pt x="159106" y="293522"/>
                  </a:cubicBezTo>
                  <a:lnTo>
                    <a:pt x="144475" y="293522"/>
                  </a:lnTo>
                  <a:cubicBezTo>
                    <a:pt x="141427" y="289865"/>
                    <a:pt x="137617" y="284531"/>
                    <a:pt x="133045" y="277520"/>
                  </a:cubicBezTo>
                  <a:cubicBezTo>
                    <a:pt x="128473" y="270510"/>
                    <a:pt x="123749" y="263347"/>
                    <a:pt x="118872" y="256032"/>
                  </a:cubicBezTo>
                  <a:cubicBezTo>
                    <a:pt x="113995" y="248717"/>
                    <a:pt x="109423" y="242011"/>
                    <a:pt x="105156" y="235915"/>
                  </a:cubicBezTo>
                  <a:cubicBezTo>
                    <a:pt x="100889" y="229819"/>
                    <a:pt x="97231" y="225552"/>
                    <a:pt x="94183" y="223113"/>
                  </a:cubicBezTo>
                  <a:cubicBezTo>
                    <a:pt x="93574" y="235915"/>
                    <a:pt x="93574" y="255422"/>
                    <a:pt x="94183" y="281635"/>
                  </a:cubicBezTo>
                  <a:cubicBezTo>
                    <a:pt x="94793" y="307848"/>
                    <a:pt x="95250" y="336956"/>
                    <a:pt x="95555" y="368960"/>
                  </a:cubicBezTo>
                  <a:cubicBezTo>
                    <a:pt x="95860" y="400964"/>
                    <a:pt x="95860" y="434187"/>
                    <a:pt x="95555" y="468630"/>
                  </a:cubicBezTo>
                  <a:cubicBezTo>
                    <a:pt x="95250" y="503072"/>
                    <a:pt x="94183" y="534619"/>
                    <a:pt x="92354" y="563270"/>
                  </a:cubicBezTo>
                  <a:cubicBezTo>
                    <a:pt x="85649" y="566318"/>
                    <a:pt x="78486" y="568452"/>
                    <a:pt x="70866" y="569671"/>
                  </a:cubicBezTo>
                  <a:cubicBezTo>
                    <a:pt x="63246" y="570890"/>
                    <a:pt x="55474" y="571500"/>
                    <a:pt x="47549" y="571500"/>
                  </a:cubicBezTo>
                  <a:cubicBezTo>
                    <a:pt x="30480" y="571500"/>
                    <a:pt x="16154" y="569366"/>
                    <a:pt x="4572" y="565099"/>
                  </a:cubicBezTo>
                  <a:cubicBezTo>
                    <a:pt x="3962" y="537667"/>
                    <a:pt x="3353" y="507339"/>
                    <a:pt x="2743" y="474116"/>
                  </a:cubicBezTo>
                  <a:cubicBezTo>
                    <a:pt x="2134" y="440893"/>
                    <a:pt x="1829" y="406755"/>
                    <a:pt x="1829" y="371703"/>
                  </a:cubicBezTo>
                  <a:cubicBezTo>
                    <a:pt x="1829" y="336651"/>
                    <a:pt x="1676" y="301904"/>
                    <a:pt x="1372" y="267462"/>
                  </a:cubicBezTo>
                  <a:cubicBezTo>
                    <a:pt x="1067" y="233019"/>
                    <a:pt x="914" y="200406"/>
                    <a:pt x="914" y="169621"/>
                  </a:cubicBezTo>
                  <a:cubicBezTo>
                    <a:pt x="914" y="138836"/>
                    <a:pt x="914" y="111099"/>
                    <a:pt x="914" y="86411"/>
                  </a:cubicBezTo>
                  <a:cubicBezTo>
                    <a:pt x="914" y="61722"/>
                    <a:pt x="610" y="42062"/>
                    <a:pt x="0" y="27432"/>
                  </a:cubicBezTo>
                  <a:cubicBezTo>
                    <a:pt x="7315" y="24384"/>
                    <a:pt x="14173" y="21945"/>
                    <a:pt x="20574" y="20117"/>
                  </a:cubicBezTo>
                  <a:cubicBezTo>
                    <a:pt x="26975" y="18288"/>
                    <a:pt x="33528" y="17373"/>
                    <a:pt x="40234" y="17373"/>
                  </a:cubicBezTo>
                  <a:close/>
                  <a:moveTo>
                    <a:pt x="4236034" y="8229"/>
                  </a:moveTo>
                  <a:cubicBezTo>
                    <a:pt x="4257370" y="8229"/>
                    <a:pt x="4275963" y="13106"/>
                    <a:pt x="4291813" y="22860"/>
                  </a:cubicBezTo>
                  <a:cubicBezTo>
                    <a:pt x="4307662" y="32613"/>
                    <a:pt x="4321531" y="45720"/>
                    <a:pt x="4333418" y="62179"/>
                  </a:cubicBezTo>
                  <a:cubicBezTo>
                    <a:pt x="4345305" y="78638"/>
                    <a:pt x="4355211" y="97079"/>
                    <a:pt x="4363136" y="117500"/>
                  </a:cubicBezTo>
                  <a:cubicBezTo>
                    <a:pt x="4371061" y="137922"/>
                    <a:pt x="4377309" y="158801"/>
                    <a:pt x="4381881" y="180137"/>
                  </a:cubicBezTo>
                  <a:cubicBezTo>
                    <a:pt x="4386453" y="201473"/>
                    <a:pt x="4389806" y="221894"/>
                    <a:pt x="4391939" y="241401"/>
                  </a:cubicBezTo>
                  <a:cubicBezTo>
                    <a:pt x="4394073" y="260909"/>
                    <a:pt x="4394835" y="277977"/>
                    <a:pt x="4394225" y="292608"/>
                  </a:cubicBezTo>
                  <a:cubicBezTo>
                    <a:pt x="4394225" y="307238"/>
                    <a:pt x="4393159" y="324459"/>
                    <a:pt x="4391025" y="344271"/>
                  </a:cubicBezTo>
                  <a:cubicBezTo>
                    <a:pt x="4388892" y="364083"/>
                    <a:pt x="4385386" y="384353"/>
                    <a:pt x="4380509" y="405079"/>
                  </a:cubicBezTo>
                  <a:cubicBezTo>
                    <a:pt x="4375633" y="425805"/>
                    <a:pt x="4369232" y="446227"/>
                    <a:pt x="4361307" y="466344"/>
                  </a:cubicBezTo>
                  <a:cubicBezTo>
                    <a:pt x="4353382" y="486461"/>
                    <a:pt x="4343629" y="504291"/>
                    <a:pt x="4332046" y="519836"/>
                  </a:cubicBezTo>
                  <a:cubicBezTo>
                    <a:pt x="4320464" y="535381"/>
                    <a:pt x="4306748" y="548030"/>
                    <a:pt x="4290898" y="557784"/>
                  </a:cubicBezTo>
                  <a:cubicBezTo>
                    <a:pt x="4275049" y="567537"/>
                    <a:pt x="4256760" y="572414"/>
                    <a:pt x="4236034" y="572414"/>
                  </a:cubicBezTo>
                  <a:cubicBezTo>
                    <a:pt x="4214698" y="572414"/>
                    <a:pt x="4195953" y="567690"/>
                    <a:pt x="4179799" y="558241"/>
                  </a:cubicBezTo>
                  <a:cubicBezTo>
                    <a:pt x="4163644" y="548792"/>
                    <a:pt x="4149776" y="536143"/>
                    <a:pt x="4138194" y="520293"/>
                  </a:cubicBezTo>
                  <a:cubicBezTo>
                    <a:pt x="4126611" y="504444"/>
                    <a:pt x="4117010" y="486613"/>
                    <a:pt x="4109390" y="466801"/>
                  </a:cubicBezTo>
                  <a:cubicBezTo>
                    <a:pt x="4101770" y="446989"/>
                    <a:pt x="4095826" y="426415"/>
                    <a:pt x="4091559" y="405079"/>
                  </a:cubicBezTo>
                  <a:cubicBezTo>
                    <a:pt x="4087292" y="383743"/>
                    <a:pt x="4084396" y="362864"/>
                    <a:pt x="4082872" y="342443"/>
                  </a:cubicBezTo>
                  <a:cubicBezTo>
                    <a:pt x="4081348" y="322021"/>
                    <a:pt x="4080891" y="303581"/>
                    <a:pt x="4081501" y="287121"/>
                  </a:cubicBezTo>
                  <a:cubicBezTo>
                    <a:pt x="4082110" y="264566"/>
                    <a:pt x="4085006" y="237439"/>
                    <a:pt x="4090187" y="205740"/>
                  </a:cubicBezTo>
                  <a:cubicBezTo>
                    <a:pt x="4095369" y="174041"/>
                    <a:pt x="4103904" y="143561"/>
                    <a:pt x="4115791" y="114300"/>
                  </a:cubicBezTo>
                  <a:cubicBezTo>
                    <a:pt x="4127678" y="85039"/>
                    <a:pt x="4143375" y="60198"/>
                    <a:pt x="4162882" y="39776"/>
                  </a:cubicBezTo>
                  <a:cubicBezTo>
                    <a:pt x="4182389" y="19355"/>
                    <a:pt x="4206773" y="8839"/>
                    <a:pt x="4236034" y="8229"/>
                  </a:cubicBezTo>
                  <a:close/>
                  <a:moveTo>
                    <a:pt x="2959684" y="8229"/>
                  </a:moveTo>
                  <a:cubicBezTo>
                    <a:pt x="2981020" y="8229"/>
                    <a:pt x="2999613" y="13106"/>
                    <a:pt x="3015463" y="22860"/>
                  </a:cubicBezTo>
                  <a:cubicBezTo>
                    <a:pt x="3031312" y="32613"/>
                    <a:pt x="3045181" y="45720"/>
                    <a:pt x="3057068" y="62179"/>
                  </a:cubicBezTo>
                  <a:cubicBezTo>
                    <a:pt x="3068955" y="78638"/>
                    <a:pt x="3078861" y="97079"/>
                    <a:pt x="3086786" y="117500"/>
                  </a:cubicBezTo>
                  <a:cubicBezTo>
                    <a:pt x="3094711" y="137922"/>
                    <a:pt x="3100959" y="158801"/>
                    <a:pt x="3105531" y="180137"/>
                  </a:cubicBezTo>
                  <a:cubicBezTo>
                    <a:pt x="3110103" y="201473"/>
                    <a:pt x="3113456" y="221894"/>
                    <a:pt x="3115589" y="241401"/>
                  </a:cubicBezTo>
                  <a:cubicBezTo>
                    <a:pt x="3117723" y="260909"/>
                    <a:pt x="3118485" y="277977"/>
                    <a:pt x="3117875" y="292608"/>
                  </a:cubicBezTo>
                  <a:cubicBezTo>
                    <a:pt x="3117875" y="307238"/>
                    <a:pt x="3116809" y="324459"/>
                    <a:pt x="3114675" y="344271"/>
                  </a:cubicBezTo>
                  <a:cubicBezTo>
                    <a:pt x="3112542" y="364083"/>
                    <a:pt x="3109036" y="384353"/>
                    <a:pt x="3104159" y="405079"/>
                  </a:cubicBezTo>
                  <a:cubicBezTo>
                    <a:pt x="3099282" y="425805"/>
                    <a:pt x="3092882" y="446227"/>
                    <a:pt x="3084957" y="466344"/>
                  </a:cubicBezTo>
                  <a:cubicBezTo>
                    <a:pt x="3077032" y="486461"/>
                    <a:pt x="3067279" y="504291"/>
                    <a:pt x="3055696" y="519836"/>
                  </a:cubicBezTo>
                  <a:cubicBezTo>
                    <a:pt x="3044114" y="535381"/>
                    <a:pt x="3030398" y="548030"/>
                    <a:pt x="3014548" y="557784"/>
                  </a:cubicBezTo>
                  <a:cubicBezTo>
                    <a:pt x="2998698" y="567537"/>
                    <a:pt x="2980411" y="572414"/>
                    <a:pt x="2959684" y="572414"/>
                  </a:cubicBezTo>
                  <a:cubicBezTo>
                    <a:pt x="2938348" y="572414"/>
                    <a:pt x="2919603" y="567690"/>
                    <a:pt x="2903448" y="558241"/>
                  </a:cubicBezTo>
                  <a:cubicBezTo>
                    <a:pt x="2887294" y="548792"/>
                    <a:pt x="2873426" y="536143"/>
                    <a:pt x="2861843" y="520293"/>
                  </a:cubicBezTo>
                  <a:cubicBezTo>
                    <a:pt x="2850261" y="504444"/>
                    <a:pt x="2840660" y="486613"/>
                    <a:pt x="2833039" y="466801"/>
                  </a:cubicBezTo>
                  <a:cubicBezTo>
                    <a:pt x="2825420" y="446989"/>
                    <a:pt x="2819476" y="426415"/>
                    <a:pt x="2815209" y="405079"/>
                  </a:cubicBezTo>
                  <a:cubicBezTo>
                    <a:pt x="2810942" y="383743"/>
                    <a:pt x="2808046" y="362864"/>
                    <a:pt x="2806522" y="342443"/>
                  </a:cubicBezTo>
                  <a:cubicBezTo>
                    <a:pt x="2804998" y="322021"/>
                    <a:pt x="2804541" y="303581"/>
                    <a:pt x="2805150" y="287121"/>
                  </a:cubicBezTo>
                  <a:cubicBezTo>
                    <a:pt x="2805760" y="264566"/>
                    <a:pt x="2808655" y="237439"/>
                    <a:pt x="2813837" y="205740"/>
                  </a:cubicBezTo>
                  <a:cubicBezTo>
                    <a:pt x="2819019" y="174041"/>
                    <a:pt x="2827553" y="143561"/>
                    <a:pt x="2839440" y="114300"/>
                  </a:cubicBezTo>
                  <a:cubicBezTo>
                    <a:pt x="2851328" y="85039"/>
                    <a:pt x="2867025" y="60198"/>
                    <a:pt x="2886532" y="39776"/>
                  </a:cubicBezTo>
                  <a:cubicBezTo>
                    <a:pt x="2906039" y="19355"/>
                    <a:pt x="2930423" y="8839"/>
                    <a:pt x="2959684" y="8229"/>
                  </a:cubicBezTo>
                  <a:close/>
                  <a:moveTo>
                    <a:pt x="3807485" y="0"/>
                  </a:moveTo>
                  <a:cubicBezTo>
                    <a:pt x="3819677" y="0"/>
                    <a:pt x="3831260" y="2438"/>
                    <a:pt x="3842232" y="7315"/>
                  </a:cubicBezTo>
                  <a:cubicBezTo>
                    <a:pt x="3853205" y="12192"/>
                    <a:pt x="3861435" y="18897"/>
                    <a:pt x="3866921" y="27432"/>
                  </a:cubicBezTo>
                  <a:lnTo>
                    <a:pt x="3866921" y="29261"/>
                  </a:lnTo>
                  <a:cubicBezTo>
                    <a:pt x="3858997" y="60350"/>
                    <a:pt x="3852443" y="86411"/>
                    <a:pt x="3847262" y="107442"/>
                  </a:cubicBezTo>
                  <a:cubicBezTo>
                    <a:pt x="3842080" y="128473"/>
                    <a:pt x="3837661" y="146456"/>
                    <a:pt x="3834003" y="161391"/>
                  </a:cubicBezTo>
                  <a:cubicBezTo>
                    <a:pt x="3830345" y="176327"/>
                    <a:pt x="3826992" y="189585"/>
                    <a:pt x="3823945" y="201168"/>
                  </a:cubicBezTo>
                  <a:cubicBezTo>
                    <a:pt x="3820897" y="212750"/>
                    <a:pt x="3817544" y="224942"/>
                    <a:pt x="3813886" y="237744"/>
                  </a:cubicBezTo>
                  <a:cubicBezTo>
                    <a:pt x="3827297" y="238963"/>
                    <a:pt x="3841775" y="239268"/>
                    <a:pt x="3857320" y="238658"/>
                  </a:cubicBezTo>
                  <a:cubicBezTo>
                    <a:pt x="3872865" y="238049"/>
                    <a:pt x="3887343" y="238049"/>
                    <a:pt x="3900754" y="238658"/>
                  </a:cubicBezTo>
                  <a:cubicBezTo>
                    <a:pt x="3900754" y="203301"/>
                    <a:pt x="3901364" y="166573"/>
                    <a:pt x="3902583" y="128473"/>
                  </a:cubicBezTo>
                  <a:cubicBezTo>
                    <a:pt x="3903802" y="90373"/>
                    <a:pt x="3905021" y="53645"/>
                    <a:pt x="3906240" y="18288"/>
                  </a:cubicBezTo>
                  <a:lnTo>
                    <a:pt x="3906240" y="16459"/>
                  </a:lnTo>
                  <a:cubicBezTo>
                    <a:pt x="3909289" y="12192"/>
                    <a:pt x="3915080" y="9144"/>
                    <a:pt x="3923614" y="7315"/>
                  </a:cubicBezTo>
                  <a:cubicBezTo>
                    <a:pt x="3932148" y="5486"/>
                    <a:pt x="3941292" y="4572"/>
                    <a:pt x="3951046" y="4572"/>
                  </a:cubicBezTo>
                  <a:cubicBezTo>
                    <a:pt x="3961409" y="4572"/>
                    <a:pt x="3970706" y="5334"/>
                    <a:pt x="3978935" y="6858"/>
                  </a:cubicBezTo>
                  <a:cubicBezTo>
                    <a:pt x="3987165" y="8382"/>
                    <a:pt x="3992499" y="10668"/>
                    <a:pt x="3994937" y="13716"/>
                  </a:cubicBezTo>
                  <a:lnTo>
                    <a:pt x="3995852" y="14630"/>
                  </a:lnTo>
                  <a:lnTo>
                    <a:pt x="3995852" y="16459"/>
                  </a:lnTo>
                  <a:cubicBezTo>
                    <a:pt x="3997071" y="51816"/>
                    <a:pt x="3997681" y="88849"/>
                    <a:pt x="3997681" y="127559"/>
                  </a:cubicBezTo>
                  <a:cubicBezTo>
                    <a:pt x="3997681" y="166268"/>
                    <a:pt x="3997071" y="203301"/>
                    <a:pt x="3995852" y="238658"/>
                  </a:cubicBezTo>
                  <a:cubicBezTo>
                    <a:pt x="4002557" y="239268"/>
                    <a:pt x="4009415" y="239573"/>
                    <a:pt x="4016426" y="239573"/>
                  </a:cubicBezTo>
                  <a:cubicBezTo>
                    <a:pt x="4023436" y="239573"/>
                    <a:pt x="4030294" y="239877"/>
                    <a:pt x="4037000" y="240487"/>
                  </a:cubicBezTo>
                  <a:lnTo>
                    <a:pt x="4037914" y="240487"/>
                  </a:lnTo>
                  <a:lnTo>
                    <a:pt x="4037914" y="241401"/>
                  </a:lnTo>
                  <a:cubicBezTo>
                    <a:pt x="4041572" y="243840"/>
                    <a:pt x="4044467" y="248869"/>
                    <a:pt x="4046601" y="256489"/>
                  </a:cubicBezTo>
                  <a:cubicBezTo>
                    <a:pt x="4048734" y="264109"/>
                    <a:pt x="4050106" y="272186"/>
                    <a:pt x="4050716" y="280721"/>
                  </a:cubicBezTo>
                  <a:cubicBezTo>
                    <a:pt x="4051325" y="289255"/>
                    <a:pt x="4050868" y="297789"/>
                    <a:pt x="4049344" y="306324"/>
                  </a:cubicBezTo>
                  <a:cubicBezTo>
                    <a:pt x="4047820" y="314858"/>
                    <a:pt x="4045229" y="321869"/>
                    <a:pt x="4041572" y="327355"/>
                  </a:cubicBezTo>
                  <a:lnTo>
                    <a:pt x="4040657" y="329184"/>
                  </a:lnTo>
                  <a:lnTo>
                    <a:pt x="4039743" y="329184"/>
                  </a:lnTo>
                  <a:cubicBezTo>
                    <a:pt x="4033037" y="329793"/>
                    <a:pt x="4025874" y="330251"/>
                    <a:pt x="4018255" y="330555"/>
                  </a:cubicBezTo>
                  <a:cubicBezTo>
                    <a:pt x="4010634" y="330860"/>
                    <a:pt x="4003167" y="331013"/>
                    <a:pt x="3995852" y="331013"/>
                  </a:cubicBezTo>
                  <a:cubicBezTo>
                    <a:pt x="3995852" y="354787"/>
                    <a:pt x="3995852" y="376428"/>
                    <a:pt x="3995852" y="395935"/>
                  </a:cubicBezTo>
                  <a:cubicBezTo>
                    <a:pt x="3995852" y="415442"/>
                    <a:pt x="3995852" y="434340"/>
                    <a:pt x="3995852" y="452628"/>
                  </a:cubicBezTo>
                  <a:cubicBezTo>
                    <a:pt x="3995852" y="470916"/>
                    <a:pt x="3995852" y="488747"/>
                    <a:pt x="3995852" y="506120"/>
                  </a:cubicBezTo>
                  <a:cubicBezTo>
                    <a:pt x="3995852" y="523494"/>
                    <a:pt x="3995852" y="541629"/>
                    <a:pt x="3995852" y="560527"/>
                  </a:cubicBezTo>
                  <a:lnTo>
                    <a:pt x="3995852" y="562356"/>
                  </a:lnTo>
                  <a:lnTo>
                    <a:pt x="3994937" y="563270"/>
                  </a:lnTo>
                  <a:cubicBezTo>
                    <a:pt x="3990061" y="567537"/>
                    <a:pt x="3984269" y="570585"/>
                    <a:pt x="3977564" y="572414"/>
                  </a:cubicBezTo>
                  <a:cubicBezTo>
                    <a:pt x="3970858" y="574243"/>
                    <a:pt x="3963543" y="575157"/>
                    <a:pt x="3955618" y="575157"/>
                  </a:cubicBezTo>
                  <a:cubicBezTo>
                    <a:pt x="3947084" y="575157"/>
                    <a:pt x="3938397" y="574091"/>
                    <a:pt x="3929558" y="571957"/>
                  </a:cubicBezTo>
                  <a:cubicBezTo>
                    <a:pt x="3920718" y="569823"/>
                    <a:pt x="3913251" y="566623"/>
                    <a:pt x="3907155" y="562356"/>
                  </a:cubicBezTo>
                  <a:lnTo>
                    <a:pt x="3906240" y="561441"/>
                  </a:lnTo>
                  <a:lnTo>
                    <a:pt x="3906240" y="559613"/>
                  </a:lnTo>
                  <a:cubicBezTo>
                    <a:pt x="3905021" y="537667"/>
                    <a:pt x="3904716" y="516788"/>
                    <a:pt x="3905326" y="496976"/>
                  </a:cubicBezTo>
                  <a:cubicBezTo>
                    <a:pt x="3905936" y="477164"/>
                    <a:pt x="3906240" y="453847"/>
                    <a:pt x="3906240" y="427025"/>
                  </a:cubicBezTo>
                  <a:cubicBezTo>
                    <a:pt x="3905631" y="410565"/>
                    <a:pt x="3905479" y="394106"/>
                    <a:pt x="3905783" y="377647"/>
                  </a:cubicBezTo>
                  <a:cubicBezTo>
                    <a:pt x="3906088" y="361188"/>
                    <a:pt x="3906240" y="344729"/>
                    <a:pt x="3906240" y="328269"/>
                  </a:cubicBezTo>
                  <a:lnTo>
                    <a:pt x="3881552" y="328269"/>
                  </a:lnTo>
                  <a:cubicBezTo>
                    <a:pt x="3872408" y="328269"/>
                    <a:pt x="3863264" y="328422"/>
                    <a:pt x="3854120" y="328727"/>
                  </a:cubicBezTo>
                  <a:cubicBezTo>
                    <a:pt x="3844976" y="329031"/>
                    <a:pt x="3836137" y="329184"/>
                    <a:pt x="3827602" y="329184"/>
                  </a:cubicBezTo>
                  <a:cubicBezTo>
                    <a:pt x="3814191" y="329184"/>
                    <a:pt x="3800627" y="329336"/>
                    <a:pt x="3786911" y="329641"/>
                  </a:cubicBezTo>
                  <a:cubicBezTo>
                    <a:pt x="3773195" y="329946"/>
                    <a:pt x="3759937" y="329793"/>
                    <a:pt x="3747135" y="329184"/>
                  </a:cubicBezTo>
                  <a:cubicBezTo>
                    <a:pt x="3742868" y="329184"/>
                    <a:pt x="3738143" y="327203"/>
                    <a:pt x="3732962" y="323240"/>
                  </a:cubicBezTo>
                  <a:cubicBezTo>
                    <a:pt x="3727780" y="319278"/>
                    <a:pt x="3722903" y="314706"/>
                    <a:pt x="3718331" y="309524"/>
                  </a:cubicBezTo>
                  <a:cubicBezTo>
                    <a:pt x="3713759" y="304343"/>
                    <a:pt x="3710102" y="298856"/>
                    <a:pt x="3707358" y="293065"/>
                  </a:cubicBezTo>
                  <a:cubicBezTo>
                    <a:pt x="3704615" y="287274"/>
                    <a:pt x="3703853" y="282245"/>
                    <a:pt x="3705072" y="277977"/>
                  </a:cubicBezTo>
                  <a:cubicBezTo>
                    <a:pt x="3710559" y="260909"/>
                    <a:pt x="3716503" y="241249"/>
                    <a:pt x="3722903" y="218999"/>
                  </a:cubicBezTo>
                  <a:cubicBezTo>
                    <a:pt x="3729304" y="196748"/>
                    <a:pt x="3736162" y="173279"/>
                    <a:pt x="3743477" y="148590"/>
                  </a:cubicBezTo>
                  <a:cubicBezTo>
                    <a:pt x="3750793" y="123901"/>
                    <a:pt x="3758108" y="99212"/>
                    <a:pt x="3765423" y="74523"/>
                  </a:cubicBezTo>
                  <a:cubicBezTo>
                    <a:pt x="3772738" y="49835"/>
                    <a:pt x="3779748" y="26517"/>
                    <a:pt x="3786454" y="4572"/>
                  </a:cubicBezTo>
                  <a:lnTo>
                    <a:pt x="3788283" y="2743"/>
                  </a:lnTo>
                  <a:cubicBezTo>
                    <a:pt x="3794989" y="914"/>
                    <a:pt x="3801389" y="0"/>
                    <a:pt x="3807485" y="0"/>
                  </a:cubicBezTo>
                  <a:close/>
                  <a:moveTo>
                    <a:pt x="2531135" y="0"/>
                  </a:moveTo>
                  <a:cubicBezTo>
                    <a:pt x="2543327" y="0"/>
                    <a:pt x="2554910" y="2438"/>
                    <a:pt x="2565882" y="7315"/>
                  </a:cubicBezTo>
                  <a:cubicBezTo>
                    <a:pt x="2576855" y="12192"/>
                    <a:pt x="2585085" y="18897"/>
                    <a:pt x="2590571" y="27432"/>
                  </a:cubicBezTo>
                  <a:lnTo>
                    <a:pt x="2590571" y="29261"/>
                  </a:lnTo>
                  <a:cubicBezTo>
                    <a:pt x="2582646" y="60350"/>
                    <a:pt x="2576093" y="86411"/>
                    <a:pt x="2570912" y="107442"/>
                  </a:cubicBezTo>
                  <a:cubicBezTo>
                    <a:pt x="2565730" y="128473"/>
                    <a:pt x="2561311" y="146456"/>
                    <a:pt x="2557653" y="161391"/>
                  </a:cubicBezTo>
                  <a:cubicBezTo>
                    <a:pt x="2553995" y="176327"/>
                    <a:pt x="2550642" y="189585"/>
                    <a:pt x="2547594" y="201168"/>
                  </a:cubicBezTo>
                  <a:cubicBezTo>
                    <a:pt x="2544547" y="212750"/>
                    <a:pt x="2541194" y="224942"/>
                    <a:pt x="2537536" y="237744"/>
                  </a:cubicBezTo>
                  <a:cubicBezTo>
                    <a:pt x="2550947" y="238963"/>
                    <a:pt x="2565425" y="239268"/>
                    <a:pt x="2580970" y="238658"/>
                  </a:cubicBezTo>
                  <a:cubicBezTo>
                    <a:pt x="2596515" y="238049"/>
                    <a:pt x="2610993" y="238049"/>
                    <a:pt x="2624404" y="238658"/>
                  </a:cubicBezTo>
                  <a:cubicBezTo>
                    <a:pt x="2624404" y="203301"/>
                    <a:pt x="2625013" y="166573"/>
                    <a:pt x="2626233" y="128473"/>
                  </a:cubicBezTo>
                  <a:cubicBezTo>
                    <a:pt x="2627452" y="90373"/>
                    <a:pt x="2628671" y="53645"/>
                    <a:pt x="2629890" y="18288"/>
                  </a:cubicBezTo>
                  <a:lnTo>
                    <a:pt x="2629890" y="16459"/>
                  </a:lnTo>
                  <a:cubicBezTo>
                    <a:pt x="2632938" y="12192"/>
                    <a:pt x="2638730" y="9144"/>
                    <a:pt x="2647264" y="7315"/>
                  </a:cubicBezTo>
                  <a:cubicBezTo>
                    <a:pt x="2655798" y="5486"/>
                    <a:pt x="2664943" y="4572"/>
                    <a:pt x="2674696" y="4572"/>
                  </a:cubicBezTo>
                  <a:cubicBezTo>
                    <a:pt x="2685059" y="4572"/>
                    <a:pt x="2694355" y="5334"/>
                    <a:pt x="2702585" y="6858"/>
                  </a:cubicBezTo>
                  <a:cubicBezTo>
                    <a:pt x="2710815" y="8382"/>
                    <a:pt x="2716149" y="10668"/>
                    <a:pt x="2718587" y="13716"/>
                  </a:cubicBezTo>
                  <a:lnTo>
                    <a:pt x="2719502" y="14630"/>
                  </a:lnTo>
                  <a:lnTo>
                    <a:pt x="2719502" y="16459"/>
                  </a:lnTo>
                  <a:cubicBezTo>
                    <a:pt x="2720721" y="51816"/>
                    <a:pt x="2721331" y="88849"/>
                    <a:pt x="2721331" y="127559"/>
                  </a:cubicBezTo>
                  <a:cubicBezTo>
                    <a:pt x="2721331" y="166268"/>
                    <a:pt x="2720721" y="203301"/>
                    <a:pt x="2719502" y="238658"/>
                  </a:cubicBezTo>
                  <a:cubicBezTo>
                    <a:pt x="2726207" y="239268"/>
                    <a:pt x="2733065" y="239573"/>
                    <a:pt x="2740076" y="239573"/>
                  </a:cubicBezTo>
                  <a:cubicBezTo>
                    <a:pt x="2747086" y="239573"/>
                    <a:pt x="2753944" y="239877"/>
                    <a:pt x="2760650" y="240487"/>
                  </a:cubicBezTo>
                  <a:lnTo>
                    <a:pt x="2761564" y="240487"/>
                  </a:lnTo>
                  <a:lnTo>
                    <a:pt x="2761564" y="241401"/>
                  </a:lnTo>
                  <a:cubicBezTo>
                    <a:pt x="2765222" y="243840"/>
                    <a:pt x="2768117" y="248869"/>
                    <a:pt x="2770251" y="256489"/>
                  </a:cubicBezTo>
                  <a:cubicBezTo>
                    <a:pt x="2772384" y="264109"/>
                    <a:pt x="2773756" y="272186"/>
                    <a:pt x="2774366" y="280721"/>
                  </a:cubicBezTo>
                  <a:cubicBezTo>
                    <a:pt x="2774975" y="289255"/>
                    <a:pt x="2774518" y="297789"/>
                    <a:pt x="2772994" y="306324"/>
                  </a:cubicBezTo>
                  <a:cubicBezTo>
                    <a:pt x="2771470" y="314858"/>
                    <a:pt x="2768879" y="321869"/>
                    <a:pt x="2765222" y="327355"/>
                  </a:cubicBezTo>
                  <a:lnTo>
                    <a:pt x="2764307" y="329184"/>
                  </a:lnTo>
                  <a:lnTo>
                    <a:pt x="2763393" y="329184"/>
                  </a:lnTo>
                  <a:cubicBezTo>
                    <a:pt x="2756687" y="329793"/>
                    <a:pt x="2749524" y="330251"/>
                    <a:pt x="2741904" y="330555"/>
                  </a:cubicBezTo>
                  <a:cubicBezTo>
                    <a:pt x="2734285" y="330860"/>
                    <a:pt x="2726817" y="331013"/>
                    <a:pt x="2719502" y="331013"/>
                  </a:cubicBezTo>
                  <a:cubicBezTo>
                    <a:pt x="2719502" y="354787"/>
                    <a:pt x="2719502" y="376428"/>
                    <a:pt x="2719502" y="395935"/>
                  </a:cubicBezTo>
                  <a:cubicBezTo>
                    <a:pt x="2719502" y="415442"/>
                    <a:pt x="2719502" y="434340"/>
                    <a:pt x="2719502" y="452628"/>
                  </a:cubicBezTo>
                  <a:cubicBezTo>
                    <a:pt x="2719502" y="470916"/>
                    <a:pt x="2719502" y="488747"/>
                    <a:pt x="2719502" y="506120"/>
                  </a:cubicBezTo>
                  <a:cubicBezTo>
                    <a:pt x="2719502" y="523494"/>
                    <a:pt x="2719502" y="541629"/>
                    <a:pt x="2719502" y="560527"/>
                  </a:cubicBezTo>
                  <a:lnTo>
                    <a:pt x="2719502" y="562356"/>
                  </a:lnTo>
                  <a:lnTo>
                    <a:pt x="2718587" y="563270"/>
                  </a:lnTo>
                  <a:cubicBezTo>
                    <a:pt x="2713710" y="567537"/>
                    <a:pt x="2707919" y="570585"/>
                    <a:pt x="2701213" y="572414"/>
                  </a:cubicBezTo>
                  <a:cubicBezTo>
                    <a:pt x="2694508" y="574243"/>
                    <a:pt x="2687193" y="575157"/>
                    <a:pt x="2679268" y="575157"/>
                  </a:cubicBezTo>
                  <a:cubicBezTo>
                    <a:pt x="2670733" y="575157"/>
                    <a:pt x="2662047" y="574091"/>
                    <a:pt x="2653207" y="571957"/>
                  </a:cubicBezTo>
                  <a:cubicBezTo>
                    <a:pt x="2644368" y="569823"/>
                    <a:pt x="2636901" y="566623"/>
                    <a:pt x="2630805" y="562356"/>
                  </a:cubicBezTo>
                  <a:lnTo>
                    <a:pt x="2629890" y="561441"/>
                  </a:lnTo>
                  <a:lnTo>
                    <a:pt x="2629890" y="559613"/>
                  </a:lnTo>
                  <a:cubicBezTo>
                    <a:pt x="2628671" y="537667"/>
                    <a:pt x="2628366" y="516788"/>
                    <a:pt x="2628976" y="496976"/>
                  </a:cubicBezTo>
                  <a:cubicBezTo>
                    <a:pt x="2629586" y="477164"/>
                    <a:pt x="2629890" y="453847"/>
                    <a:pt x="2629890" y="427025"/>
                  </a:cubicBezTo>
                  <a:cubicBezTo>
                    <a:pt x="2629281" y="410565"/>
                    <a:pt x="2629129" y="394106"/>
                    <a:pt x="2629433" y="377647"/>
                  </a:cubicBezTo>
                  <a:cubicBezTo>
                    <a:pt x="2629738" y="361188"/>
                    <a:pt x="2629890" y="344729"/>
                    <a:pt x="2629890" y="328269"/>
                  </a:cubicBezTo>
                  <a:lnTo>
                    <a:pt x="2605202" y="328269"/>
                  </a:lnTo>
                  <a:cubicBezTo>
                    <a:pt x="2596058" y="328269"/>
                    <a:pt x="2586914" y="328422"/>
                    <a:pt x="2577770" y="328727"/>
                  </a:cubicBezTo>
                  <a:cubicBezTo>
                    <a:pt x="2568626" y="329031"/>
                    <a:pt x="2559787" y="329184"/>
                    <a:pt x="2551252" y="329184"/>
                  </a:cubicBezTo>
                  <a:cubicBezTo>
                    <a:pt x="2537841" y="329184"/>
                    <a:pt x="2524277" y="329336"/>
                    <a:pt x="2510561" y="329641"/>
                  </a:cubicBezTo>
                  <a:cubicBezTo>
                    <a:pt x="2496845" y="329946"/>
                    <a:pt x="2483586" y="329793"/>
                    <a:pt x="2470785" y="329184"/>
                  </a:cubicBezTo>
                  <a:cubicBezTo>
                    <a:pt x="2466518" y="329184"/>
                    <a:pt x="2461793" y="327203"/>
                    <a:pt x="2456612" y="323240"/>
                  </a:cubicBezTo>
                  <a:cubicBezTo>
                    <a:pt x="2451430" y="319278"/>
                    <a:pt x="2446553" y="314706"/>
                    <a:pt x="2441981" y="309524"/>
                  </a:cubicBezTo>
                  <a:cubicBezTo>
                    <a:pt x="2437409" y="304343"/>
                    <a:pt x="2433752" y="298856"/>
                    <a:pt x="2431008" y="293065"/>
                  </a:cubicBezTo>
                  <a:cubicBezTo>
                    <a:pt x="2428265" y="287274"/>
                    <a:pt x="2427503" y="282245"/>
                    <a:pt x="2428722" y="277977"/>
                  </a:cubicBezTo>
                  <a:cubicBezTo>
                    <a:pt x="2434209" y="260909"/>
                    <a:pt x="2440153" y="241249"/>
                    <a:pt x="2446553" y="218999"/>
                  </a:cubicBezTo>
                  <a:cubicBezTo>
                    <a:pt x="2452954" y="196748"/>
                    <a:pt x="2459812" y="173279"/>
                    <a:pt x="2467127" y="148590"/>
                  </a:cubicBezTo>
                  <a:cubicBezTo>
                    <a:pt x="2474443" y="123901"/>
                    <a:pt x="2481757" y="99212"/>
                    <a:pt x="2489073" y="74523"/>
                  </a:cubicBezTo>
                  <a:cubicBezTo>
                    <a:pt x="2496388" y="49835"/>
                    <a:pt x="2503398" y="26517"/>
                    <a:pt x="2510104" y="4572"/>
                  </a:cubicBezTo>
                  <a:lnTo>
                    <a:pt x="2511933" y="2743"/>
                  </a:lnTo>
                  <a:cubicBezTo>
                    <a:pt x="2518638" y="914"/>
                    <a:pt x="2525039" y="0"/>
                    <a:pt x="2531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AF9D72-5870-0AE7-E593-84130FD2E1CB}"/>
              </a:ext>
            </a:extLst>
          </p:cNvPr>
          <p:cNvGrpSpPr/>
          <p:nvPr/>
        </p:nvGrpSpPr>
        <p:grpSpPr>
          <a:xfrm>
            <a:off x="896326" y="4715164"/>
            <a:ext cx="4294065" cy="735452"/>
            <a:chOff x="896326" y="5010132"/>
            <a:chExt cx="4294065" cy="73545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EF83F7-C245-61C3-8121-F321102794C0}"/>
                </a:ext>
              </a:extLst>
            </p:cNvPr>
            <p:cNvSpPr/>
            <p:nvPr/>
          </p:nvSpPr>
          <p:spPr>
            <a:xfrm>
              <a:off x="896326" y="5010132"/>
              <a:ext cx="4294065" cy="7354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21E29-E345-DCC5-52BB-16E471FD3FCB}"/>
                </a:ext>
              </a:extLst>
            </p:cNvPr>
            <p:cNvSpPr txBox="1"/>
            <p:nvPr/>
          </p:nvSpPr>
          <p:spPr>
            <a:xfrm>
              <a:off x="1212320" y="5136555"/>
              <a:ext cx="3663029" cy="482605"/>
            </a:xfrm>
            <a:custGeom>
              <a:avLst/>
              <a:gdLst/>
              <a:ahLst/>
              <a:cxnLst/>
              <a:rect l="l" t="t" r="r" b="b"/>
              <a:pathLst>
                <a:path w="4393285" h="578816">
                  <a:moveTo>
                    <a:pt x="1447571" y="285293"/>
                  </a:moveTo>
                  <a:cubicBezTo>
                    <a:pt x="1471346" y="285293"/>
                    <a:pt x="1493749" y="285293"/>
                    <a:pt x="1514780" y="285293"/>
                  </a:cubicBezTo>
                  <a:cubicBezTo>
                    <a:pt x="1535811" y="285293"/>
                    <a:pt x="1556537" y="285293"/>
                    <a:pt x="1576959" y="285293"/>
                  </a:cubicBezTo>
                  <a:cubicBezTo>
                    <a:pt x="1597381" y="285293"/>
                    <a:pt x="1618412" y="285293"/>
                    <a:pt x="1640053" y="285293"/>
                  </a:cubicBezTo>
                  <a:cubicBezTo>
                    <a:pt x="1661693" y="285293"/>
                    <a:pt x="1684706" y="285293"/>
                    <a:pt x="1709090" y="285293"/>
                  </a:cubicBezTo>
                  <a:cubicBezTo>
                    <a:pt x="1712138" y="288951"/>
                    <a:pt x="1714576" y="295047"/>
                    <a:pt x="1716405" y="303581"/>
                  </a:cubicBezTo>
                  <a:cubicBezTo>
                    <a:pt x="1718234" y="312116"/>
                    <a:pt x="1719148" y="320955"/>
                    <a:pt x="1719148" y="330099"/>
                  </a:cubicBezTo>
                  <a:cubicBezTo>
                    <a:pt x="1719148" y="339243"/>
                    <a:pt x="1718539" y="348082"/>
                    <a:pt x="1717319" y="356616"/>
                  </a:cubicBezTo>
                  <a:cubicBezTo>
                    <a:pt x="1716100" y="365151"/>
                    <a:pt x="1714271" y="371856"/>
                    <a:pt x="1711833" y="376733"/>
                  </a:cubicBezTo>
                  <a:cubicBezTo>
                    <a:pt x="1685011" y="377343"/>
                    <a:pt x="1660779" y="377648"/>
                    <a:pt x="1639138" y="377648"/>
                  </a:cubicBezTo>
                  <a:cubicBezTo>
                    <a:pt x="1617497" y="377648"/>
                    <a:pt x="1596466" y="377648"/>
                    <a:pt x="1576045" y="377648"/>
                  </a:cubicBezTo>
                  <a:cubicBezTo>
                    <a:pt x="1555623" y="377648"/>
                    <a:pt x="1535049" y="377495"/>
                    <a:pt x="1514323" y="377190"/>
                  </a:cubicBezTo>
                  <a:cubicBezTo>
                    <a:pt x="1493596" y="376886"/>
                    <a:pt x="1471041" y="376733"/>
                    <a:pt x="1446657" y="376733"/>
                  </a:cubicBezTo>
                  <a:cubicBezTo>
                    <a:pt x="1442999" y="371856"/>
                    <a:pt x="1440409" y="365151"/>
                    <a:pt x="1438885" y="356616"/>
                  </a:cubicBezTo>
                  <a:cubicBezTo>
                    <a:pt x="1437361" y="348082"/>
                    <a:pt x="1436599" y="339243"/>
                    <a:pt x="1436599" y="330099"/>
                  </a:cubicBezTo>
                  <a:cubicBezTo>
                    <a:pt x="1436599" y="320955"/>
                    <a:pt x="1437513" y="312116"/>
                    <a:pt x="1439342" y="303581"/>
                  </a:cubicBezTo>
                  <a:cubicBezTo>
                    <a:pt x="1441171" y="295047"/>
                    <a:pt x="1443914" y="288951"/>
                    <a:pt x="1447571" y="285293"/>
                  </a:cubicBezTo>
                  <a:close/>
                  <a:moveTo>
                    <a:pt x="473812" y="244145"/>
                  </a:moveTo>
                  <a:cubicBezTo>
                    <a:pt x="470154" y="260604"/>
                    <a:pt x="467106" y="274625"/>
                    <a:pt x="464668" y="286208"/>
                  </a:cubicBezTo>
                  <a:cubicBezTo>
                    <a:pt x="462229" y="297790"/>
                    <a:pt x="459791" y="308915"/>
                    <a:pt x="457352" y="319583"/>
                  </a:cubicBezTo>
                  <a:cubicBezTo>
                    <a:pt x="454914" y="330251"/>
                    <a:pt x="452780" y="341529"/>
                    <a:pt x="450952" y="353416"/>
                  </a:cubicBezTo>
                  <a:cubicBezTo>
                    <a:pt x="449123" y="365303"/>
                    <a:pt x="446684" y="379476"/>
                    <a:pt x="443636" y="395936"/>
                  </a:cubicBezTo>
                  <a:cubicBezTo>
                    <a:pt x="455219" y="395936"/>
                    <a:pt x="465277" y="395936"/>
                    <a:pt x="473812" y="395936"/>
                  </a:cubicBezTo>
                  <a:cubicBezTo>
                    <a:pt x="481736" y="395936"/>
                    <a:pt x="488899" y="395783"/>
                    <a:pt x="495300" y="395478"/>
                  </a:cubicBezTo>
                  <a:cubicBezTo>
                    <a:pt x="501701" y="395174"/>
                    <a:pt x="505206" y="395021"/>
                    <a:pt x="505816" y="395021"/>
                  </a:cubicBezTo>
                  <a:cubicBezTo>
                    <a:pt x="502158" y="370028"/>
                    <a:pt x="497586" y="346101"/>
                    <a:pt x="492100" y="323241"/>
                  </a:cubicBezTo>
                  <a:cubicBezTo>
                    <a:pt x="486613" y="300381"/>
                    <a:pt x="480517" y="274016"/>
                    <a:pt x="473812" y="244145"/>
                  </a:cubicBezTo>
                  <a:close/>
                  <a:moveTo>
                    <a:pt x="4233977" y="235916"/>
                  </a:moveTo>
                  <a:cubicBezTo>
                    <a:pt x="4249827" y="235916"/>
                    <a:pt x="4261866" y="240945"/>
                    <a:pt x="4270096" y="251003"/>
                  </a:cubicBezTo>
                  <a:cubicBezTo>
                    <a:pt x="4278325" y="261062"/>
                    <a:pt x="4282440" y="273711"/>
                    <a:pt x="4282440" y="288951"/>
                  </a:cubicBezTo>
                  <a:cubicBezTo>
                    <a:pt x="4282440" y="301752"/>
                    <a:pt x="4277563" y="313030"/>
                    <a:pt x="4267810" y="322784"/>
                  </a:cubicBezTo>
                  <a:cubicBezTo>
                    <a:pt x="4258056" y="332537"/>
                    <a:pt x="4246778" y="337414"/>
                    <a:pt x="4233977" y="337414"/>
                  </a:cubicBezTo>
                  <a:cubicBezTo>
                    <a:pt x="4220566" y="337414"/>
                    <a:pt x="4210050" y="332385"/>
                    <a:pt x="4202430" y="322326"/>
                  </a:cubicBezTo>
                  <a:cubicBezTo>
                    <a:pt x="4194810" y="312268"/>
                    <a:pt x="4191000" y="301143"/>
                    <a:pt x="4191000" y="288951"/>
                  </a:cubicBezTo>
                  <a:cubicBezTo>
                    <a:pt x="4191000" y="276149"/>
                    <a:pt x="4194353" y="264110"/>
                    <a:pt x="4201059" y="252832"/>
                  </a:cubicBezTo>
                  <a:cubicBezTo>
                    <a:pt x="4207764" y="241554"/>
                    <a:pt x="4218737" y="235916"/>
                    <a:pt x="4233977" y="235916"/>
                  </a:cubicBezTo>
                  <a:close/>
                  <a:moveTo>
                    <a:pt x="3891077" y="235916"/>
                  </a:moveTo>
                  <a:cubicBezTo>
                    <a:pt x="3906926" y="235916"/>
                    <a:pt x="3918966" y="240945"/>
                    <a:pt x="3927196" y="251003"/>
                  </a:cubicBezTo>
                  <a:cubicBezTo>
                    <a:pt x="3935425" y="261062"/>
                    <a:pt x="3939540" y="273711"/>
                    <a:pt x="3939540" y="288951"/>
                  </a:cubicBezTo>
                  <a:cubicBezTo>
                    <a:pt x="3939540" y="301752"/>
                    <a:pt x="3934663" y="313030"/>
                    <a:pt x="3924910" y="322784"/>
                  </a:cubicBezTo>
                  <a:cubicBezTo>
                    <a:pt x="3915156" y="332537"/>
                    <a:pt x="3903878" y="337414"/>
                    <a:pt x="3891077" y="337414"/>
                  </a:cubicBezTo>
                  <a:cubicBezTo>
                    <a:pt x="3877665" y="337414"/>
                    <a:pt x="3867150" y="332385"/>
                    <a:pt x="3859530" y="322326"/>
                  </a:cubicBezTo>
                  <a:cubicBezTo>
                    <a:pt x="3851910" y="312268"/>
                    <a:pt x="3848100" y="301143"/>
                    <a:pt x="3848100" y="288951"/>
                  </a:cubicBezTo>
                  <a:cubicBezTo>
                    <a:pt x="3848100" y="276149"/>
                    <a:pt x="3851453" y="264110"/>
                    <a:pt x="3858158" y="252832"/>
                  </a:cubicBezTo>
                  <a:cubicBezTo>
                    <a:pt x="3864864" y="241554"/>
                    <a:pt x="3875837" y="235916"/>
                    <a:pt x="3891077" y="235916"/>
                  </a:cubicBezTo>
                  <a:close/>
                  <a:moveTo>
                    <a:pt x="2681402" y="235916"/>
                  </a:moveTo>
                  <a:cubicBezTo>
                    <a:pt x="2697251" y="235916"/>
                    <a:pt x="2709291" y="240945"/>
                    <a:pt x="2717521" y="251003"/>
                  </a:cubicBezTo>
                  <a:cubicBezTo>
                    <a:pt x="2725750" y="261062"/>
                    <a:pt x="2729865" y="273711"/>
                    <a:pt x="2729865" y="288951"/>
                  </a:cubicBezTo>
                  <a:cubicBezTo>
                    <a:pt x="2729865" y="301752"/>
                    <a:pt x="2724988" y="313030"/>
                    <a:pt x="2715235" y="322784"/>
                  </a:cubicBezTo>
                  <a:cubicBezTo>
                    <a:pt x="2705481" y="332537"/>
                    <a:pt x="2694203" y="337414"/>
                    <a:pt x="2681402" y="337414"/>
                  </a:cubicBezTo>
                  <a:cubicBezTo>
                    <a:pt x="2667990" y="337414"/>
                    <a:pt x="2657475" y="332385"/>
                    <a:pt x="2649855" y="322326"/>
                  </a:cubicBezTo>
                  <a:cubicBezTo>
                    <a:pt x="2642235" y="312268"/>
                    <a:pt x="2638425" y="301143"/>
                    <a:pt x="2638425" y="288951"/>
                  </a:cubicBezTo>
                  <a:cubicBezTo>
                    <a:pt x="2638425" y="276149"/>
                    <a:pt x="2641778" y="264110"/>
                    <a:pt x="2648483" y="252832"/>
                  </a:cubicBezTo>
                  <a:cubicBezTo>
                    <a:pt x="2655189" y="241554"/>
                    <a:pt x="2666162" y="235916"/>
                    <a:pt x="2681402" y="235916"/>
                  </a:cubicBezTo>
                  <a:close/>
                  <a:moveTo>
                    <a:pt x="2338502" y="235916"/>
                  </a:moveTo>
                  <a:cubicBezTo>
                    <a:pt x="2354351" y="235916"/>
                    <a:pt x="2366391" y="240945"/>
                    <a:pt x="2374621" y="251003"/>
                  </a:cubicBezTo>
                  <a:cubicBezTo>
                    <a:pt x="2382850" y="261062"/>
                    <a:pt x="2386965" y="273711"/>
                    <a:pt x="2386965" y="288951"/>
                  </a:cubicBezTo>
                  <a:cubicBezTo>
                    <a:pt x="2386965" y="301752"/>
                    <a:pt x="2382088" y="313030"/>
                    <a:pt x="2372335" y="322784"/>
                  </a:cubicBezTo>
                  <a:cubicBezTo>
                    <a:pt x="2362581" y="332537"/>
                    <a:pt x="2351303" y="337414"/>
                    <a:pt x="2338502" y="337414"/>
                  </a:cubicBezTo>
                  <a:cubicBezTo>
                    <a:pt x="2325090" y="337414"/>
                    <a:pt x="2314575" y="332385"/>
                    <a:pt x="2306955" y="322326"/>
                  </a:cubicBezTo>
                  <a:cubicBezTo>
                    <a:pt x="2299335" y="312268"/>
                    <a:pt x="2295525" y="301143"/>
                    <a:pt x="2295525" y="288951"/>
                  </a:cubicBezTo>
                  <a:cubicBezTo>
                    <a:pt x="2295525" y="276149"/>
                    <a:pt x="2298878" y="264110"/>
                    <a:pt x="2305583" y="252832"/>
                  </a:cubicBezTo>
                  <a:cubicBezTo>
                    <a:pt x="2312289" y="241554"/>
                    <a:pt x="2323262" y="235916"/>
                    <a:pt x="2338502" y="235916"/>
                  </a:cubicBezTo>
                  <a:close/>
                  <a:moveTo>
                    <a:pt x="1113511" y="202083"/>
                  </a:moveTo>
                  <a:cubicBezTo>
                    <a:pt x="1114120" y="206350"/>
                    <a:pt x="1114577" y="215494"/>
                    <a:pt x="1114882" y="229515"/>
                  </a:cubicBezTo>
                  <a:cubicBezTo>
                    <a:pt x="1115187" y="243536"/>
                    <a:pt x="1115339" y="259995"/>
                    <a:pt x="1115339" y="278892"/>
                  </a:cubicBezTo>
                  <a:cubicBezTo>
                    <a:pt x="1115339" y="297790"/>
                    <a:pt x="1115339" y="317754"/>
                    <a:pt x="1115339" y="338786"/>
                  </a:cubicBezTo>
                  <a:cubicBezTo>
                    <a:pt x="1115339" y="359817"/>
                    <a:pt x="1115339" y="379019"/>
                    <a:pt x="1115339" y="396393"/>
                  </a:cubicBezTo>
                  <a:cubicBezTo>
                    <a:pt x="1115339" y="413766"/>
                    <a:pt x="1115339" y="428092"/>
                    <a:pt x="1115339" y="439370"/>
                  </a:cubicBezTo>
                  <a:cubicBezTo>
                    <a:pt x="1115339" y="450647"/>
                    <a:pt x="1115644" y="456286"/>
                    <a:pt x="1116254" y="456286"/>
                  </a:cubicBezTo>
                  <a:cubicBezTo>
                    <a:pt x="1135761" y="454457"/>
                    <a:pt x="1151611" y="448971"/>
                    <a:pt x="1163803" y="439827"/>
                  </a:cubicBezTo>
                  <a:cubicBezTo>
                    <a:pt x="1175995" y="430683"/>
                    <a:pt x="1185443" y="420015"/>
                    <a:pt x="1192149" y="407823"/>
                  </a:cubicBezTo>
                  <a:cubicBezTo>
                    <a:pt x="1198855" y="395631"/>
                    <a:pt x="1203427" y="382372"/>
                    <a:pt x="1205865" y="368046"/>
                  </a:cubicBezTo>
                  <a:cubicBezTo>
                    <a:pt x="1208303" y="353721"/>
                    <a:pt x="1209218" y="340157"/>
                    <a:pt x="1208608" y="327356"/>
                  </a:cubicBezTo>
                  <a:cubicBezTo>
                    <a:pt x="1208608" y="316992"/>
                    <a:pt x="1207542" y="305258"/>
                    <a:pt x="1205408" y="292151"/>
                  </a:cubicBezTo>
                  <a:cubicBezTo>
                    <a:pt x="1203274" y="279045"/>
                    <a:pt x="1198855" y="266396"/>
                    <a:pt x="1192149" y="254204"/>
                  </a:cubicBezTo>
                  <a:cubicBezTo>
                    <a:pt x="1185443" y="242012"/>
                    <a:pt x="1175842" y="231039"/>
                    <a:pt x="1163345" y="221285"/>
                  </a:cubicBezTo>
                  <a:cubicBezTo>
                    <a:pt x="1150849" y="211532"/>
                    <a:pt x="1134237" y="205131"/>
                    <a:pt x="1113511" y="202083"/>
                  </a:cubicBezTo>
                  <a:close/>
                  <a:moveTo>
                    <a:pt x="785241" y="197854"/>
                  </a:moveTo>
                  <a:cubicBezTo>
                    <a:pt x="780364" y="197625"/>
                    <a:pt x="775183" y="198120"/>
                    <a:pt x="769696" y="199340"/>
                  </a:cubicBezTo>
                  <a:cubicBezTo>
                    <a:pt x="769087" y="207874"/>
                    <a:pt x="768782" y="218847"/>
                    <a:pt x="768782" y="232258"/>
                  </a:cubicBezTo>
                  <a:cubicBezTo>
                    <a:pt x="768782" y="245669"/>
                    <a:pt x="768934" y="259842"/>
                    <a:pt x="769239" y="274778"/>
                  </a:cubicBezTo>
                  <a:cubicBezTo>
                    <a:pt x="769544" y="289713"/>
                    <a:pt x="769849" y="304343"/>
                    <a:pt x="770153" y="318669"/>
                  </a:cubicBezTo>
                  <a:cubicBezTo>
                    <a:pt x="770458" y="332994"/>
                    <a:pt x="770611" y="345339"/>
                    <a:pt x="770611" y="355702"/>
                  </a:cubicBezTo>
                  <a:cubicBezTo>
                    <a:pt x="797433" y="352654"/>
                    <a:pt x="815721" y="343358"/>
                    <a:pt x="825475" y="327813"/>
                  </a:cubicBezTo>
                  <a:cubicBezTo>
                    <a:pt x="835228" y="312268"/>
                    <a:pt x="839495" y="292608"/>
                    <a:pt x="838276" y="268834"/>
                  </a:cubicBezTo>
                  <a:cubicBezTo>
                    <a:pt x="838276" y="259690"/>
                    <a:pt x="836752" y="250394"/>
                    <a:pt x="833704" y="240945"/>
                  </a:cubicBezTo>
                  <a:cubicBezTo>
                    <a:pt x="830656" y="231496"/>
                    <a:pt x="826237" y="223266"/>
                    <a:pt x="820445" y="216256"/>
                  </a:cubicBezTo>
                  <a:cubicBezTo>
                    <a:pt x="814654" y="209246"/>
                    <a:pt x="807491" y="204064"/>
                    <a:pt x="798957" y="200711"/>
                  </a:cubicBezTo>
                  <a:cubicBezTo>
                    <a:pt x="794690" y="199035"/>
                    <a:pt x="790118" y="198082"/>
                    <a:pt x="785241" y="197854"/>
                  </a:cubicBezTo>
                  <a:close/>
                  <a:moveTo>
                    <a:pt x="768096" y="112472"/>
                  </a:moveTo>
                  <a:cubicBezTo>
                    <a:pt x="778916" y="111862"/>
                    <a:pt x="789813" y="111862"/>
                    <a:pt x="800786" y="112472"/>
                  </a:cubicBezTo>
                  <a:cubicBezTo>
                    <a:pt x="821512" y="113691"/>
                    <a:pt x="840257" y="118263"/>
                    <a:pt x="857021" y="126188"/>
                  </a:cubicBezTo>
                  <a:cubicBezTo>
                    <a:pt x="873785" y="134112"/>
                    <a:pt x="887959" y="144628"/>
                    <a:pt x="899541" y="157734"/>
                  </a:cubicBezTo>
                  <a:cubicBezTo>
                    <a:pt x="911123" y="170841"/>
                    <a:pt x="919963" y="186081"/>
                    <a:pt x="926059" y="203454"/>
                  </a:cubicBezTo>
                  <a:cubicBezTo>
                    <a:pt x="932155" y="220828"/>
                    <a:pt x="935203" y="239573"/>
                    <a:pt x="935203" y="259690"/>
                  </a:cubicBezTo>
                  <a:cubicBezTo>
                    <a:pt x="935203" y="281026"/>
                    <a:pt x="932155" y="302667"/>
                    <a:pt x="926059" y="324612"/>
                  </a:cubicBezTo>
                  <a:cubicBezTo>
                    <a:pt x="919963" y="346558"/>
                    <a:pt x="910514" y="366065"/>
                    <a:pt x="897712" y="383134"/>
                  </a:cubicBezTo>
                  <a:cubicBezTo>
                    <a:pt x="905637" y="402641"/>
                    <a:pt x="912495" y="418948"/>
                    <a:pt x="918286" y="432054"/>
                  </a:cubicBezTo>
                  <a:cubicBezTo>
                    <a:pt x="924077" y="445161"/>
                    <a:pt x="929716" y="457810"/>
                    <a:pt x="935203" y="470002"/>
                  </a:cubicBezTo>
                  <a:cubicBezTo>
                    <a:pt x="940689" y="482194"/>
                    <a:pt x="946480" y="494996"/>
                    <a:pt x="952576" y="508407"/>
                  </a:cubicBezTo>
                  <a:cubicBezTo>
                    <a:pt x="958672" y="521818"/>
                    <a:pt x="965987" y="538582"/>
                    <a:pt x="974522" y="558699"/>
                  </a:cubicBezTo>
                  <a:cubicBezTo>
                    <a:pt x="970255" y="561747"/>
                    <a:pt x="963244" y="564033"/>
                    <a:pt x="953491" y="565557"/>
                  </a:cubicBezTo>
                  <a:cubicBezTo>
                    <a:pt x="943737" y="567081"/>
                    <a:pt x="933679" y="567843"/>
                    <a:pt x="923315" y="567843"/>
                  </a:cubicBezTo>
                  <a:cubicBezTo>
                    <a:pt x="911733" y="567843"/>
                    <a:pt x="901065" y="567233"/>
                    <a:pt x="891311" y="566014"/>
                  </a:cubicBezTo>
                  <a:cubicBezTo>
                    <a:pt x="881558" y="564795"/>
                    <a:pt x="874852" y="562661"/>
                    <a:pt x="871195" y="559613"/>
                  </a:cubicBezTo>
                  <a:cubicBezTo>
                    <a:pt x="866927" y="547421"/>
                    <a:pt x="863117" y="537363"/>
                    <a:pt x="859765" y="529438"/>
                  </a:cubicBezTo>
                  <a:cubicBezTo>
                    <a:pt x="856412" y="521513"/>
                    <a:pt x="852907" y="513131"/>
                    <a:pt x="849249" y="504292"/>
                  </a:cubicBezTo>
                  <a:cubicBezTo>
                    <a:pt x="845591" y="495453"/>
                    <a:pt x="841324" y="485090"/>
                    <a:pt x="836447" y="473202"/>
                  </a:cubicBezTo>
                  <a:cubicBezTo>
                    <a:pt x="831571" y="461315"/>
                    <a:pt x="825170" y="445618"/>
                    <a:pt x="817245" y="426111"/>
                  </a:cubicBezTo>
                  <a:cubicBezTo>
                    <a:pt x="814197" y="426720"/>
                    <a:pt x="809015" y="428549"/>
                    <a:pt x="801700" y="431597"/>
                  </a:cubicBezTo>
                  <a:cubicBezTo>
                    <a:pt x="794385" y="434645"/>
                    <a:pt x="784936" y="437084"/>
                    <a:pt x="773354" y="438912"/>
                  </a:cubicBezTo>
                  <a:cubicBezTo>
                    <a:pt x="773963" y="460248"/>
                    <a:pt x="774573" y="476250"/>
                    <a:pt x="775183" y="486918"/>
                  </a:cubicBezTo>
                  <a:cubicBezTo>
                    <a:pt x="775792" y="497586"/>
                    <a:pt x="776249" y="506426"/>
                    <a:pt x="776554" y="513436"/>
                  </a:cubicBezTo>
                  <a:cubicBezTo>
                    <a:pt x="776859" y="520446"/>
                    <a:pt x="777316" y="526847"/>
                    <a:pt x="777926" y="532638"/>
                  </a:cubicBezTo>
                  <a:cubicBezTo>
                    <a:pt x="778535" y="538430"/>
                    <a:pt x="778840" y="546812"/>
                    <a:pt x="778840" y="557784"/>
                  </a:cubicBezTo>
                  <a:cubicBezTo>
                    <a:pt x="773354" y="560832"/>
                    <a:pt x="766496" y="562966"/>
                    <a:pt x="758266" y="564185"/>
                  </a:cubicBezTo>
                  <a:cubicBezTo>
                    <a:pt x="750037" y="565404"/>
                    <a:pt x="741655" y="566014"/>
                    <a:pt x="733120" y="566014"/>
                  </a:cubicBezTo>
                  <a:cubicBezTo>
                    <a:pt x="715442" y="566014"/>
                    <a:pt x="700811" y="563576"/>
                    <a:pt x="689229" y="558699"/>
                  </a:cubicBezTo>
                  <a:cubicBezTo>
                    <a:pt x="686791" y="496520"/>
                    <a:pt x="685419" y="431292"/>
                    <a:pt x="685114" y="363017"/>
                  </a:cubicBezTo>
                  <a:cubicBezTo>
                    <a:pt x="684809" y="294742"/>
                    <a:pt x="684962" y="217628"/>
                    <a:pt x="685571" y="131674"/>
                  </a:cubicBezTo>
                  <a:cubicBezTo>
                    <a:pt x="697763" y="124968"/>
                    <a:pt x="714527" y="119787"/>
                    <a:pt x="735863" y="116129"/>
                  </a:cubicBezTo>
                  <a:cubicBezTo>
                    <a:pt x="746531" y="114300"/>
                    <a:pt x="757276" y="113081"/>
                    <a:pt x="768096" y="112472"/>
                  </a:cubicBezTo>
                  <a:close/>
                  <a:moveTo>
                    <a:pt x="476555" y="110643"/>
                  </a:moveTo>
                  <a:cubicBezTo>
                    <a:pt x="484480" y="110643"/>
                    <a:pt x="492404" y="111252"/>
                    <a:pt x="500329" y="112472"/>
                  </a:cubicBezTo>
                  <a:cubicBezTo>
                    <a:pt x="508254" y="113691"/>
                    <a:pt x="515569" y="116129"/>
                    <a:pt x="522275" y="119787"/>
                  </a:cubicBezTo>
                  <a:cubicBezTo>
                    <a:pt x="538734" y="188062"/>
                    <a:pt x="556412" y="258928"/>
                    <a:pt x="575310" y="332385"/>
                  </a:cubicBezTo>
                  <a:cubicBezTo>
                    <a:pt x="594208" y="405842"/>
                    <a:pt x="612496" y="481280"/>
                    <a:pt x="630174" y="558699"/>
                  </a:cubicBezTo>
                  <a:cubicBezTo>
                    <a:pt x="624688" y="561137"/>
                    <a:pt x="617220" y="562814"/>
                    <a:pt x="607771" y="563728"/>
                  </a:cubicBezTo>
                  <a:cubicBezTo>
                    <a:pt x="598322" y="564642"/>
                    <a:pt x="588721" y="565100"/>
                    <a:pt x="578968" y="565100"/>
                  </a:cubicBezTo>
                  <a:cubicBezTo>
                    <a:pt x="568604" y="565100"/>
                    <a:pt x="559460" y="564642"/>
                    <a:pt x="551536" y="563728"/>
                  </a:cubicBezTo>
                  <a:cubicBezTo>
                    <a:pt x="543611" y="562814"/>
                    <a:pt x="539039" y="560832"/>
                    <a:pt x="537820" y="557784"/>
                  </a:cubicBezTo>
                  <a:cubicBezTo>
                    <a:pt x="532943" y="540716"/>
                    <a:pt x="528828" y="525476"/>
                    <a:pt x="525475" y="512064"/>
                  </a:cubicBezTo>
                  <a:cubicBezTo>
                    <a:pt x="522122" y="498653"/>
                    <a:pt x="518008" y="485242"/>
                    <a:pt x="513131" y="471831"/>
                  </a:cubicBezTo>
                  <a:cubicBezTo>
                    <a:pt x="506425" y="471221"/>
                    <a:pt x="500329" y="470764"/>
                    <a:pt x="494843" y="470459"/>
                  </a:cubicBezTo>
                  <a:cubicBezTo>
                    <a:pt x="489356" y="470154"/>
                    <a:pt x="483565" y="470002"/>
                    <a:pt x="477469" y="470002"/>
                  </a:cubicBezTo>
                  <a:cubicBezTo>
                    <a:pt x="471373" y="470002"/>
                    <a:pt x="464668" y="470002"/>
                    <a:pt x="457352" y="470002"/>
                  </a:cubicBezTo>
                  <a:cubicBezTo>
                    <a:pt x="450037" y="470002"/>
                    <a:pt x="441198" y="470307"/>
                    <a:pt x="430835" y="470916"/>
                  </a:cubicBezTo>
                  <a:cubicBezTo>
                    <a:pt x="425958" y="487985"/>
                    <a:pt x="422148" y="503987"/>
                    <a:pt x="419405" y="518922"/>
                  </a:cubicBezTo>
                  <a:cubicBezTo>
                    <a:pt x="416662" y="533858"/>
                    <a:pt x="414376" y="546507"/>
                    <a:pt x="412547" y="556870"/>
                  </a:cubicBezTo>
                  <a:cubicBezTo>
                    <a:pt x="410718" y="558089"/>
                    <a:pt x="405841" y="559918"/>
                    <a:pt x="397916" y="562356"/>
                  </a:cubicBezTo>
                  <a:cubicBezTo>
                    <a:pt x="389992" y="564795"/>
                    <a:pt x="380543" y="566014"/>
                    <a:pt x="369570" y="566014"/>
                  </a:cubicBezTo>
                  <a:cubicBezTo>
                    <a:pt x="362255" y="566014"/>
                    <a:pt x="354787" y="565252"/>
                    <a:pt x="347167" y="563728"/>
                  </a:cubicBezTo>
                  <a:cubicBezTo>
                    <a:pt x="339547" y="562204"/>
                    <a:pt x="331775" y="559004"/>
                    <a:pt x="323850" y="554127"/>
                  </a:cubicBezTo>
                  <a:cubicBezTo>
                    <a:pt x="330556" y="522428"/>
                    <a:pt x="336804" y="493929"/>
                    <a:pt x="342595" y="468630"/>
                  </a:cubicBezTo>
                  <a:cubicBezTo>
                    <a:pt x="348386" y="443332"/>
                    <a:pt x="353873" y="419710"/>
                    <a:pt x="359054" y="397764"/>
                  </a:cubicBezTo>
                  <a:cubicBezTo>
                    <a:pt x="364236" y="375819"/>
                    <a:pt x="369265" y="354635"/>
                    <a:pt x="374142" y="334214"/>
                  </a:cubicBezTo>
                  <a:cubicBezTo>
                    <a:pt x="379019" y="313792"/>
                    <a:pt x="384048" y="292761"/>
                    <a:pt x="389230" y="271120"/>
                  </a:cubicBezTo>
                  <a:cubicBezTo>
                    <a:pt x="394411" y="249479"/>
                    <a:pt x="399898" y="226162"/>
                    <a:pt x="405689" y="201168"/>
                  </a:cubicBezTo>
                  <a:cubicBezTo>
                    <a:pt x="411480" y="176175"/>
                    <a:pt x="418033" y="148438"/>
                    <a:pt x="425348" y="117958"/>
                  </a:cubicBezTo>
                  <a:cubicBezTo>
                    <a:pt x="430225" y="116129"/>
                    <a:pt x="437388" y="114453"/>
                    <a:pt x="446837" y="112929"/>
                  </a:cubicBezTo>
                  <a:cubicBezTo>
                    <a:pt x="456286" y="111405"/>
                    <a:pt x="466192" y="110643"/>
                    <a:pt x="476555" y="110643"/>
                  </a:cubicBezTo>
                  <a:close/>
                  <a:moveTo>
                    <a:pt x="1088822" y="106528"/>
                  </a:moveTo>
                  <a:cubicBezTo>
                    <a:pt x="1107110" y="106223"/>
                    <a:pt x="1125093" y="107595"/>
                    <a:pt x="1142771" y="110643"/>
                  </a:cubicBezTo>
                  <a:cubicBezTo>
                    <a:pt x="1172642" y="115520"/>
                    <a:pt x="1197178" y="126797"/>
                    <a:pt x="1216381" y="144476"/>
                  </a:cubicBezTo>
                  <a:cubicBezTo>
                    <a:pt x="1235583" y="162154"/>
                    <a:pt x="1250671" y="181966"/>
                    <a:pt x="1261643" y="203912"/>
                  </a:cubicBezTo>
                  <a:cubicBezTo>
                    <a:pt x="1272616" y="225857"/>
                    <a:pt x="1280236" y="247955"/>
                    <a:pt x="1284503" y="270206"/>
                  </a:cubicBezTo>
                  <a:cubicBezTo>
                    <a:pt x="1288771" y="292456"/>
                    <a:pt x="1291209" y="310592"/>
                    <a:pt x="1291819" y="324612"/>
                  </a:cubicBezTo>
                  <a:cubicBezTo>
                    <a:pt x="1293038" y="343510"/>
                    <a:pt x="1292581" y="364236"/>
                    <a:pt x="1290447" y="386792"/>
                  </a:cubicBezTo>
                  <a:cubicBezTo>
                    <a:pt x="1288313" y="409347"/>
                    <a:pt x="1282827" y="431292"/>
                    <a:pt x="1273988" y="452628"/>
                  </a:cubicBezTo>
                  <a:cubicBezTo>
                    <a:pt x="1265149" y="473964"/>
                    <a:pt x="1252042" y="493624"/>
                    <a:pt x="1234669" y="511607"/>
                  </a:cubicBezTo>
                  <a:cubicBezTo>
                    <a:pt x="1217295" y="529590"/>
                    <a:pt x="1193673" y="543154"/>
                    <a:pt x="1163803" y="552298"/>
                  </a:cubicBezTo>
                  <a:cubicBezTo>
                    <a:pt x="1138199" y="560223"/>
                    <a:pt x="1112291" y="564185"/>
                    <a:pt x="1086079" y="564185"/>
                  </a:cubicBezTo>
                  <a:cubicBezTo>
                    <a:pt x="1064133" y="564185"/>
                    <a:pt x="1044931" y="561747"/>
                    <a:pt x="1028471" y="556870"/>
                  </a:cubicBezTo>
                  <a:cubicBezTo>
                    <a:pt x="1028471" y="509931"/>
                    <a:pt x="1028319" y="468173"/>
                    <a:pt x="1028014" y="431597"/>
                  </a:cubicBezTo>
                  <a:cubicBezTo>
                    <a:pt x="1027709" y="395021"/>
                    <a:pt x="1027405" y="359817"/>
                    <a:pt x="1027100" y="325984"/>
                  </a:cubicBezTo>
                  <a:cubicBezTo>
                    <a:pt x="1026795" y="292151"/>
                    <a:pt x="1026795" y="258166"/>
                    <a:pt x="1027100" y="224028"/>
                  </a:cubicBezTo>
                  <a:cubicBezTo>
                    <a:pt x="1027405" y="189891"/>
                    <a:pt x="1027862" y="151486"/>
                    <a:pt x="1028471" y="108814"/>
                  </a:cubicBezTo>
                  <a:cubicBezTo>
                    <a:pt x="1050417" y="107595"/>
                    <a:pt x="1070534" y="106833"/>
                    <a:pt x="1088822" y="106528"/>
                  </a:cubicBezTo>
                  <a:close/>
                  <a:moveTo>
                    <a:pt x="3225470" y="103328"/>
                  </a:moveTo>
                  <a:cubicBezTo>
                    <a:pt x="3237662" y="103328"/>
                    <a:pt x="3249396" y="104547"/>
                    <a:pt x="3260674" y="106985"/>
                  </a:cubicBezTo>
                  <a:cubicBezTo>
                    <a:pt x="3271952" y="109424"/>
                    <a:pt x="3280943" y="113996"/>
                    <a:pt x="3287649" y="120701"/>
                  </a:cubicBezTo>
                  <a:cubicBezTo>
                    <a:pt x="3288258" y="121311"/>
                    <a:pt x="3287192" y="126188"/>
                    <a:pt x="3284448" y="135332"/>
                  </a:cubicBezTo>
                  <a:cubicBezTo>
                    <a:pt x="3281705" y="144476"/>
                    <a:pt x="3278048" y="155753"/>
                    <a:pt x="3273476" y="169164"/>
                  </a:cubicBezTo>
                  <a:cubicBezTo>
                    <a:pt x="3268904" y="182576"/>
                    <a:pt x="3263722" y="197206"/>
                    <a:pt x="3257931" y="213056"/>
                  </a:cubicBezTo>
                  <a:cubicBezTo>
                    <a:pt x="3252140" y="228905"/>
                    <a:pt x="3246653" y="244145"/>
                    <a:pt x="3241472" y="258776"/>
                  </a:cubicBezTo>
                  <a:cubicBezTo>
                    <a:pt x="3236290" y="273406"/>
                    <a:pt x="3231718" y="286360"/>
                    <a:pt x="3227756" y="297638"/>
                  </a:cubicBezTo>
                  <a:cubicBezTo>
                    <a:pt x="3223793" y="308915"/>
                    <a:pt x="3221203" y="316688"/>
                    <a:pt x="3219983" y="320955"/>
                  </a:cubicBezTo>
                  <a:lnTo>
                    <a:pt x="3288563" y="559613"/>
                  </a:lnTo>
                  <a:cubicBezTo>
                    <a:pt x="3285515" y="565100"/>
                    <a:pt x="3276829" y="569672"/>
                    <a:pt x="3262503" y="573329"/>
                  </a:cubicBezTo>
                  <a:cubicBezTo>
                    <a:pt x="3248177" y="576987"/>
                    <a:pt x="3234004" y="578816"/>
                    <a:pt x="3219983" y="578816"/>
                  </a:cubicBezTo>
                  <a:cubicBezTo>
                    <a:pt x="3211449" y="578816"/>
                    <a:pt x="3203677" y="577901"/>
                    <a:pt x="3196666" y="576072"/>
                  </a:cubicBezTo>
                  <a:cubicBezTo>
                    <a:pt x="3189656" y="574244"/>
                    <a:pt x="3185236" y="571500"/>
                    <a:pt x="3183407" y="567843"/>
                  </a:cubicBezTo>
                  <a:cubicBezTo>
                    <a:pt x="3176702" y="537363"/>
                    <a:pt x="3169539" y="504749"/>
                    <a:pt x="3161919" y="470002"/>
                  </a:cubicBezTo>
                  <a:cubicBezTo>
                    <a:pt x="3154299" y="435255"/>
                    <a:pt x="3145612" y="402946"/>
                    <a:pt x="3135859" y="373076"/>
                  </a:cubicBezTo>
                  <a:lnTo>
                    <a:pt x="3091967" y="568757"/>
                  </a:lnTo>
                  <a:cubicBezTo>
                    <a:pt x="3080385" y="573634"/>
                    <a:pt x="3065755" y="576072"/>
                    <a:pt x="3048076" y="576072"/>
                  </a:cubicBezTo>
                  <a:cubicBezTo>
                    <a:pt x="3036494" y="576072"/>
                    <a:pt x="3025216" y="574853"/>
                    <a:pt x="3014243" y="572415"/>
                  </a:cubicBezTo>
                  <a:cubicBezTo>
                    <a:pt x="3003271" y="569976"/>
                    <a:pt x="2993517" y="565709"/>
                    <a:pt x="2984983" y="559613"/>
                  </a:cubicBezTo>
                  <a:cubicBezTo>
                    <a:pt x="2984373" y="558394"/>
                    <a:pt x="2985440" y="552450"/>
                    <a:pt x="2988183" y="541782"/>
                  </a:cubicBezTo>
                  <a:cubicBezTo>
                    <a:pt x="2990926" y="531114"/>
                    <a:pt x="2994736" y="517551"/>
                    <a:pt x="2999613" y="501092"/>
                  </a:cubicBezTo>
                  <a:cubicBezTo>
                    <a:pt x="3004490" y="484632"/>
                    <a:pt x="3009824" y="466802"/>
                    <a:pt x="3015615" y="447599"/>
                  </a:cubicBezTo>
                  <a:cubicBezTo>
                    <a:pt x="3021406" y="428397"/>
                    <a:pt x="3027045" y="409956"/>
                    <a:pt x="3032531" y="392278"/>
                  </a:cubicBezTo>
                  <a:cubicBezTo>
                    <a:pt x="3038018" y="374600"/>
                    <a:pt x="3042742" y="359055"/>
                    <a:pt x="3046704" y="345644"/>
                  </a:cubicBezTo>
                  <a:cubicBezTo>
                    <a:pt x="3050667" y="332232"/>
                    <a:pt x="3053258" y="323088"/>
                    <a:pt x="3054477" y="318212"/>
                  </a:cubicBezTo>
                  <a:lnTo>
                    <a:pt x="2987726" y="120701"/>
                  </a:lnTo>
                  <a:cubicBezTo>
                    <a:pt x="2993822" y="115824"/>
                    <a:pt x="3002204" y="112167"/>
                    <a:pt x="3012872" y="109728"/>
                  </a:cubicBezTo>
                  <a:cubicBezTo>
                    <a:pt x="3023540" y="107290"/>
                    <a:pt x="3034665" y="106071"/>
                    <a:pt x="3046248" y="106071"/>
                  </a:cubicBezTo>
                  <a:cubicBezTo>
                    <a:pt x="3055391" y="106071"/>
                    <a:pt x="3064078" y="106680"/>
                    <a:pt x="3072308" y="107900"/>
                  </a:cubicBezTo>
                  <a:cubicBezTo>
                    <a:pt x="3080537" y="109119"/>
                    <a:pt x="3087395" y="110643"/>
                    <a:pt x="3092882" y="112472"/>
                  </a:cubicBezTo>
                  <a:cubicBezTo>
                    <a:pt x="3101416" y="153315"/>
                    <a:pt x="3108731" y="189129"/>
                    <a:pt x="3114827" y="219914"/>
                  </a:cubicBezTo>
                  <a:cubicBezTo>
                    <a:pt x="3120923" y="250698"/>
                    <a:pt x="3127934" y="280416"/>
                    <a:pt x="3135859" y="309068"/>
                  </a:cubicBezTo>
                  <a:lnTo>
                    <a:pt x="3180664" y="110643"/>
                  </a:lnTo>
                  <a:cubicBezTo>
                    <a:pt x="3184931" y="108204"/>
                    <a:pt x="3191027" y="106376"/>
                    <a:pt x="3198952" y="105156"/>
                  </a:cubicBezTo>
                  <a:cubicBezTo>
                    <a:pt x="3206877" y="103937"/>
                    <a:pt x="3215716" y="103328"/>
                    <a:pt x="3225470" y="103328"/>
                  </a:cubicBezTo>
                  <a:close/>
                  <a:moveTo>
                    <a:pt x="4234891" y="96012"/>
                  </a:moveTo>
                  <a:cubicBezTo>
                    <a:pt x="4220870" y="98451"/>
                    <a:pt x="4209745" y="107595"/>
                    <a:pt x="4201516" y="123444"/>
                  </a:cubicBezTo>
                  <a:cubicBezTo>
                    <a:pt x="4193286" y="139294"/>
                    <a:pt x="4187038" y="157430"/>
                    <a:pt x="4182770" y="177851"/>
                  </a:cubicBezTo>
                  <a:cubicBezTo>
                    <a:pt x="4178503" y="198273"/>
                    <a:pt x="4175760" y="218694"/>
                    <a:pt x="4174541" y="239116"/>
                  </a:cubicBezTo>
                  <a:cubicBezTo>
                    <a:pt x="4173322" y="259538"/>
                    <a:pt x="4172712" y="275235"/>
                    <a:pt x="4172712" y="286208"/>
                  </a:cubicBezTo>
                  <a:cubicBezTo>
                    <a:pt x="4172712" y="292913"/>
                    <a:pt x="4173017" y="302362"/>
                    <a:pt x="4173627" y="314554"/>
                  </a:cubicBezTo>
                  <a:cubicBezTo>
                    <a:pt x="4174236" y="326746"/>
                    <a:pt x="4175303" y="340310"/>
                    <a:pt x="4176827" y="355245"/>
                  </a:cubicBezTo>
                  <a:cubicBezTo>
                    <a:pt x="4178351" y="370180"/>
                    <a:pt x="4180485" y="385420"/>
                    <a:pt x="4183228" y="400965"/>
                  </a:cubicBezTo>
                  <a:cubicBezTo>
                    <a:pt x="4185971" y="416510"/>
                    <a:pt x="4189628" y="430530"/>
                    <a:pt x="4194201" y="443027"/>
                  </a:cubicBezTo>
                  <a:cubicBezTo>
                    <a:pt x="4198772" y="455524"/>
                    <a:pt x="4204411" y="465887"/>
                    <a:pt x="4211117" y="474117"/>
                  </a:cubicBezTo>
                  <a:cubicBezTo>
                    <a:pt x="4217822" y="482346"/>
                    <a:pt x="4225747" y="486461"/>
                    <a:pt x="4234891" y="486461"/>
                  </a:cubicBezTo>
                  <a:cubicBezTo>
                    <a:pt x="4245254" y="486461"/>
                    <a:pt x="4254094" y="482651"/>
                    <a:pt x="4261409" y="475031"/>
                  </a:cubicBezTo>
                  <a:cubicBezTo>
                    <a:pt x="4268724" y="467411"/>
                    <a:pt x="4274972" y="457505"/>
                    <a:pt x="4280154" y="445313"/>
                  </a:cubicBezTo>
                  <a:cubicBezTo>
                    <a:pt x="4285336" y="433121"/>
                    <a:pt x="4289298" y="419558"/>
                    <a:pt x="4292041" y="404622"/>
                  </a:cubicBezTo>
                  <a:cubicBezTo>
                    <a:pt x="4294785" y="389687"/>
                    <a:pt x="4296918" y="374904"/>
                    <a:pt x="4298442" y="360274"/>
                  </a:cubicBezTo>
                  <a:cubicBezTo>
                    <a:pt x="4299966" y="345644"/>
                    <a:pt x="4301033" y="332080"/>
                    <a:pt x="4301643" y="319583"/>
                  </a:cubicBezTo>
                  <a:cubicBezTo>
                    <a:pt x="4302252" y="307086"/>
                    <a:pt x="4302557" y="297180"/>
                    <a:pt x="4302557" y="289865"/>
                  </a:cubicBezTo>
                  <a:cubicBezTo>
                    <a:pt x="4302557" y="283769"/>
                    <a:pt x="4302252" y="274625"/>
                    <a:pt x="4301643" y="262433"/>
                  </a:cubicBezTo>
                  <a:cubicBezTo>
                    <a:pt x="4301033" y="250241"/>
                    <a:pt x="4299814" y="236830"/>
                    <a:pt x="4297985" y="222200"/>
                  </a:cubicBezTo>
                  <a:cubicBezTo>
                    <a:pt x="4296156" y="207569"/>
                    <a:pt x="4293565" y="192329"/>
                    <a:pt x="4290212" y="176480"/>
                  </a:cubicBezTo>
                  <a:cubicBezTo>
                    <a:pt x="4286860" y="160630"/>
                    <a:pt x="4282745" y="146609"/>
                    <a:pt x="4277868" y="134417"/>
                  </a:cubicBezTo>
                  <a:cubicBezTo>
                    <a:pt x="4272991" y="122225"/>
                    <a:pt x="4267048" y="112472"/>
                    <a:pt x="4260037" y="105156"/>
                  </a:cubicBezTo>
                  <a:cubicBezTo>
                    <a:pt x="4253027" y="97841"/>
                    <a:pt x="4244645" y="94793"/>
                    <a:pt x="4234891" y="96012"/>
                  </a:cubicBezTo>
                  <a:close/>
                  <a:moveTo>
                    <a:pt x="3891991" y="96012"/>
                  </a:moveTo>
                  <a:cubicBezTo>
                    <a:pt x="3877970" y="98451"/>
                    <a:pt x="3866845" y="107595"/>
                    <a:pt x="3858616" y="123444"/>
                  </a:cubicBezTo>
                  <a:cubicBezTo>
                    <a:pt x="3850386" y="139294"/>
                    <a:pt x="3844138" y="157430"/>
                    <a:pt x="3839870" y="177851"/>
                  </a:cubicBezTo>
                  <a:cubicBezTo>
                    <a:pt x="3835603" y="198273"/>
                    <a:pt x="3832860" y="218694"/>
                    <a:pt x="3831641" y="239116"/>
                  </a:cubicBezTo>
                  <a:cubicBezTo>
                    <a:pt x="3830421" y="259538"/>
                    <a:pt x="3829812" y="275235"/>
                    <a:pt x="3829812" y="286208"/>
                  </a:cubicBezTo>
                  <a:cubicBezTo>
                    <a:pt x="3829812" y="292913"/>
                    <a:pt x="3830117" y="302362"/>
                    <a:pt x="3830726" y="314554"/>
                  </a:cubicBezTo>
                  <a:cubicBezTo>
                    <a:pt x="3831336" y="326746"/>
                    <a:pt x="3832403" y="340310"/>
                    <a:pt x="3833927" y="355245"/>
                  </a:cubicBezTo>
                  <a:cubicBezTo>
                    <a:pt x="3835451" y="370180"/>
                    <a:pt x="3837584" y="385420"/>
                    <a:pt x="3840328" y="400965"/>
                  </a:cubicBezTo>
                  <a:cubicBezTo>
                    <a:pt x="3843071" y="416510"/>
                    <a:pt x="3846728" y="430530"/>
                    <a:pt x="3851300" y="443027"/>
                  </a:cubicBezTo>
                  <a:cubicBezTo>
                    <a:pt x="3855872" y="455524"/>
                    <a:pt x="3861511" y="465887"/>
                    <a:pt x="3868217" y="474117"/>
                  </a:cubicBezTo>
                  <a:cubicBezTo>
                    <a:pt x="3874922" y="482346"/>
                    <a:pt x="3882847" y="486461"/>
                    <a:pt x="3891991" y="486461"/>
                  </a:cubicBezTo>
                  <a:cubicBezTo>
                    <a:pt x="3902354" y="486461"/>
                    <a:pt x="3911194" y="482651"/>
                    <a:pt x="3918509" y="475031"/>
                  </a:cubicBezTo>
                  <a:cubicBezTo>
                    <a:pt x="3925824" y="467411"/>
                    <a:pt x="3932072" y="457505"/>
                    <a:pt x="3937254" y="445313"/>
                  </a:cubicBezTo>
                  <a:cubicBezTo>
                    <a:pt x="3942436" y="433121"/>
                    <a:pt x="3946398" y="419558"/>
                    <a:pt x="3949141" y="404622"/>
                  </a:cubicBezTo>
                  <a:cubicBezTo>
                    <a:pt x="3951884" y="389687"/>
                    <a:pt x="3954018" y="374904"/>
                    <a:pt x="3955542" y="360274"/>
                  </a:cubicBezTo>
                  <a:cubicBezTo>
                    <a:pt x="3957066" y="345644"/>
                    <a:pt x="3958133" y="332080"/>
                    <a:pt x="3958742" y="319583"/>
                  </a:cubicBezTo>
                  <a:cubicBezTo>
                    <a:pt x="3959352" y="307086"/>
                    <a:pt x="3959657" y="297180"/>
                    <a:pt x="3959657" y="289865"/>
                  </a:cubicBezTo>
                  <a:cubicBezTo>
                    <a:pt x="3959657" y="283769"/>
                    <a:pt x="3959352" y="274625"/>
                    <a:pt x="3958742" y="262433"/>
                  </a:cubicBezTo>
                  <a:cubicBezTo>
                    <a:pt x="3958133" y="250241"/>
                    <a:pt x="3956913" y="236830"/>
                    <a:pt x="3955085" y="222200"/>
                  </a:cubicBezTo>
                  <a:cubicBezTo>
                    <a:pt x="3953256" y="207569"/>
                    <a:pt x="3950665" y="192329"/>
                    <a:pt x="3947312" y="176480"/>
                  </a:cubicBezTo>
                  <a:cubicBezTo>
                    <a:pt x="3943960" y="160630"/>
                    <a:pt x="3939845" y="146609"/>
                    <a:pt x="3934968" y="134417"/>
                  </a:cubicBezTo>
                  <a:cubicBezTo>
                    <a:pt x="3930091" y="122225"/>
                    <a:pt x="3924147" y="112472"/>
                    <a:pt x="3917137" y="105156"/>
                  </a:cubicBezTo>
                  <a:cubicBezTo>
                    <a:pt x="3910127" y="97841"/>
                    <a:pt x="3901745" y="94793"/>
                    <a:pt x="3891991" y="96012"/>
                  </a:cubicBezTo>
                  <a:close/>
                  <a:moveTo>
                    <a:pt x="2682316" y="96012"/>
                  </a:moveTo>
                  <a:cubicBezTo>
                    <a:pt x="2668295" y="98451"/>
                    <a:pt x="2657170" y="107595"/>
                    <a:pt x="2648941" y="123444"/>
                  </a:cubicBezTo>
                  <a:cubicBezTo>
                    <a:pt x="2640711" y="139294"/>
                    <a:pt x="2634463" y="157430"/>
                    <a:pt x="2630195" y="177851"/>
                  </a:cubicBezTo>
                  <a:cubicBezTo>
                    <a:pt x="2625928" y="198273"/>
                    <a:pt x="2623185" y="218694"/>
                    <a:pt x="2621966" y="239116"/>
                  </a:cubicBezTo>
                  <a:cubicBezTo>
                    <a:pt x="2620747" y="259538"/>
                    <a:pt x="2620137" y="275235"/>
                    <a:pt x="2620137" y="286208"/>
                  </a:cubicBezTo>
                  <a:cubicBezTo>
                    <a:pt x="2620137" y="292913"/>
                    <a:pt x="2620442" y="302362"/>
                    <a:pt x="2621051" y="314554"/>
                  </a:cubicBezTo>
                  <a:cubicBezTo>
                    <a:pt x="2621661" y="326746"/>
                    <a:pt x="2622728" y="340310"/>
                    <a:pt x="2624252" y="355245"/>
                  </a:cubicBezTo>
                  <a:cubicBezTo>
                    <a:pt x="2625776" y="370180"/>
                    <a:pt x="2627909" y="385420"/>
                    <a:pt x="2630653" y="400965"/>
                  </a:cubicBezTo>
                  <a:cubicBezTo>
                    <a:pt x="2633396" y="416510"/>
                    <a:pt x="2637053" y="430530"/>
                    <a:pt x="2641625" y="443027"/>
                  </a:cubicBezTo>
                  <a:cubicBezTo>
                    <a:pt x="2646197" y="455524"/>
                    <a:pt x="2651836" y="465887"/>
                    <a:pt x="2658542" y="474117"/>
                  </a:cubicBezTo>
                  <a:cubicBezTo>
                    <a:pt x="2665247" y="482346"/>
                    <a:pt x="2673172" y="486461"/>
                    <a:pt x="2682316" y="486461"/>
                  </a:cubicBezTo>
                  <a:cubicBezTo>
                    <a:pt x="2692679" y="486461"/>
                    <a:pt x="2701519" y="482651"/>
                    <a:pt x="2708834" y="475031"/>
                  </a:cubicBezTo>
                  <a:cubicBezTo>
                    <a:pt x="2716149" y="467411"/>
                    <a:pt x="2722397" y="457505"/>
                    <a:pt x="2727579" y="445313"/>
                  </a:cubicBezTo>
                  <a:cubicBezTo>
                    <a:pt x="2732761" y="433121"/>
                    <a:pt x="2736723" y="419558"/>
                    <a:pt x="2739466" y="404622"/>
                  </a:cubicBezTo>
                  <a:cubicBezTo>
                    <a:pt x="2742209" y="389687"/>
                    <a:pt x="2744343" y="374904"/>
                    <a:pt x="2745867" y="360274"/>
                  </a:cubicBezTo>
                  <a:cubicBezTo>
                    <a:pt x="2747391" y="345644"/>
                    <a:pt x="2748458" y="332080"/>
                    <a:pt x="2749067" y="319583"/>
                  </a:cubicBezTo>
                  <a:cubicBezTo>
                    <a:pt x="2749677" y="307086"/>
                    <a:pt x="2749982" y="297180"/>
                    <a:pt x="2749982" y="289865"/>
                  </a:cubicBezTo>
                  <a:cubicBezTo>
                    <a:pt x="2749982" y="283769"/>
                    <a:pt x="2749677" y="274625"/>
                    <a:pt x="2749067" y="262433"/>
                  </a:cubicBezTo>
                  <a:cubicBezTo>
                    <a:pt x="2748458" y="250241"/>
                    <a:pt x="2747238" y="236830"/>
                    <a:pt x="2745410" y="222200"/>
                  </a:cubicBezTo>
                  <a:cubicBezTo>
                    <a:pt x="2743581" y="207569"/>
                    <a:pt x="2740990" y="192329"/>
                    <a:pt x="2737637" y="176480"/>
                  </a:cubicBezTo>
                  <a:cubicBezTo>
                    <a:pt x="2734285" y="160630"/>
                    <a:pt x="2730170" y="146609"/>
                    <a:pt x="2725293" y="134417"/>
                  </a:cubicBezTo>
                  <a:cubicBezTo>
                    <a:pt x="2720416" y="122225"/>
                    <a:pt x="2714472" y="112472"/>
                    <a:pt x="2707462" y="105156"/>
                  </a:cubicBezTo>
                  <a:cubicBezTo>
                    <a:pt x="2700452" y="97841"/>
                    <a:pt x="2692070" y="94793"/>
                    <a:pt x="2682316" y="96012"/>
                  </a:cubicBezTo>
                  <a:close/>
                  <a:moveTo>
                    <a:pt x="2339416" y="96012"/>
                  </a:moveTo>
                  <a:cubicBezTo>
                    <a:pt x="2325395" y="98451"/>
                    <a:pt x="2314270" y="107595"/>
                    <a:pt x="2306041" y="123444"/>
                  </a:cubicBezTo>
                  <a:cubicBezTo>
                    <a:pt x="2297811" y="139294"/>
                    <a:pt x="2291563" y="157430"/>
                    <a:pt x="2287295" y="177851"/>
                  </a:cubicBezTo>
                  <a:cubicBezTo>
                    <a:pt x="2283028" y="198273"/>
                    <a:pt x="2280285" y="218694"/>
                    <a:pt x="2279066" y="239116"/>
                  </a:cubicBezTo>
                  <a:cubicBezTo>
                    <a:pt x="2277846" y="259538"/>
                    <a:pt x="2277237" y="275235"/>
                    <a:pt x="2277237" y="286208"/>
                  </a:cubicBezTo>
                  <a:cubicBezTo>
                    <a:pt x="2277237" y="292913"/>
                    <a:pt x="2277542" y="302362"/>
                    <a:pt x="2278151" y="314554"/>
                  </a:cubicBezTo>
                  <a:cubicBezTo>
                    <a:pt x="2278761" y="326746"/>
                    <a:pt x="2279828" y="340310"/>
                    <a:pt x="2281352" y="355245"/>
                  </a:cubicBezTo>
                  <a:cubicBezTo>
                    <a:pt x="2282876" y="370180"/>
                    <a:pt x="2285009" y="385420"/>
                    <a:pt x="2287753" y="400965"/>
                  </a:cubicBezTo>
                  <a:cubicBezTo>
                    <a:pt x="2290496" y="416510"/>
                    <a:pt x="2294153" y="430530"/>
                    <a:pt x="2298725" y="443027"/>
                  </a:cubicBezTo>
                  <a:cubicBezTo>
                    <a:pt x="2303297" y="455524"/>
                    <a:pt x="2308936" y="465887"/>
                    <a:pt x="2315642" y="474117"/>
                  </a:cubicBezTo>
                  <a:cubicBezTo>
                    <a:pt x="2322347" y="482346"/>
                    <a:pt x="2330272" y="486461"/>
                    <a:pt x="2339416" y="486461"/>
                  </a:cubicBezTo>
                  <a:cubicBezTo>
                    <a:pt x="2349779" y="486461"/>
                    <a:pt x="2358619" y="482651"/>
                    <a:pt x="2365934" y="475031"/>
                  </a:cubicBezTo>
                  <a:cubicBezTo>
                    <a:pt x="2373249" y="467411"/>
                    <a:pt x="2379497" y="457505"/>
                    <a:pt x="2384679" y="445313"/>
                  </a:cubicBezTo>
                  <a:cubicBezTo>
                    <a:pt x="2389861" y="433121"/>
                    <a:pt x="2393823" y="419558"/>
                    <a:pt x="2396566" y="404622"/>
                  </a:cubicBezTo>
                  <a:cubicBezTo>
                    <a:pt x="2399309" y="389687"/>
                    <a:pt x="2401443" y="374904"/>
                    <a:pt x="2402967" y="360274"/>
                  </a:cubicBezTo>
                  <a:cubicBezTo>
                    <a:pt x="2404491" y="345644"/>
                    <a:pt x="2405558" y="332080"/>
                    <a:pt x="2406167" y="319583"/>
                  </a:cubicBezTo>
                  <a:cubicBezTo>
                    <a:pt x="2406777" y="307086"/>
                    <a:pt x="2407082" y="297180"/>
                    <a:pt x="2407082" y="289865"/>
                  </a:cubicBezTo>
                  <a:cubicBezTo>
                    <a:pt x="2407082" y="283769"/>
                    <a:pt x="2406777" y="274625"/>
                    <a:pt x="2406167" y="262433"/>
                  </a:cubicBezTo>
                  <a:cubicBezTo>
                    <a:pt x="2405558" y="250241"/>
                    <a:pt x="2404338" y="236830"/>
                    <a:pt x="2402510" y="222200"/>
                  </a:cubicBezTo>
                  <a:cubicBezTo>
                    <a:pt x="2400681" y="207569"/>
                    <a:pt x="2398090" y="192329"/>
                    <a:pt x="2394737" y="176480"/>
                  </a:cubicBezTo>
                  <a:cubicBezTo>
                    <a:pt x="2391385" y="160630"/>
                    <a:pt x="2387270" y="146609"/>
                    <a:pt x="2382393" y="134417"/>
                  </a:cubicBezTo>
                  <a:cubicBezTo>
                    <a:pt x="2377516" y="122225"/>
                    <a:pt x="2371572" y="112472"/>
                    <a:pt x="2364562" y="105156"/>
                  </a:cubicBezTo>
                  <a:cubicBezTo>
                    <a:pt x="2357552" y="97841"/>
                    <a:pt x="2349170" y="94793"/>
                    <a:pt x="2339416" y="96012"/>
                  </a:cubicBezTo>
                  <a:close/>
                  <a:moveTo>
                    <a:pt x="3574008" y="10059"/>
                  </a:moveTo>
                  <a:cubicBezTo>
                    <a:pt x="3584372" y="10059"/>
                    <a:pt x="3594430" y="11583"/>
                    <a:pt x="3604184" y="14631"/>
                  </a:cubicBezTo>
                  <a:cubicBezTo>
                    <a:pt x="3613937" y="17679"/>
                    <a:pt x="3619424" y="22556"/>
                    <a:pt x="3620643" y="29261"/>
                  </a:cubicBezTo>
                  <a:cubicBezTo>
                    <a:pt x="3621253" y="107290"/>
                    <a:pt x="3621253" y="182880"/>
                    <a:pt x="3620643" y="256032"/>
                  </a:cubicBezTo>
                  <a:cubicBezTo>
                    <a:pt x="3620033" y="329184"/>
                    <a:pt x="3620033" y="400203"/>
                    <a:pt x="3620643" y="469088"/>
                  </a:cubicBezTo>
                  <a:cubicBezTo>
                    <a:pt x="3631616" y="468478"/>
                    <a:pt x="3641217" y="468173"/>
                    <a:pt x="3649446" y="468173"/>
                  </a:cubicBezTo>
                  <a:cubicBezTo>
                    <a:pt x="3657676" y="468173"/>
                    <a:pt x="3666363" y="468173"/>
                    <a:pt x="3675507" y="468173"/>
                  </a:cubicBezTo>
                  <a:lnTo>
                    <a:pt x="3699281" y="468173"/>
                  </a:lnTo>
                  <a:lnTo>
                    <a:pt x="3699281" y="470002"/>
                  </a:lnTo>
                  <a:cubicBezTo>
                    <a:pt x="3702329" y="484023"/>
                    <a:pt x="3703548" y="498044"/>
                    <a:pt x="3702939" y="512064"/>
                  </a:cubicBezTo>
                  <a:cubicBezTo>
                    <a:pt x="3702329" y="526085"/>
                    <a:pt x="3701110" y="540106"/>
                    <a:pt x="3699281" y="554127"/>
                  </a:cubicBezTo>
                  <a:lnTo>
                    <a:pt x="3698367" y="556870"/>
                  </a:lnTo>
                  <a:lnTo>
                    <a:pt x="3695624" y="556870"/>
                  </a:lnTo>
                  <a:cubicBezTo>
                    <a:pt x="3656609" y="558089"/>
                    <a:pt x="3614699" y="558851"/>
                    <a:pt x="3569894" y="559156"/>
                  </a:cubicBezTo>
                  <a:cubicBezTo>
                    <a:pt x="3525088" y="559461"/>
                    <a:pt x="3483178" y="559613"/>
                    <a:pt x="3444164" y="559613"/>
                  </a:cubicBezTo>
                  <a:lnTo>
                    <a:pt x="3442335" y="559613"/>
                  </a:lnTo>
                  <a:lnTo>
                    <a:pt x="3441421" y="558699"/>
                  </a:lnTo>
                  <a:cubicBezTo>
                    <a:pt x="3438982" y="555651"/>
                    <a:pt x="3437001" y="550164"/>
                    <a:pt x="3435477" y="542240"/>
                  </a:cubicBezTo>
                  <a:cubicBezTo>
                    <a:pt x="3433953" y="534315"/>
                    <a:pt x="3433038" y="525780"/>
                    <a:pt x="3432734" y="516636"/>
                  </a:cubicBezTo>
                  <a:cubicBezTo>
                    <a:pt x="3432429" y="507492"/>
                    <a:pt x="3432734" y="498806"/>
                    <a:pt x="3433648" y="490576"/>
                  </a:cubicBezTo>
                  <a:cubicBezTo>
                    <a:pt x="3434563" y="482346"/>
                    <a:pt x="3435934" y="476403"/>
                    <a:pt x="3437763" y="472745"/>
                  </a:cubicBezTo>
                  <a:lnTo>
                    <a:pt x="3438677" y="470002"/>
                  </a:lnTo>
                  <a:lnTo>
                    <a:pt x="3440506" y="470002"/>
                  </a:lnTo>
                  <a:cubicBezTo>
                    <a:pt x="3452698" y="470612"/>
                    <a:pt x="3466414" y="470612"/>
                    <a:pt x="3481654" y="470002"/>
                  </a:cubicBezTo>
                  <a:cubicBezTo>
                    <a:pt x="3496894" y="469392"/>
                    <a:pt x="3510610" y="469088"/>
                    <a:pt x="3522802" y="469088"/>
                  </a:cubicBezTo>
                  <a:cubicBezTo>
                    <a:pt x="3524021" y="428854"/>
                    <a:pt x="3524479" y="388925"/>
                    <a:pt x="3524174" y="349301"/>
                  </a:cubicBezTo>
                  <a:cubicBezTo>
                    <a:pt x="3523869" y="309677"/>
                    <a:pt x="3524326" y="269748"/>
                    <a:pt x="3525545" y="229515"/>
                  </a:cubicBezTo>
                  <a:cubicBezTo>
                    <a:pt x="3526155" y="217323"/>
                    <a:pt x="3526460" y="204978"/>
                    <a:pt x="3526460" y="192482"/>
                  </a:cubicBezTo>
                  <a:cubicBezTo>
                    <a:pt x="3526460" y="179985"/>
                    <a:pt x="3526460" y="167640"/>
                    <a:pt x="3526460" y="155448"/>
                  </a:cubicBezTo>
                  <a:cubicBezTo>
                    <a:pt x="3518535" y="160325"/>
                    <a:pt x="3510610" y="164897"/>
                    <a:pt x="3502685" y="169164"/>
                  </a:cubicBezTo>
                  <a:cubicBezTo>
                    <a:pt x="3494761" y="173432"/>
                    <a:pt x="3486836" y="178004"/>
                    <a:pt x="3478911" y="182880"/>
                  </a:cubicBezTo>
                  <a:lnTo>
                    <a:pt x="3477996" y="183795"/>
                  </a:lnTo>
                  <a:lnTo>
                    <a:pt x="3476168" y="183795"/>
                  </a:lnTo>
                  <a:cubicBezTo>
                    <a:pt x="3470681" y="181356"/>
                    <a:pt x="3464890" y="177394"/>
                    <a:pt x="3458794" y="171908"/>
                  </a:cubicBezTo>
                  <a:cubicBezTo>
                    <a:pt x="3452698" y="166421"/>
                    <a:pt x="3447059" y="160325"/>
                    <a:pt x="3441878" y="153620"/>
                  </a:cubicBezTo>
                  <a:cubicBezTo>
                    <a:pt x="3436696" y="146914"/>
                    <a:pt x="3432277" y="139751"/>
                    <a:pt x="3428619" y="132131"/>
                  </a:cubicBezTo>
                  <a:cubicBezTo>
                    <a:pt x="3424961" y="124511"/>
                    <a:pt x="3422523" y="117653"/>
                    <a:pt x="3421304" y="111557"/>
                  </a:cubicBezTo>
                  <a:lnTo>
                    <a:pt x="3421304" y="109728"/>
                  </a:lnTo>
                  <a:lnTo>
                    <a:pt x="3422218" y="108814"/>
                  </a:lnTo>
                  <a:cubicBezTo>
                    <a:pt x="3427095" y="104547"/>
                    <a:pt x="3431514" y="100889"/>
                    <a:pt x="3435477" y="97841"/>
                  </a:cubicBezTo>
                  <a:cubicBezTo>
                    <a:pt x="3439439" y="94793"/>
                    <a:pt x="3443859" y="91440"/>
                    <a:pt x="3448736" y="87783"/>
                  </a:cubicBezTo>
                  <a:cubicBezTo>
                    <a:pt x="3464585" y="74981"/>
                    <a:pt x="3480892" y="62942"/>
                    <a:pt x="3497656" y="51664"/>
                  </a:cubicBezTo>
                  <a:cubicBezTo>
                    <a:pt x="3514420" y="40386"/>
                    <a:pt x="3530727" y="28652"/>
                    <a:pt x="3546577" y="16460"/>
                  </a:cubicBezTo>
                  <a:cubicBezTo>
                    <a:pt x="3551453" y="12192"/>
                    <a:pt x="3560597" y="10059"/>
                    <a:pt x="3574008" y="10059"/>
                  </a:cubicBezTo>
                  <a:close/>
                  <a:moveTo>
                    <a:pt x="2021434" y="10059"/>
                  </a:moveTo>
                  <a:cubicBezTo>
                    <a:pt x="2031797" y="10059"/>
                    <a:pt x="2041855" y="11583"/>
                    <a:pt x="2051609" y="14631"/>
                  </a:cubicBezTo>
                  <a:cubicBezTo>
                    <a:pt x="2061362" y="17679"/>
                    <a:pt x="2066849" y="22556"/>
                    <a:pt x="2068068" y="29261"/>
                  </a:cubicBezTo>
                  <a:cubicBezTo>
                    <a:pt x="2068678" y="107290"/>
                    <a:pt x="2068678" y="182880"/>
                    <a:pt x="2068068" y="256032"/>
                  </a:cubicBezTo>
                  <a:cubicBezTo>
                    <a:pt x="2067458" y="329184"/>
                    <a:pt x="2067458" y="400203"/>
                    <a:pt x="2068068" y="469088"/>
                  </a:cubicBezTo>
                  <a:cubicBezTo>
                    <a:pt x="2079041" y="468478"/>
                    <a:pt x="2088642" y="468173"/>
                    <a:pt x="2096871" y="468173"/>
                  </a:cubicBezTo>
                  <a:cubicBezTo>
                    <a:pt x="2105101" y="468173"/>
                    <a:pt x="2113788" y="468173"/>
                    <a:pt x="2122932" y="468173"/>
                  </a:cubicBezTo>
                  <a:lnTo>
                    <a:pt x="2146706" y="468173"/>
                  </a:lnTo>
                  <a:lnTo>
                    <a:pt x="2146706" y="470002"/>
                  </a:lnTo>
                  <a:cubicBezTo>
                    <a:pt x="2149754" y="484023"/>
                    <a:pt x="2150974" y="498044"/>
                    <a:pt x="2150364" y="512064"/>
                  </a:cubicBezTo>
                  <a:cubicBezTo>
                    <a:pt x="2149754" y="526085"/>
                    <a:pt x="2148535" y="540106"/>
                    <a:pt x="2146706" y="554127"/>
                  </a:cubicBezTo>
                  <a:lnTo>
                    <a:pt x="2145792" y="556870"/>
                  </a:lnTo>
                  <a:lnTo>
                    <a:pt x="2143049" y="556870"/>
                  </a:lnTo>
                  <a:cubicBezTo>
                    <a:pt x="2104034" y="558089"/>
                    <a:pt x="2062124" y="558851"/>
                    <a:pt x="2017319" y="559156"/>
                  </a:cubicBezTo>
                  <a:cubicBezTo>
                    <a:pt x="1972513" y="559461"/>
                    <a:pt x="1930603" y="559613"/>
                    <a:pt x="1891589" y="559613"/>
                  </a:cubicBezTo>
                  <a:lnTo>
                    <a:pt x="1889760" y="559613"/>
                  </a:lnTo>
                  <a:lnTo>
                    <a:pt x="1888846" y="558699"/>
                  </a:lnTo>
                  <a:cubicBezTo>
                    <a:pt x="1886407" y="555651"/>
                    <a:pt x="1884426" y="550164"/>
                    <a:pt x="1882902" y="542240"/>
                  </a:cubicBezTo>
                  <a:cubicBezTo>
                    <a:pt x="1881378" y="534315"/>
                    <a:pt x="1880464" y="525780"/>
                    <a:pt x="1880159" y="516636"/>
                  </a:cubicBezTo>
                  <a:cubicBezTo>
                    <a:pt x="1879854" y="507492"/>
                    <a:pt x="1880159" y="498806"/>
                    <a:pt x="1881073" y="490576"/>
                  </a:cubicBezTo>
                  <a:cubicBezTo>
                    <a:pt x="1881988" y="482346"/>
                    <a:pt x="1883359" y="476403"/>
                    <a:pt x="1885188" y="472745"/>
                  </a:cubicBezTo>
                  <a:lnTo>
                    <a:pt x="1886102" y="470002"/>
                  </a:lnTo>
                  <a:lnTo>
                    <a:pt x="1887931" y="470002"/>
                  </a:lnTo>
                  <a:cubicBezTo>
                    <a:pt x="1900123" y="470612"/>
                    <a:pt x="1913839" y="470612"/>
                    <a:pt x="1929079" y="470002"/>
                  </a:cubicBezTo>
                  <a:cubicBezTo>
                    <a:pt x="1944319" y="469392"/>
                    <a:pt x="1958035" y="469088"/>
                    <a:pt x="1970227" y="469088"/>
                  </a:cubicBezTo>
                  <a:cubicBezTo>
                    <a:pt x="1971446" y="428854"/>
                    <a:pt x="1971904" y="388925"/>
                    <a:pt x="1971599" y="349301"/>
                  </a:cubicBezTo>
                  <a:cubicBezTo>
                    <a:pt x="1971294" y="309677"/>
                    <a:pt x="1971751" y="269748"/>
                    <a:pt x="1972970" y="229515"/>
                  </a:cubicBezTo>
                  <a:cubicBezTo>
                    <a:pt x="1973580" y="217323"/>
                    <a:pt x="1973885" y="204978"/>
                    <a:pt x="1973885" y="192482"/>
                  </a:cubicBezTo>
                  <a:cubicBezTo>
                    <a:pt x="1973885" y="179985"/>
                    <a:pt x="1973885" y="167640"/>
                    <a:pt x="1973885" y="155448"/>
                  </a:cubicBezTo>
                  <a:cubicBezTo>
                    <a:pt x="1965960" y="160325"/>
                    <a:pt x="1958035" y="164897"/>
                    <a:pt x="1950110" y="169164"/>
                  </a:cubicBezTo>
                  <a:cubicBezTo>
                    <a:pt x="1942186" y="173432"/>
                    <a:pt x="1934261" y="178004"/>
                    <a:pt x="1926336" y="182880"/>
                  </a:cubicBezTo>
                  <a:lnTo>
                    <a:pt x="1925422" y="183795"/>
                  </a:lnTo>
                  <a:lnTo>
                    <a:pt x="1923593" y="183795"/>
                  </a:lnTo>
                  <a:cubicBezTo>
                    <a:pt x="1918106" y="181356"/>
                    <a:pt x="1912315" y="177394"/>
                    <a:pt x="1906219" y="171908"/>
                  </a:cubicBezTo>
                  <a:cubicBezTo>
                    <a:pt x="1900123" y="166421"/>
                    <a:pt x="1894484" y="160325"/>
                    <a:pt x="1889303" y="153620"/>
                  </a:cubicBezTo>
                  <a:cubicBezTo>
                    <a:pt x="1884121" y="146914"/>
                    <a:pt x="1879702" y="139751"/>
                    <a:pt x="1876044" y="132131"/>
                  </a:cubicBezTo>
                  <a:cubicBezTo>
                    <a:pt x="1872386" y="124511"/>
                    <a:pt x="1869948" y="117653"/>
                    <a:pt x="1868729" y="111557"/>
                  </a:cubicBezTo>
                  <a:lnTo>
                    <a:pt x="1868729" y="109728"/>
                  </a:lnTo>
                  <a:lnTo>
                    <a:pt x="1869643" y="108814"/>
                  </a:lnTo>
                  <a:cubicBezTo>
                    <a:pt x="1874520" y="104547"/>
                    <a:pt x="1878940" y="100889"/>
                    <a:pt x="1882902" y="97841"/>
                  </a:cubicBezTo>
                  <a:cubicBezTo>
                    <a:pt x="1886864" y="94793"/>
                    <a:pt x="1891284" y="91440"/>
                    <a:pt x="1896161" y="87783"/>
                  </a:cubicBezTo>
                  <a:cubicBezTo>
                    <a:pt x="1912010" y="74981"/>
                    <a:pt x="1928317" y="62942"/>
                    <a:pt x="1945081" y="51664"/>
                  </a:cubicBezTo>
                  <a:cubicBezTo>
                    <a:pt x="1961845" y="40386"/>
                    <a:pt x="1978152" y="28652"/>
                    <a:pt x="1994002" y="16460"/>
                  </a:cubicBezTo>
                  <a:cubicBezTo>
                    <a:pt x="1998878" y="12192"/>
                    <a:pt x="2008022" y="10059"/>
                    <a:pt x="2021434" y="10059"/>
                  </a:cubicBezTo>
                  <a:close/>
                  <a:moveTo>
                    <a:pt x="4234891" y="4572"/>
                  </a:moveTo>
                  <a:cubicBezTo>
                    <a:pt x="4256227" y="4572"/>
                    <a:pt x="4274820" y="9449"/>
                    <a:pt x="4290670" y="19203"/>
                  </a:cubicBezTo>
                  <a:cubicBezTo>
                    <a:pt x="4306519" y="28956"/>
                    <a:pt x="4320388" y="42063"/>
                    <a:pt x="4332275" y="58522"/>
                  </a:cubicBezTo>
                  <a:cubicBezTo>
                    <a:pt x="4344162" y="74981"/>
                    <a:pt x="4354068" y="93422"/>
                    <a:pt x="4361993" y="113843"/>
                  </a:cubicBezTo>
                  <a:cubicBezTo>
                    <a:pt x="4369918" y="134265"/>
                    <a:pt x="4376166" y="155144"/>
                    <a:pt x="4380738" y="176480"/>
                  </a:cubicBezTo>
                  <a:cubicBezTo>
                    <a:pt x="4385310" y="197816"/>
                    <a:pt x="4388663" y="218237"/>
                    <a:pt x="4390797" y="237744"/>
                  </a:cubicBezTo>
                  <a:cubicBezTo>
                    <a:pt x="4392930" y="257252"/>
                    <a:pt x="4393692" y="274320"/>
                    <a:pt x="4393083" y="288951"/>
                  </a:cubicBezTo>
                  <a:cubicBezTo>
                    <a:pt x="4393083" y="303581"/>
                    <a:pt x="4392016" y="320802"/>
                    <a:pt x="4389882" y="340614"/>
                  </a:cubicBezTo>
                  <a:cubicBezTo>
                    <a:pt x="4387748" y="360426"/>
                    <a:pt x="4384243" y="380696"/>
                    <a:pt x="4379367" y="401422"/>
                  </a:cubicBezTo>
                  <a:cubicBezTo>
                    <a:pt x="4374490" y="422148"/>
                    <a:pt x="4368089" y="442570"/>
                    <a:pt x="4360164" y="462687"/>
                  </a:cubicBezTo>
                  <a:cubicBezTo>
                    <a:pt x="4352239" y="482804"/>
                    <a:pt x="4342486" y="500634"/>
                    <a:pt x="4330903" y="516179"/>
                  </a:cubicBezTo>
                  <a:cubicBezTo>
                    <a:pt x="4319321" y="531724"/>
                    <a:pt x="4305605" y="544373"/>
                    <a:pt x="4289755" y="554127"/>
                  </a:cubicBezTo>
                  <a:cubicBezTo>
                    <a:pt x="4273906" y="563880"/>
                    <a:pt x="4255617" y="568757"/>
                    <a:pt x="4234891" y="568757"/>
                  </a:cubicBezTo>
                  <a:cubicBezTo>
                    <a:pt x="4213555" y="568757"/>
                    <a:pt x="4194810" y="564033"/>
                    <a:pt x="4178656" y="554584"/>
                  </a:cubicBezTo>
                  <a:cubicBezTo>
                    <a:pt x="4162501" y="545135"/>
                    <a:pt x="4148633" y="532486"/>
                    <a:pt x="4137051" y="516636"/>
                  </a:cubicBezTo>
                  <a:cubicBezTo>
                    <a:pt x="4125468" y="500787"/>
                    <a:pt x="4115867" y="482956"/>
                    <a:pt x="4108247" y="463144"/>
                  </a:cubicBezTo>
                  <a:cubicBezTo>
                    <a:pt x="4100627" y="443332"/>
                    <a:pt x="4094683" y="422758"/>
                    <a:pt x="4090416" y="401422"/>
                  </a:cubicBezTo>
                  <a:cubicBezTo>
                    <a:pt x="4086149" y="380086"/>
                    <a:pt x="4083253" y="359207"/>
                    <a:pt x="4081729" y="338786"/>
                  </a:cubicBezTo>
                  <a:cubicBezTo>
                    <a:pt x="4080205" y="318364"/>
                    <a:pt x="4079748" y="299924"/>
                    <a:pt x="4080358" y="283464"/>
                  </a:cubicBezTo>
                  <a:cubicBezTo>
                    <a:pt x="4080967" y="260909"/>
                    <a:pt x="4083863" y="233782"/>
                    <a:pt x="4089044" y="202083"/>
                  </a:cubicBezTo>
                  <a:cubicBezTo>
                    <a:pt x="4094226" y="170384"/>
                    <a:pt x="4102761" y="139904"/>
                    <a:pt x="4114648" y="110643"/>
                  </a:cubicBezTo>
                  <a:cubicBezTo>
                    <a:pt x="4126535" y="81382"/>
                    <a:pt x="4142232" y="56541"/>
                    <a:pt x="4161739" y="36119"/>
                  </a:cubicBezTo>
                  <a:cubicBezTo>
                    <a:pt x="4181246" y="15698"/>
                    <a:pt x="4205630" y="5182"/>
                    <a:pt x="4234891" y="4572"/>
                  </a:cubicBezTo>
                  <a:close/>
                  <a:moveTo>
                    <a:pt x="3891991" y="4572"/>
                  </a:moveTo>
                  <a:cubicBezTo>
                    <a:pt x="3913327" y="4572"/>
                    <a:pt x="3931920" y="9449"/>
                    <a:pt x="3947770" y="19203"/>
                  </a:cubicBezTo>
                  <a:cubicBezTo>
                    <a:pt x="3963619" y="28956"/>
                    <a:pt x="3977488" y="42063"/>
                    <a:pt x="3989375" y="58522"/>
                  </a:cubicBezTo>
                  <a:cubicBezTo>
                    <a:pt x="4001262" y="74981"/>
                    <a:pt x="4011168" y="93422"/>
                    <a:pt x="4019093" y="113843"/>
                  </a:cubicBezTo>
                  <a:cubicBezTo>
                    <a:pt x="4027017" y="134265"/>
                    <a:pt x="4033266" y="155144"/>
                    <a:pt x="4037838" y="176480"/>
                  </a:cubicBezTo>
                  <a:cubicBezTo>
                    <a:pt x="4042410" y="197816"/>
                    <a:pt x="4045763" y="218237"/>
                    <a:pt x="4047896" y="237744"/>
                  </a:cubicBezTo>
                  <a:cubicBezTo>
                    <a:pt x="4050030" y="257252"/>
                    <a:pt x="4050792" y="274320"/>
                    <a:pt x="4050182" y="288951"/>
                  </a:cubicBezTo>
                  <a:cubicBezTo>
                    <a:pt x="4050182" y="303581"/>
                    <a:pt x="4049115" y="320802"/>
                    <a:pt x="4046982" y="340614"/>
                  </a:cubicBezTo>
                  <a:cubicBezTo>
                    <a:pt x="4044848" y="360426"/>
                    <a:pt x="4041343" y="380696"/>
                    <a:pt x="4036466" y="401422"/>
                  </a:cubicBezTo>
                  <a:cubicBezTo>
                    <a:pt x="4031589" y="422148"/>
                    <a:pt x="4025189" y="442570"/>
                    <a:pt x="4017264" y="462687"/>
                  </a:cubicBezTo>
                  <a:cubicBezTo>
                    <a:pt x="4009339" y="482804"/>
                    <a:pt x="3999586" y="500634"/>
                    <a:pt x="3988003" y="516179"/>
                  </a:cubicBezTo>
                  <a:cubicBezTo>
                    <a:pt x="3976421" y="531724"/>
                    <a:pt x="3962705" y="544373"/>
                    <a:pt x="3946855" y="554127"/>
                  </a:cubicBezTo>
                  <a:cubicBezTo>
                    <a:pt x="3931005" y="563880"/>
                    <a:pt x="3912717" y="568757"/>
                    <a:pt x="3891991" y="568757"/>
                  </a:cubicBezTo>
                  <a:cubicBezTo>
                    <a:pt x="3870655" y="568757"/>
                    <a:pt x="3851910" y="564033"/>
                    <a:pt x="3835755" y="554584"/>
                  </a:cubicBezTo>
                  <a:cubicBezTo>
                    <a:pt x="3819601" y="545135"/>
                    <a:pt x="3805733" y="532486"/>
                    <a:pt x="3794150" y="516636"/>
                  </a:cubicBezTo>
                  <a:cubicBezTo>
                    <a:pt x="3782568" y="500787"/>
                    <a:pt x="3772967" y="482956"/>
                    <a:pt x="3765347" y="463144"/>
                  </a:cubicBezTo>
                  <a:cubicBezTo>
                    <a:pt x="3757727" y="443332"/>
                    <a:pt x="3751783" y="422758"/>
                    <a:pt x="3747516" y="401422"/>
                  </a:cubicBezTo>
                  <a:cubicBezTo>
                    <a:pt x="3743249" y="380086"/>
                    <a:pt x="3740353" y="359207"/>
                    <a:pt x="3738829" y="338786"/>
                  </a:cubicBezTo>
                  <a:cubicBezTo>
                    <a:pt x="3737305" y="318364"/>
                    <a:pt x="3736848" y="299924"/>
                    <a:pt x="3737458" y="283464"/>
                  </a:cubicBezTo>
                  <a:cubicBezTo>
                    <a:pt x="3738067" y="260909"/>
                    <a:pt x="3740963" y="233782"/>
                    <a:pt x="3746144" y="202083"/>
                  </a:cubicBezTo>
                  <a:cubicBezTo>
                    <a:pt x="3751326" y="170384"/>
                    <a:pt x="3759860" y="139904"/>
                    <a:pt x="3771747" y="110643"/>
                  </a:cubicBezTo>
                  <a:cubicBezTo>
                    <a:pt x="3783635" y="81382"/>
                    <a:pt x="3799332" y="56541"/>
                    <a:pt x="3818839" y="36119"/>
                  </a:cubicBezTo>
                  <a:cubicBezTo>
                    <a:pt x="3838346" y="15698"/>
                    <a:pt x="3862730" y="5182"/>
                    <a:pt x="3891991" y="4572"/>
                  </a:cubicBezTo>
                  <a:close/>
                  <a:moveTo>
                    <a:pt x="2682316" y="4572"/>
                  </a:moveTo>
                  <a:cubicBezTo>
                    <a:pt x="2703652" y="4572"/>
                    <a:pt x="2722245" y="9449"/>
                    <a:pt x="2738095" y="19203"/>
                  </a:cubicBezTo>
                  <a:cubicBezTo>
                    <a:pt x="2753944" y="28956"/>
                    <a:pt x="2767813" y="42063"/>
                    <a:pt x="2779700" y="58522"/>
                  </a:cubicBezTo>
                  <a:cubicBezTo>
                    <a:pt x="2791587" y="74981"/>
                    <a:pt x="2801493" y="93422"/>
                    <a:pt x="2809418" y="113843"/>
                  </a:cubicBezTo>
                  <a:cubicBezTo>
                    <a:pt x="2817343" y="134265"/>
                    <a:pt x="2823591" y="155144"/>
                    <a:pt x="2828163" y="176480"/>
                  </a:cubicBezTo>
                  <a:cubicBezTo>
                    <a:pt x="2832735" y="197816"/>
                    <a:pt x="2836088" y="218237"/>
                    <a:pt x="2838221" y="237744"/>
                  </a:cubicBezTo>
                  <a:cubicBezTo>
                    <a:pt x="2840355" y="257252"/>
                    <a:pt x="2841117" y="274320"/>
                    <a:pt x="2840507" y="288951"/>
                  </a:cubicBezTo>
                  <a:cubicBezTo>
                    <a:pt x="2840507" y="303581"/>
                    <a:pt x="2839441" y="320802"/>
                    <a:pt x="2837307" y="340614"/>
                  </a:cubicBezTo>
                  <a:cubicBezTo>
                    <a:pt x="2835173" y="360426"/>
                    <a:pt x="2831668" y="380696"/>
                    <a:pt x="2826791" y="401422"/>
                  </a:cubicBezTo>
                  <a:cubicBezTo>
                    <a:pt x="2821914" y="422148"/>
                    <a:pt x="2815514" y="442570"/>
                    <a:pt x="2807589" y="462687"/>
                  </a:cubicBezTo>
                  <a:cubicBezTo>
                    <a:pt x="2799664" y="482804"/>
                    <a:pt x="2789911" y="500634"/>
                    <a:pt x="2778328" y="516179"/>
                  </a:cubicBezTo>
                  <a:cubicBezTo>
                    <a:pt x="2766746" y="531724"/>
                    <a:pt x="2753030" y="544373"/>
                    <a:pt x="2737180" y="554127"/>
                  </a:cubicBezTo>
                  <a:cubicBezTo>
                    <a:pt x="2721331" y="563880"/>
                    <a:pt x="2703043" y="568757"/>
                    <a:pt x="2682316" y="568757"/>
                  </a:cubicBezTo>
                  <a:cubicBezTo>
                    <a:pt x="2660980" y="568757"/>
                    <a:pt x="2642235" y="564033"/>
                    <a:pt x="2626081" y="554584"/>
                  </a:cubicBezTo>
                  <a:cubicBezTo>
                    <a:pt x="2609926" y="545135"/>
                    <a:pt x="2596058" y="532486"/>
                    <a:pt x="2584475" y="516636"/>
                  </a:cubicBezTo>
                  <a:cubicBezTo>
                    <a:pt x="2572893" y="500787"/>
                    <a:pt x="2563292" y="482956"/>
                    <a:pt x="2555672" y="463144"/>
                  </a:cubicBezTo>
                  <a:cubicBezTo>
                    <a:pt x="2548052" y="443332"/>
                    <a:pt x="2542108" y="422758"/>
                    <a:pt x="2537841" y="401422"/>
                  </a:cubicBezTo>
                  <a:cubicBezTo>
                    <a:pt x="2533574" y="380086"/>
                    <a:pt x="2530678" y="359207"/>
                    <a:pt x="2529154" y="338786"/>
                  </a:cubicBezTo>
                  <a:cubicBezTo>
                    <a:pt x="2527630" y="318364"/>
                    <a:pt x="2527173" y="299924"/>
                    <a:pt x="2527783" y="283464"/>
                  </a:cubicBezTo>
                  <a:cubicBezTo>
                    <a:pt x="2528392" y="260909"/>
                    <a:pt x="2531288" y="233782"/>
                    <a:pt x="2536469" y="202083"/>
                  </a:cubicBezTo>
                  <a:cubicBezTo>
                    <a:pt x="2541651" y="170384"/>
                    <a:pt x="2550185" y="139904"/>
                    <a:pt x="2562072" y="110643"/>
                  </a:cubicBezTo>
                  <a:cubicBezTo>
                    <a:pt x="2573960" y="81382"/>
                    <a:pt x="2589657" y="56541"/>
                    <a:pt x="2609164" y="36119"/>
                  </a:cubicBezTo>
                  <a:cubicBezTo>
                    <a:pt x="2628671" y="15698"/>
                    <a:pt x="2653056" y="5182"/>
                    <a:pt x="2682316" y="4572"/>
                  </a:cubicBezTo>
                  <a:close/>
                  <a:moveTo>
                    <a:pt x="2339416" y="4572"/>
                  </a:moveTo>
                  <a:cubicBezTo>
                    <a:pt x="2360752" y="4572"/>
                    <a:pt x="2379345" y="9449"/>
                    <a:pt x="2395195" y="19203"/>
                  </a:cubicBezTo>
                  <a:cubicBezTo>
                    <a:pt x="2411044" y="28956"/>
                    <a:pt x="2424913" y="42063"/>
                    <a:pt x="2436800" y="58522"/>
                  </a:cubicBezTo>
                  <a:cubicBezTo>
                    <a:pt x="2448687" y="74981"/>
                    <a:pt x="2458593" y="93422"/>
                    <a:pt x="2466518" y="113843"/>
                  </a:cubicBezTo>
                  <a:cubicBezTo>
                    <a:pt x="2474443" y="134265"/>
                    <a:pt x="2480691" y="155144"/>
                    <a:pt x="2485263" y="176480"/>
                  </a:cubicBezTo>
                  <a:cubicBezTo>
                    <a:pt x="2489835" y="197816"/>
                    <a:pt x="2493188" y="218237"/>
                    <a:pt x="2495321" y="237744"/>
                  </a:cubicBezTo>
                  <a:cubicBezTo>
                    <a:pt x="2497455" y="257252"/>
                    <a:pt x="2498217" y="274320"/>
                    <a:pt x="2497607" y="288951"/>
                  </a:cubicBezTo>
                  <a:cubicBezTo>
                    <a:pt x="2497607" y="303581"/>
                    <a:pt x="2496541" y="320802"/>
                    <a:pt x="2494407" y="340614"/>
                  </a:cubicBezTo>
                  <a:cubicBezTo>
                    <a:pt x="2492274" y="360426"/>
                    <a:pt x="2488768" y="380696"/>
                    <a:pt x="2483891" y="401422"/>
                  </a:cubicBezTo>
                  <a:cubicBezTo>
                    <a:pt x="2479014" y="422148"/>
                    <a:pt x="2472614" y="442570"/>
                    <a:pt x="2464689" y="462687"/>
                  </a:cubicBezTo>
                  <a:cubicBezTo>
                    <a:pt x="2456764" y="482804"/>
                    <a:pt x="2447011" y="500634"/>
                    <a:pt x="2435428" y="516179"/>
                  </a:cubicBezTo>
                  <a:cubicBezTo>
                    <a:pt x="2423846" y="531724"/>
                    <a:pt x="2410130" y="544373"/>
                    <a:pt x="2394280" y="554127"/>
                  </a:cubicBezTo>
                  <a:cubicBezTo>
                    <a:pt x="2378430" y="563880"/>
                    <a:pt x="2360143" y="568757"/>
                    <a:pt x="2339416" y="568757"/>
                  </a:cubicBezTo>
                  <a:cubicBezTo>
                    <a:pt x="2318080" y="568757"/>
                    <a:pt x="2299335" y="564033"/>
                    <a:pt x="2283181" y="554584"/>
                  </a:cubicBezTo>
                  <a:cubicBezTo>
                    <a:pt x="2267026" y="545135"/>
                    <a:pt x="2253158" y="532486"/>
                    <a:pt x="2241575" y="516636"/>
                  </a:cubicBezTo>
                  <a:cubicBezTo>
                    <a:pt x="2229993" y="500787"/>
                    <a:pt x="2220392" y="482956"/>
                    <a:pt x="2212772" y="463144"/>
                  </a:cubicBezTo>
                  <a:cubicBezTo>
                    <a:pt x="2205152" y="443332"/>
                    <a:pt x="2199208" y="422758"/>
                    <a:pt x="2194941" y="401422"/>
                  </a:cubicBezTo>
                  <a:cubicBezTo>
                    <a:pt x="2190674" y="380086"/>
                    <a:pt x="2187778" y="359207"/>
                    <a:pt x="2186254" y="338786"/>
                  </a:cubicBezTo>
                  <a:cubicBezTo>
                    <a:pt x="2184730" y="318364"/>
                    <a:pt x="2184273" y="299924"/>
                    <a:pt x="2184883" y="283464"/>
                  </a:cubicBezTo>
                  <a:cubicBezTo>
                    <a:pt x="2185492" y="260909"/>
                    <a:pt x="2188388" y="233782"/>
                    <a:pt x="2193569" y="202083"/>
                  </a:cubicBezTo>
                  <a:cubicBezTo>
                    <a:pt x="2198751" y="170384"/>
                    <a:pt x="2207285" y="139904"/>
                    <a:pt x="2219173" y="110643"/>
                  </a:cubicBezTo>
                  <a:cubicBezTo>
                    <a:pt x="2231060" y="81382"/>
                    <a:pt x="2246757" y="56541"/>
                    <a:pt x="2266264" y="36119"/>
                  </a:cubicBezTo>
                  <a:cubicBezTo>
                    <a:pt x="2285771" y="15698"/>
                    <a:pt x="2310155" y="5182"/>
                    <a:pt x="2339416" y="4572"/>
                  </a:cubicBezTo>
                  <a:close/>
                  <a:moveTo>
                    <a:pt x="41834" y="0"/>
                  </a:moveTo>
                  <a:cubicBezTo>
                    <a:pt x="52197" y="0"/>
                    <a:pt x="62255" y="1067"/>
                    <a:pt x="72009" y="3201"/>
                  </a:cubicBezTo>
                  <a:cubicBezTo>
                    <a:pt x="81763" y="5334"/>
                    <a:pt x="89992" y="8535"/>
                    <a:pt x="96698" y="12802"/>
                  </a:cubicBezTo>
                  <a:cubicBezTo>
                    <a:pt x="96698" y="21946"/>
                    <a:pt x="96850" y="36576"/>
                    <a:pt x="97155" y="56693"/>
                  </a:cubicBezTo>
                  <a:cubicBezTo>
                    <a:pt x="97460" y="76810"/>
                    <a:pt x="97612" y="98146"/>
                    <a:pt x="97612" y="120701"/>
                  </a:cubicBezTo>
                  <a:cubicBezTo>
                    <a:pt x="97612" y="143256"/>
                    <a:pt x="97612" y="164897"/>
                    <a:pt x="97612" y="185624"/>
                  </a:cubicBezTo>
                  <a:cubicBezTo>
                    <a:pt x="97612" y="206350"/>
                    <a:pt x="97612" y="222200"/>
                    <a:pt x="97612" y="233172"/>
                  </a:cubicBezTo>
                  <a:lnTo>
                    <a:pt x="134188" y="232258"/>
                  </a:lnTo>
                  <a:lnTo>
                    <a:pt x="172593" y="232258"/>
                  </a:lnTo>
                  <a:cubicBezTo>
                    <a:pt x="172593" y="231039"/>
                    <a:pt x="172593" y="224790"/>
                    <a:pt x="172593" y="213513"/>
                  </a:cubicBezTo>
                  <a:cubicBezTo>
                    <a:pt x="172593" y="202235"/>
                    <a:pt x="172593" y="188367"/>
                    <a:pt x="172593" y="171908"/>
                  </a:cubicBezTo>
                  <a:cubicBezTo>
                    <a:pt x="172593" y="155448"/>
                    <a:pt x="172593" y="137770"/>
                    <a:pt x="172593" y="118872"/>
                  </a:cubicBezTo>
                  <a:cubicBezTo>
                    <a:pt x="172593" y="99975"/>
                    <a:pt x="172593" y="82449"/>
                    <a:pt x="172593" y="66294"/>
                  </a:cubicBezTo>
                  <a:cubicBezTo>
                    <a:pt x="172593" y="50140"/>
                    <a:pt x="172593" y="36729"/>
                    <a:pt x="172593" y="26061"/>
                  </a:cubicBezTo>
                  <a:cubicBezTo>
                    <a:pt x="172593" y="15393"/>
                    <a:pt x="172593" y="10059"/>
                    <a:pt x="172593" y="10059"/>
                  </a:cubicBezTo>
                  <a:cubicBezTo>
                    <a:pt x="177470" y="7011"/>
                    <a:pt x="184480" y="4725"/>
                    <a:pt x="193624" y="3201"/>
                  </a:cubicBezTo>
                  <a:cubicBezTo>
                    <a:pt x="202768" y="1677"/>
                    <a:pt x="212522" y="915"/>
                    <a:pt x="222885" y="915"/>
                  </a:cubicBezTo>
                  <a:cubicBezTo>
                    <a:pt x="231419" y="915"/>
                    <a:pt x="240106" y="1524"/>
                    <a:pt x="248945" y="2744"/>
                  </a:cubicBezTo>
                  <a:cubicBezTo>
                    <a:pt x="257785" y="3963"/>
                    <a:pt x="265557" y="6096"/>
                    <a:pt x="272263" y="9144"/>
                  </a:cubicBezTo>
                  <a:cubicBezTo>
                    <a:pt x="272872" y="64618"/>
                    <a:pt x="273329" y="115977"/>
                    <a:pt x="273634" y="163221"/>
                  </a:cubicBezTo>
                  <a:cubicBezTo>
                    <a:pt x="273939" y="210465"/>
                    <a:pt x="274244" y="255880"/>
                    <a:pt x="274549" y="299466"/>
                  </a:cubicBezTo>
                  <a:cubicBezTo>
                    <a:pt x="274853" y="343053"/>
                    <a:pt x="275158" y="385877"/>
                    <a:pt x="275463" y="427940"/>
                  </a:cubicBezTo>
                  <a:cubicBezTo>
                    <a:pt x="275768" y="470002"/>
                    <a:pt x="276530" y="513588"/>
                    <a:pt x="277749" y="558699"/>
                  </a:cubicBezTo>
                  <a:cubicBezTo>
                    <a:pt x="274701" y="563576"/>
                    <a:pt x="268453" y="567386"/>
                    <a:pt x="259004" y="570129"/>
                  </a:cubicBezTo>
                  <a:cubicBezTo>
                    <a:pt x="249555" y="572872"/>
                    <a:pt x="239039" y="574244"/>
                    <a:pt x="227457" y="574244"/>
                  </a:cubicBezTo>
                  <a:cubicBezTo>
                    <a:pt x="218313" y="574244"/>
                    <a:pt x="209321" y="573177"/>
                    <a:pt x="200482" y="571043"/>
                  </a:cubicBezTo>
                  <a:cubicBezTo>
                    <a:pt x="191643" y="568910"/>
                    <a:pt x="184175" y="565404"/>
                    <a:pt x="178079" y="560528"/>
                  </a:cubicBezTo>
                  <a:cubicBezTo>
                    <a:pt x="178689" y="545288"/>
                    <a:pt x="178841" y="527609"/>
                    <a:pt x="178537" y="507492"/>
                  </a:cubicBezTo>
                  <a:cubicBezTo>
                    <a:pt x="178232" y="487376"/>
                    <a:pt x="177927" y="466497"/>
                    <a:pt x="177622" y="444856"/>
                  </a:cubicBezTo>
                  <a:cubicBezTo>
                    <a:pt x="177317" y="423215"/>
                    <a:pt x="176860" y="401727"/>
                    <a:pt x="176251" y="380391"/>
                  </a:cubicBezTo>
                  <a:cubicBezTo>
                    <a:pt x="175641" y="359055"/>
                    <a:pt x="175336" y="339548"/>
                    <a:pt x="175336" y="321869"/>
                  </a:cubicBezTo>
                  <a:cubicBezTo>
                    <a:pt x="158267" y="321869"/>
                    <a:pt x="142113" y="322174"/>
                    <a:pt x="126873" y="322784"/>
                  </a:cubicBezTo>
                  <a:cubicBezTo>
                    <a:pt x="111633" y="323393"/>
                    <a:pt x="102489" y="323393"/>
                    <a:pt x="99441" y="322784"/>
                  </a:cubicBezTo>
                  <a:cubicBezTo>
                    <a:pt x="99441" y="342900"/>
                    <a:pt x="99289" y="362255"/>
                    <a:pt x="98984" y="380848"/>
                  </a:cubicBezTo>
                  <a:cubicBezTo>
                    <a:pt x="98679" y="399441"/>
                    <a:pt x="98679" y="418338"/>
                    <a:pt x="98984" y="437541"/>
                  </a:cubicBezTo>
                  <a:cubicBezTo>
                    <a:pt x="99289" y="456743"/>
                    <a:pt x="99593" y="476403"/>
                    <a:pt x="99898" y="496520"/>
                  </a:cubicBezTo>
                  <a:cubicBezTo>
                    <a:pt x="100203" y="516636"/>
                    <a:pt x="100660" y="537972"/>
                    <a:pt x="101270" y="560528"/>
                  </a:cubicBezTo>
                  <a:cubicBezTo>
                    <a:pt x="97003" y="564185"/>
                    <a:pt x="90754" y="566928"/>
                    <a:pt x="82525" y="568757"/>
                  </a:cubicBezTo>
                  <a:cubicBezTo>
                    <a:pt x="74295" y="570586"/>
                    <a:pt x="65303" y="571500"/>
                    <a:pt x="55550" y="571500"/>
                  </a:cubicBezTo>
                  <a:cubicBezTo>
                    <a:pt x="45187" y="571500"/>
                    <a:pt x="34976" y="570434"/>
                    <a:pt x="24917" y="568300"/>
                  </a:cubicBezTo>
                  <a:cubicBezTo>
                    <a:pt x="14859" y="566166"/>
                    <a:pt x="7087" y="562661"/>
                    <a:pt x="1600" y="557784"/>
                  </a:cubicBezTo>
                  <a:cubicBezTo>
                    <a:pt x="1600" y="534620"/>
                    <a:pt x="1448" y="504444"/>
                    <a:pt x="1143" y="467259"/>
                  </a:cubicBezTo>
                  <a:cubicBezTo>
                    <a:pt x="838" y="430073"/>
                    <a:pt x="533" y="387858"/>
                    <a:pt x="229" y="340614"/>
                  </a:cubicBezTo>
                  <a:cubicBezTo>
                    <a:pt x="-76" y="293370"/>
                    <a:pt x="-76" y="241707"/>
                    <a:pt x="229" y="185624"/>
                  </a:cubicBezTo>
                  <a:cubicBezTo>
                    <a:pt x="533" y="129540"/>
                    <a:pt x="991" y="71019"/>
                    <a:pt x="1600" y="10059"/>
                  </a:cubicBezTo>
                  <a:cubicBezTo>
                    <a:pt x="4648" y="7011"/>
                    <a:pt x="9830" y="4572"/>
                    <a:pt x="17145" y="2744"/>
                  </a:cubicBezTo>
                  <a:cubicBezTo>
                    <a:pt x="24460" y="915"/>
                    <a:pt x="32690" y="0"/>
                    <a:pt x="418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dirty="0">
                <a:solidFill>
                  <a:srgbClr val="915921"/>
                </a:solidFill>
                <a:latin typeface="The Fountain of Wishes" pitchFamily="2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645B70-0EEA-A9B2-121B-387791414094}"/>
              </a:ext>
            </a:extLst>
          </p:cNvPr>
          <p:cNvSpPr/>
          <p:nvPr/>
        </p:nvSpPr>
        <p:spPr>
          <a:xfrm>
            <a:off x="12677992" y="517583"/>
            <a:ext cx="1664038" cy="1454007"/>
          </a:xfrm>
          <a:prstGeom prst="roundRect">
            <a:avLst>
              <a:gd name="adj" fmla="val 16028"/>
            </a:avLst>
          </a:prstGeom>
          <a:solidFill>
            <a:srgbClr val="FEDBA3"/>
          </a:solidFill>
          <a:ln w="57150">
            <a:solidFill>
              <a:srgbClr val="E6AF78"/>
            </a:solidFill>
          </a:ln>
          <a:effectLst>
            <a:glow rad="101600">
              <a:srgbClr val="CC574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296860-0008-9B52-7BF0-8C520EC401DD}"/>
              </a:ext>
            </a:extLst>
          </p:cNvPr>
          <p:cNvSpPr/>
          <p:nvPr/>
        </p:nvSpPr>
        <p:spPr>
          <a:xfrm>
            <a:off x="297788" y="5989654"/>
            <a:ext cx="616798" cy="6167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A817A7FF-6FCB-CC52-16CB-1CCE8094B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648" y="5968586"/>
            <a:ext cx="575678" cy="575678"/>
          </a:xfrm>
          <a:prstGeom prst="rect">
            <a:avLst/>
          </a:prstGeom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Cartoon of a dog&#10;&#10;Description automatically generated">
            <a:extLst>
              <a:ext uri="{FF2B5EF4-FFF2-40B4-BE49-F238E27FC236}">
                <a16:creationId xmlns:a16="http://schemas.microsoft.com/office/drawing/2014/main" id="{3E203EC3-78E2-112D-7F44-BF2D04E40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760" y="802503"/>
            <a:ext cx="612502" cy="884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BCC73-340D-F602-B69B-D8F0E13C2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796" y="1799142"/>
            <a:ext cx="4828475" cy="4851213"/>
          </a:xfrm>
          <a:prstGeom prst="rect">
            <a:avLst/>
          </a:prstGeom>
        </p:spPr>
      </p:pic>
      <p:pic>
        <p:nvPicPr>
          <p:cNvPr id="8" name="Picture 7" descr="Cartoon cat with a mouse in its mouth&#10;&#10;Description automatically generated">
            <a:extLst>
              <a:ext uri="{FF2B5EF4-FFF2-40B4-BE49-F238E27FC236}">
                <a16:creationId xmlns:a16="http://schemas.microsoft.com/office/drawing/2014/main" id="{77B9D695-8C39-FF3E-5FBC-6A0E510AE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89" y="89726"/>
            <a:ext cx="3618170" cy="19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D9DFE-2FD8-7DE3-80C5-CBB18C00337A}"/>
              </a:ext>
            </a:extLst>
          </p:cNvPr>
          <p:cNvSpPr/>
          <p:nvPr/>
        </p:nvSpPr>
        <p:spPr>
          <a:xfrm>
            <a:off x="428960" y="226962"/>
            <a:ext cx="3818575" cy="834922"/>
          </a:xfrm>
          <a:prstGeom prst="roundRect">
            <a:avLst>
              <a:gd name="adj" fmla="val 50000"/>
            </a:avLst>
          </a:prstGeom>
          <a:solidFill>
            <a:srgbClr val="FEDBA3"/>
          </a:solidFill>
          <a:ln w="57150">
            <a:solidFill>
              <a:srgbClr val="E6AF78"/>
            </a:solidFill>
          </a:ln>
          <a:effectLst>
            <a:glow rad="101600">
              <a:srgbClr val="CC574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CD2E3-2DB3-BAD3-8AE6-23E03E24507F}"/>
              </a:ext>
            </a:extLst>
          </p:cNvPr>
          <p:cNvSpPr txBox="1"/>
          <p:nvPr/>
        </p:nvSpPr>
        <p:spPr>
          <a:xfrm>
            <a:off x="847165" y="0"/>
            <a:ext cx="5150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15921"/>
                </a:solidFill>
                <a:latin typeface="The Fountain of Wishes" pitchFamily="2" charset="0"/>
              </a:rPr>
              <a:t>Load Game</a:t>
            </a:r>
          </a:p>
        </p:txBody>
      </p:sp>
    </p:spTree>
    <p:extLst>
      <p:ext uri="{BB962C8B-B14F-4D97-AF65-F5344CB8AC3E}">
        <p14:creationId xmlns:p14="http://schemas.microsoft.com/office/powerpoint/2010/main" val="234940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97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D10B823-4DD0-4F0C-54DD-B1996222F50C}"/>
              </a:ext>
            </a:extLst>
          </p:cNvPr>
          <p:cNvSpPr/>
          <p:nvPr/>
        </p:nvSpPr>
        <p:spPr>
          <a:xfrm>
            <a:off x="421190" y="3378009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99F960-6D45-B841-AA19-497A35D327F9}"/>
              </a:ext>
            </a:extLst>
          </p:cNvPr>
          <p:cNvSpPr/>
          <p:nvPr/>
        </p:nvSpPr>
        <p:spPr>
          <a:xfrm>
            <a:off x="421191" y="515911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7796EF-62B3-C0CE-F257-E3260548CC2B}"/>
              </a:ext>
            </a:extLst>
          </p:cNvPr>
          <p:cNvSpPr/>
          <p:nvPr/>
        </p:nvSpPr>
        <p:spPr>
          <a:xfrm>
            <a:off x="421191" y="1964227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4DAA9B-C8BB-1809-0084-6C244AFB781B}"/>
              </a:ext>
            </a:extLst>
          </p:cNvPr>
          <p:cNvSpPr/>
          <p:nvPr/>
        </p:nvSpPr>
        <p:spPr>
          <a:xfrm>
            <a:off x="4398339" y="515911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00B0C8"/>
              </a:gs>
              <a:gs pos="100000">
                <a:srgbClr val="00DDFA">
                  <a:lumMod val="30000"/>
                  <a:lumOff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00809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A594F-612C-A87C-BDF8-2C031E7B0A0E}"/>
              </a:ext>
            </a:extLst>
          </p:cNvPr>
          <p:cNvSpPr/>
          <p:nvPr/>
        </p:nvSpPr>
        <p:spPr>
          <a:xfrm>
            <a:off x="4398339" y="3412543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00B0C8"/>
              </a:gs>
              <a:gs pos="100000">
                <a:srgbClr val="00DDFA">
                  <a:lumMod val="30000"/>
                  <a:lumOff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00809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15BE7F-659C-ED5E-B25F-2E7CBB65D661}"/>
              </a:ext>
            </a:extLst>
          </p:cNvPr>
          <p:cNvSpPr/>
          <p:nvPr/>
        </p:nvSpPr>
        <p:spPr>
          <a:xfrm>
            <a:off x="4398339" y="1964227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00B0C8"/>
              </a:gs>
              <a:gs pos="100000">
                <a:srgbClr val="00DDFA">
                  <a:lumMod val="30000"/>
                  <a:lumOff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00809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8015B2-1E71-EA82-33F8-CE4C6A83F8AD}"/>
              </a:ext>
            </a:extLst>
          </p:cNvPr>
          <p:cNvSpPr/>
          <p:nvPr/>
        </p:nvSpPr>
        <p:spPr>
          <a:xfrm>
            <a:off x="4398339" y="4860860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00B0C8"/>
              </a:gs>
              <a:gs pos="100000">
                <a:srgbClr val="00DDFA">
                  <a:lumMod val="30000"/>
                  <a:lumOff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00809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ECF5A-4B66-C88E-4675-06B2EB6D5F84}"/>
              </a:ext>
            </a:extLst>
          </p:cNvPr>
          <p:cNvSpPr txBox="1"/>
          <p:nvPr/>
        </p:nvSpPr>
        <p:spPr>
          <a:xfrm>
            <a:off x="796895" y="628958"/>
            <a:ext cx="2430682" cy="554640"/>
          </a:xfrm>
          <a:custGeom>
            <a:avLst/>
            <a:gdLst/>
            <a:ahLst/>
            <a:cxnLst/>
            <a:rect l="l" t="t" r="r" b="b"/>
            <a:pathLst>
              <a:path w="2430682" h="554640">
                <a:moveTo>
                  <a:pt x="1652225" y="236629"/>
                </a:moveTo>
                <a:cubicBezTo>
                  <a:pt x="1648682" y="252573"/>
                  <a:pt x="1645729" y="266156"/>
                  <a:pt x="1643367" y="277376"/>
                </a:cubicBezTo>
                <a:cubicBezTo>
                  <a:pt x="1641005" y="288597"/>
                  <a:pt x="1638643" y="299374"/>
                  <a:pt x="1636281" y="309709"/>
                </a:cubicBezTo>
                <a:cubicBezTo>
                  <a:pt x="1633918" y="320044"/>
                  <a:pt x="1631851" y="330969"/>
                  <a:pt x="1630080" y="342485"/>
                </a:cubicBezTo>
                <a:cubicBezTo>
                  <a:pt x="1628308" y="354000"/>
                  <a:pt x="1625946" y="367731"/>
                  <a:pt x="1622993" y="383675"/>
                </a:cubicBezTo>
                <a:cubicBezTo>
                  <a:pt x="1634214" y="383675"/>
                  <a:pt x="1643958" y="383675"/>
                  <a:pt x="1652225" y="383675"/>
                </a:cubicBezTo>
                <a:cubicBezTo>
                  <a:pt x="1659903" y="383675"/>
                  <a:pt x="1666842" y="383528"/>
                  <a:pt x="1673042" y="383233"/>
                </a:cubicBezTo>
                <a:cubicBezTo>
                  <a:pt x="1679243" y="382937"/>
                  <a:pt x="1682639" y="382790"/>
                  <a:pt x="1683229" y="382790"/>
                </a:cubicBezTo>
                <a:cubicBezTo>
                  <a:pt x="1679686" y="358577"/>
                  <a:pt x="1675257" y="335398"/>
                  <a:pt x="1669942" y="313252"/>
                </a:cubicBezTo>
                <a:cubicBezTo>
                  <a:pt x="1664627" y="291107"/>
                  <a:pt x="1658722" y="265565"/>
                  <a:pt x="1652225" y="236629"/>
                </a:cubicBezTo>
                <a:close/>
                <a:moveTo>
                  <a:pt x="2415978" y="115270"/>
                </a:moveTo>
                <a:cubicBezTo>
                  <a:pt x="2418340" y="119404"/>
                  <a:pt x="2420112" y="125162"/>
                  <a:pt x="2421293" y="132544"/>
                </a:cubicBezTo>
                <a:cubicBezTo>
                  <a:pt x="2422474" y="139926"/>
                  <a:pt x="2423212" y="147898"/>
                  <a:pt x="2423507" y="156461"/>
                </a:cubicBezTo>
                <a:cubicBezTo>
                  <a:pt x="2423803" y="165024"/>
                  <a:pt x="2423655" y="173440"/>
                  <a:pt x="2423065" y="181707"/>
                </a:cubicBezTo>
                <a:cubicBezTo>
                  <a:pt x="2422474" y="189975"/>
                  <a:pt x="2421293" y="196766"/>
                  <a:pt x="2419521" y="202081"/>
                </a:cubicBezTo>
                <a:cubicBezTo>
                  <a:pt x="2410663" y="202081"/>
                  <a:pt x="2400919" y="201934"/>
                  <a:pt x="2390289" y="201638"/>
                </a:cubicBezTo>
                <a:cubicBezTo>
                  <a:pt x="2379659" y="201343"/>
                  <a:pt x="2369029" y="201196"/>
                  <a:pt x="2358399" y="201196"/>
                </a:cubicBezTo>
                <a:cubicBezTo>
                  <a:pt x="2347769" y="201196"/>
                  <a:pt x="2337582" y="201196"/>
                  <a:pt x="2327838" y="201196"/>
                </a:cubicBezTo>
                <a:cubicBezTo>
                  <a:pt x="2318094" y="201196"/>
                  <a:pt x="2309679" y="201491"/>
                  <a:pt x="2302592" y="202081"/>
                </a:cubicBezTo>
                <a:cubicBezTo>
                  <a:pt x="2302002" y="215073"/>
                  <a:pt x="2301559" y="226737"/>
                  <a:pt x="2301264" y="237071"/>
                </a:cubicBezTo>
                <a:cubicBezTo>
                  <a:pt x="2300968" y="247406"/>
                  <a:pt x="2301411" y="259365"/>
                  <a:pt x="2302592" y="272947"/>
                </a:cubicBezTo>
                <a:cubicBezTo>
                  <a:pt x="2304955" y="274128"/>
                  <a:pt x="2311746" y="274867"/>
                  <a:pt x="2322967" y="275162"/>
                </a:cubicBezTo>
                <a:cubicBezTo>
                  <a:pt x="2334187" y="275457"/>
                  <a:pt x="2346441" y="275605"/>
                  <a:pt x="2359728" y="275605"/>
                </a:cubicBezTo>
                <a:cubicBezTo>
                  <a:pt x="2373016" y="275605"/>
                  <a:pt x="2385269" y="275605"/>
                  <a:pt x="2396490" y="275605"/>
                </a:cubicBezTo>
                <a:cubicBezTo>
                  <a:pt x="2407710" y="275605"/>
                  <a:pt x="2414502" y="275900"/>
                  <a:pt x="2416864" y="276491"/>
                </a:cubicBezTo>
                <a:cubicBezTo>
                  <a:pt x="2420998" y="290073"/>
                  <a:pt x="2422622" y="305132"/>
                  <a:pt x="2421736" y="321668"/>
                </a:cubicBezTo>
                <a:cubicBezTo>
                  <a:pt x="2420850" y="338203"/>
                  <a:pt x="2419521" y="352081"/>
                  <a:pt x="2417750" y="363302"/>
                </a:cubicBezTo>
                <a:cubicBezTo>
                  <a:pt x="2392947" y="363892"/>
                  <a:pt x="2371982" y="364040"/>
                  <a:pt x="2354856" y="363744"/>
                </a:cubicBezTo>
                <a:cubicBezTo>
                  <a:pt x="2337730" y="363449"/>
                  <a:pt x="2320309" y="363892"/>
                  <a:pt x="2302592" y="365073"/>
                </a:cubicBezTo>
                <a:cubicBezTo>
                  <a:pt x="2302002" y="387514"/>
                  <a:pt x="2301854" y="405969"/>
                  <a:pt x="2302150" y="420437"/>
                </a:cubicBezTo>
                <a:cubicBezTo>
                  <a:pt x="2302445" y="434906"/>
                  <a:pt x="2302592" y="446569"/>
                  <a:pt x="2302592" y="455427"/>
                </a:cubicBezTo>
                <a:cubicBezTo>
                  <a:pt x="2313813" y="455427"/>
                  <a:pt x="2324000" y="455427"/>
                  <a:pt x="2333153" y="455427"/>
                </a:cubicBezTo>
                <a:cubicBezTo>
                  <a:pt x="2342307" y="455427"/>
                  <a:pt x="2351608" y="455427"/>
                  <a:pt x="2361057" y="455427"/>
                </a:cubicBezTo>
                <a:cubicBezTo>
                  <a:pt x="2370505" y="455427"/>
                  <a:pt x="2380102" y="455575"/>
                  <a:pt x="2389846" y="455870"/>
                </a:cubicBezTo>
                <a:cubicBezTo>
                  <a:pt x="2399590" y="456165"/>
                  <a:pt x="2410663" y="456313"/>
                  <a:pt x="2423065" y="456313"/>
                </a:cubicBezTo>
                <a:cubicBezTo>
                  <a:pt x="2426018" y="460447"/>
                  <a:pt x="2428084" y="466500"/>
                  <a:pt x="2429266" y="474473"/>
                </a:cubicBezTo>
                <a:cubicBezTo>
                  <a:pt x="2430447" y="482445"/>
                  <a:pt x="2430889" y="490713"/>
                  <a:pt x="2430594" y="499276"/>
                </a:cubicBezTo>
                <a:cubicBezTo>
                  <a:pt x="2430299" y="507839"/>
                  <a:pt x="2429561" y="516106"/>
                  <a:pt x="2428380" y="524079"/>
                </a:cubicBezTo>
                <a:cubicBezTo>
                  <a:pt x="2427199" y="532051"/>
                  <a:pt x="2425427" y="538104"/>
                  <a:pt x="2423065" y="542238"/>
                </a:cubicBezTo>
                <a:cubicBezTo>
                  <a:pt x="2406529" y="542238"/>
                  <a:pt x="2389256" y="542238"/>
                  <a:pt x="2371244" y="542238"/>
                </a:cubicBezTo>
                <a:cubicBezTo>
                  <a:pt x="2353232" y="542238"/>
                  <a:pt x="2335368" y="542238"/>
                  <a:pt x="2317651" y="542238"/>
                </a:cubicBezTo>
                <a:cubicBezTo>
                  <a:pt x="2299935" y="542238"/>
                  <a:pt x="2282809" y="542238"/>
                  <a:pt x="2266274" y="542238"/>
                </a:cubicBezTo>
                <a:cubicBezTo>
                  <a:pt x="2249738" y="542238"/>
                  <a:pt x="2234384" y="542238"/>
                  <a:pt x="2220211" y="542238"/>
                </a:cubicBezTo>
                <a:cubicBezTo>
                  <a:pt x="2220211" y="512711"/>
                  <a:pt x="2220063" y="479345"/>
                  <a:pt x="2219768" y="442140"/>
                </a:cubicBezTo>
                <a:cubicBezTo>
                  <a:pt x="2219472" y="404935"/>
                  <a:pt x="2219325" y="367140"/>
                  <a:pt x="2219325" y="328754"/>
                </a:cubicBezTo>
                <a:cubicBezTo>
                  <a:pt x="2219325" y="290369"/>
                  <a:pt x="2219472" y="252721"/>
                  <a:pt x="2219768" y="215812"/>
                </a:cubicBezTo>
                <a:cubicBezTo>
                  <a:pt x="2220063" y="178902"/>
                  <a:pt x="2220506" y="145979"/>
                  <a:pt x="2221097" y="117042"/>
                </a:cubicBezTo>
                <a:cubicBezTo>
                  <a:pt x="2231136" y="117042"/>
                  <a:pt x="2243980" y="117042"/>
                  <a:pt x="2259630" y="117042"/>
                </a:cubicBezTo>
                <a:cubicBezTo>
                  <a:pt x="2275279" y="117042"/>
                  <a:pt x="2292258" y="116895"/>
                  <a:pt x="2310565" y="116599"/>
                </a:cubicBezTo>
                <a:cubicBezTo>
                  <a:pt x="2328872" y="116304"/>
                  <a:pt x="2347179" y="116009"/>
                  <a:pt x="2365486" y="115713"/>
                </a:cubicBezTo>
                <a:cubicBezTo>
                  <a:pt x="2383793" y="115418"/>
                  <a:pt x="2400624" y="115270"/>
                  <a:pt x="2415978" y="115270"/>
                </a:cubicBezTo>
                <a:close/>
                <a:moveTo>
                  <a:pt x="520503" y="115270"/>
                </a:moveTo>
                <a:cubicBezTo>
                  <a:pt x="522865" y="119404"/>
                  <a:pt x="524637" y="125162"/>
                  <a:pt x="525818" y="132544"/>
                </a:cubicBezTo>
                <a:cubicBezTo>
                  <a:pt x="526999" y="139926"/>
                  <a:pt x="527737" y="147898"/>
                  <a:pt x="528033" y="156461"/>
                </a:cubicBezTo>
                <a:cubicBezTo>
                  <a:pt x="528328" y="165024"/>
                  <a:pt x="528180" y="173440"/>
                  <a:pt x="527590" y="181707"/>
                </a:cubicBezTo>
                <a:cubicBezTo>
                  <a:pt x="526999" y="189975"/>
                  <a:pt x="525818" y="196766"/>
                  <a:pt x="524046" y="202081"/>
                </a:cubicBezTo>
                <a:cubicBezTo>
                  <a:pt x="515188" y="202081"/>
                  <a:pt x="505444" y="201934"/>
                  <a:pt x="494814" y="201638"/>
                </a:cubicBezTo>
                <a:cubicBezTo>
                  <a:pt x="484184" y="201343"/>
                  <a:pt x="473554" y="201196"/>
                  <a:pt x="462924" y="201196"/>
                </a:cubicBezTo>
                <a:cubicBezTo>
                  <a:pt x="452295" y="201196"/>
                  <a:pt x="442108" y="201196"/>
                  <a:pt x="432363" y="201196"/>
                </a:cubicBezTo>
                <a:cubicBezTo>
                  <a:pt x="422619" y="201196"/>
                  <a:pt x="414204" y="201491"/>
                  <a:pt x="407117" y="202081"/>
                </a:cubicBezTo>
                <a:cubicBezTo>
                  <a:pt x="406527" y="215073"/>
                  <a:pt x="406084" y="226737"/>
                  <a:pt x="405789" y="237071"/>
                </a:cubicBezTo>
                <a:cubicBezTo>
                  <a:pt x="405493" y="247406"/>
                  <a:pt x="405936" y="259365"/>
                  <a:pt x="407117" y="272947"/>
                </a:cubicBezTo>
                <a:cubicBezTo>
                  <a:pt x="409480" y="274128"/>
                  <a:pt x="416271" y="274867"/>
                  <a:pt x="427491" y="275162"/>
                </a:cubicBezTo>
                <a:cubicBezTo>
                  <a:pt x="438712" y="275457"/>
                  <a:pt x="450966" y="275605"/>
                  <a:pt x="464253" y="275605"/>
                </a:cubicBezTo>
                <a:cubicBezTo>
                  <a:pt x="477540" y="275605"/>
                  <a:pt x="489795" y="275605"/>
                  <a:pt x="501015" y="275605"/>
                </a:cubicBezTo>
                <a:cubicBezTo>
                  <a:pt x="512235" y="275605"/>
                  <a:pt x="519027" y="275900"/>
                  <a:pt x="521389" y="276491"/>
                </a:cubicBezTo>
                <a:cubicBezTo>
                  <a:pt x="525523" y="290073"/>
                  <a:pt x="527147" y="305132"/>
                  <a:pt x="526261" y="321668"/>
                </a:cubicBezTo>
                <a:cubicBezTo>
                  <a:pt x="525375" y="338203"/>
                  <a:pt x="524046" y="352081"/>
                  <a:pt x="522275" y="363302"/>
                </a:cubicBezTo>
                <a:cubicBezTo>
                  <a:pt x="497472" y="363892"/>
                  <a:pt x="476507" y="364040"/>
                  <a:pt x="459381" y="363744"/>
                </a:cubicBezTo>
                <a:cubicBezTo>
                  <a:pt x="442255" y="363449"/>
                  <a:pt x="424834" y="363892"/>
                  <a:pt x="407117" y="365073"/>
                </a:cubicBezTo>
                <a:cubicBezTo>
                  <a:pt x="406527" y="387514"/>
                  <a:pt x="406379" y="405969"/>
                  <a:pt x="406675" y="420437"/>
                </a:cubicBezTo>
                <a:cubicBezTo>
                  <a:pt x="406970" y="434906"/>
                  <a:pt x="407117" y="446569"/>
                  <a:pt x="407117" y="455427"/>
                </a:cubicBezTo>
                <a:cubicBezTo>
                  <a:pt x="418338" y="455427"/>
                  <a:pt x="428525" y="455427"/>
                  <a:pt x="437678" y="455427"/>
                </a:cubicBezTo>
                <a:cubicBezTo>
                  <a:pt x="446832" y="455427"/>
                  <a:pt x="456133" y="455427"/>
                  <a:pt x="465582" y="455427"/>
                </a:cubicBezTo>
                <a:cubicBezTo>
                  <a:pt x="475031" y="455427"/>
                  <a:pt x="484627" y="455575"/>
                  <a:pt x="494371" y="455870"/>
                </a:cubicBezTo>
                <a:cubicBezTo>
                  <a:pt x="504115" y="456165"/>
                  <a:pt x="515188" y="456313"/>
                  <a:pt x="527590" y="456313"/>
                </a:cubicBezTo>
                <a:cubicBezTo>
                  <a:pt x="530542" y="460447"/>
                  <a:pt x="532609" y="466500"/>
                  <a:pt x="533790" y="474473"/>
                </a:cubicBezTo>
                <a:cubicBezTo>
                  <a:pt x="534972" y="482445"/>
                  <a:pt x="535414" y="490713"/>
                  <a:pt x="535119" y="499276"/>
                </a:cubicBezTo>
                <a:cubicBezTo>
                  <a:pt x="534824" y="507839"/>
                  <a:pt x="534086" y="516106"/>
                  <a:pt x="532905" y="524079"/>
                </a:cubicBezTo>
                <a:cubicBezTo>
                  <a:pt x="531723" y="532051"/>
                  <a:pt x="529952" y="538104"/>
                  <a:pt x="527590" y="542238"/>
                </a:cubicBezTo>
                <a:cubicBezTo>
                  <a:pt x="511054" y="542238"/>
                  <a:pt x="493781" y="542238"/>
                  <a:pt x="475769" y="542238"/>
                </a:cubicBezTo>
                <a:cubicBezTo>
                  <a:pt x="457757" y="542238"/>
                  <a:pt x="439893" y="542238"/>
                  <a:pt x="422176" y="542238"/>
                </a:cubicBezTo>
                <a:cubicBezTo>
                  <a:pt x="404460" y="542238"/>
                  <a:pt x="387334" y="542238"/>
                  <a:pt x="370799" y="542238"/>
                </a:cubicBezTo>
                <a:cubicBezTo>
                  <a:pt x="354263" y="542238"/>
                  <a:pt x="338909" y="542238"/>
                  <a:pt x="324736" y="542238"/>
                </a:cubicBezTo>
                <a:cubicBezTo>
                  <a:pt x="324736" y="512711"/>
                  <a:pt x="324588" y="479345"/>
                  <a:pt x="324293" y="442140"/>
                </a:cubicBezTo>
                <a:cubicBezTo>
                  <a:pt x="323998" y="404935"/>
                  <a:pt x="323850" y="367140"/>
                  <a:pt x="323850" y="328754"/>
                </a:cubicBezTo>
                <a:cubicBezTo>
                  <a:pt x="323850" y="290369"/>
                  <a:pt x="323998" y="252721"/>
                  <a:pt x="324293" y="215812"/>
                </a:cubicBezTo>
                <a:cubicBezTo>
                  <a:pt x="324588" y="178902"/>
                  <a:pt x="325031" y="145979"/>
                  <a:pt x="325622" y="117042"/>
                </a:cubicBezTo>
                <a:cubicBezTo>
                  <a:pt x="335661" y="117042"/>
                  <a:pt x="348505" y="117042"/>
                  <a:pt x="364155" y="117042"/>
                </a:cubicBezTo>
                <a:cubicBezTo>
                  <a:pt x="379805" y="117042"/>
                  <a:pt x="396783" y="116895"/>
                  <a:pt x="415090" y="116599"/>
                </a:cubicBezTo>
                <a:cubicBezTo>
                  <a:pt x="433397" y="116304"/>
                  <a:pt x="451704" y="116009"/>
                  <a:pt x="470011" y="115713"/>
                </a:cubicBezTo>
                <a:cubicBezTo>
                  <a:pt x="488318" y="115418"/>
                  <a:pt x="505149" y="115270"/>
                  <a:pt x="520503" y="115270"/>
                </a:cubicBezTo>
                <a:close/>
                <a:moveTo>
                  <a:pt x="966140" y="109070"/>
                </a:moveTo>
                <a:cubicBezTo>
                  <a:pt x="976770" y="109070"/>
                  <a:pt x="986661" y="110251"/>
                  <a:pt x="995815" y="112613"/>
                </a:cubicBezTo>
                <a:cubicBezTo>
                  <a:pt x="1004968" y="114975"/>
                  <a:pt x="1012203" y="117633"/>
                  <a:pt x="1017517" y="120585"/>
                </a:cubicBezTo>
                <a:cubicBezTo>
                  <a:pt x="1010431" y="154837"/>
                  <a:pt x="1003049" y="190123"/>
                  <a:pt x="995372" y="226442"/>
                </a:cubicBezTo>
                <a:cubicBezTo>
                  <a:pt x="987695" y="262760"/>
                  <a:pt x="979722" y="299079"/>
                  <a:pt x="971455" y="335398"/>
                </a:cubicBezTo>
                <a:cubicBezTo>
                  <a:pt x="963187" y="371717"/>
                  <a:pt x="954919" y="407445"/>
                  <a:pt x="946652" y="442583"/>
                </a:cubicBezTo>
                <a:cubicBezTo>
                  <a:pt x="938384" y="477721"/>
                  <a:pt x="930116" y="511234"/>
                  <a:pt x="921848" y="543124"/>
                </a:cubicBezTo>
                <a:cubicBezTo>
                  <a:pt x="919486" y="544896"/>
                  <a:pt x="913285" y="546667"/>
                  <a:pt x="903246" y="548439"/>
                </a:cubicBezTo>
                <a:cubicBezTo>
                  <a:pt x="893207" y="550211"/>
                  <a:pt x="881986" y="551096"/>
                  <a:pt x="869585" y="551096"/>
                </a:cubicBezTo>
                <a:cubicBezTo>
                  <a:pt x="860727" y="551096"/>
                  <a:pt x="851868" y="550358"/>
                  <a:pt x="843010" y="548882"/>
                </a:cubicBezTo>
                <a:cubicBezTo>
                  <a:pt x="834152" y="547405"/>
                  <a:pt x="826770" y="544896"/>
                  <a:pt x="820864" y="541352"/>
                </a:cubicBezTo>
                <a:cubicBezTo>
                  <a:pt x="820274" y="540171"/>
                  <a:pt x="818945" y="535742"/>
                  <a:pt x="816878" y="528065"/>
                </a:cubicBezTo>
                <a:cubicBezTo>
                  <a:pt x="814811" y="520388"/>
                  <a:pt x="812449" y="510791"/>
                  <a:pt x="809792" y="499276"/>
                </a:cubicBezTo>
                <a:cubicBezTo>
                  <a:pt x="807134" y="487760"/>
                  <a:pt x="804329" y="475506"/>
                  <a:pt x="801376" y="462514"/>
                </a:cubicBezTo>
                <a:cubicBezTo>
                  <a:pt x="798423" y="449522"/>
                  <a:pt x="795618" y="436973"/>
                  <a:pt x="792961" y="424866"/>
                </a:cubicBezTo>
                <a:cubicBezTo>
                  <a:pt x="790303" y="412760"/>
                  <a:pt x="788089" y="402130"/>
                  <a:pt x="786317" y="392977"/>
                </a:cubicBezTo>
                <a:cubicBezTo>
                  <a:pt x="784546" y="383823"/>
                  <a:pt x="783364" y="377770"/>
                  <a:pt x="782774" y="374817"/>
                </a:cubicBezTo>
                <a:cubicBezTo>
                  <a:pt x="779231" y="395486"/>
                  <a:pt x="775835" y="413498"/>
                  <a:pt x="772587" y="428853"/>
                </a:cubicBezTo>
                <a:cubicBezTo>
                  <a:pt x="769339" y="444207"/>
                  <a:pt x="766239" y="458085"/>
                  <a:pt x="763286" y="470486"/>
                </a:cubicBezTo>
                <a:cubicBezTo>
                  <a:pt x="760333" y="482888"/>
                  <a:pt x="757676" y="494699"/>
                  <a:pt x="755313" y="505919"/>
                </a:cubicBezTo>
                <a:cubicBezTo>
                  <a:pt x="752951" y="517140"/>
                  <a:pt x="750294" y="528951"/>
                  <a:pt x="747341" y="541352"/>
                </a:cubicBezTo>
                <a:cubicBezTo>
                  <a:pt x="742026" y="544896"/>
                  <a:pt x="734054" y="547405"/>
                  <a:pt x="723424" y="548882"/>
                </a:cubicBezTo>
                <a:cubicBezTo>
                  <a:pt x="712794" y="550358"/>
                  <a:pt x="701868" y="551096"/>
                  <a:pt x="690648" y="551096"/>
                </a:cubicBezTo>
                <a:cubicBezTo>
                  <a:pt x="680018" y="551096"/>
                  <a:pt x="670274" y="550358"/>
                  <a:pt x="661416" y="548882"/>
                </a:cubicBezTo>
                <a:cubicBezTo>
                  <a:pt x="652558" y="547405"/>
                  <a:pt x="646947" y="544896"/>
                  <a:pt x="644585" y="541352"/>
                </a:cubicBezTo>
                <a:cubicBezTo>
                  <a:pt x="633955" y="495289"/>
                  <a:pt x="621997" y="437268"/>
                  <a:pt x="608709" y="367288"/>
                </a:cubicBezTo>
                <a:cubicBezTo>
                  <a:pt x="595422" y="297308"/>
                  <a:pt x="581396" y="213892"/>
                  <a:pt x="566633" y="117042"/>
                </a:cubicBezTo>
                <a:cubicBezTo>
                  <a:pt x="579034" y="113499"/>
                  <a:pt x="593945" y="111284"/>
                  <a:pt x="611367" y="110398"/>
                </a:cubicBezTo>
                <a:cubicBezTo>
                  <a:pt x="628788" y="109513"/>
                  <a:pt x="644290" y="110251"/>
                  <a:pt x="657873" y="112613"/>
                </a:cubicBezTo>
                <a:cubicBezTo>
                  <a:pt x="664369" y="163400"/>
                  <a:pt x="671751" y="212564"/>
                  <a:pt x="680018" y="260103"/>
                </a:cubicBezTo>
                <a:cubicBezTo>
                  <a:pt x="688286" y="307642"/>
                  <a:pt x="695373" y="354443"/>
                  <a:pt x="701278" y="400506"/>
                </a:cubicBezTo>
                <a:cubicBezTo>
                  <a:pt x="701868" y="396963"/>
                  <a:pt x="703640" y="389729"/>
                  <a:pt x="706593" y="378803"/>
                </a:cubicBezTo>
                <a:cubicBezTo>
                  <a:pt x="709546" y="367878"/>
                  <a:pt x="713089" y="355181"/>
                  <a:pt x="717223" y="340713"/>
                </a:cubicBezTo>
                <a:cubicBezTo>
                  <a:pt x="721357" y="326244"/>
                  <a:pt x="725786" y="311185"/>
                  <a:pt x="730510" y="295536"/>
                </a:cubicBezTo>
                <a:cubicBezTo>
                  <a:pt x="735235" y="279886"/>
                  <a:pt x="739664" y="265565"/>
                  <a:pt x="743798" y="252573"/>
                </a:cubicBezTo>
                <a:cubicBezTo>
                  <a:pt x="743798" y="251983"/>
                  <a:pt x="747636" y="251097"/>
                  <a:pt x="755313" y="249916"/>
                </a:cubicBezTo>
                <a:cubicBezTo>
                  <a:pt x="762990" y="248735"/>
                  <a:pt x="772735" y="248144"/>
                  <a:pt x="784546" y="248144"/>
                </a:cubicBezTo>
                <a:cubicBezTo>
                  <a:pt x="791042" y="248144"/>
                  <a:pt x="797833" y="248440"/>
                  <a:pt x="804920" y="249030"/>
                </a:cubicBezTo>
                <a:cubicBezTo>
                  <a:pt x="812006" y="249621"/>
                  <a:pt x="819093" y="250802"/>
                  <a:pt x="826179" y="252573"/>
                </a:cubicBezTo>
                <a:cubicBezTo>
                  <a:pt x="829132" y="266156"/>
                  <a:pt x="832528" y="278558"/>
                  <a:pt x="836366" y="289778"/>
                </a:cubicBezTo>
                <a:cubicBezTo>
                  <a:pt x="840205" y="300998"/>
                  <a:pt x="844043" y="312367"/>
                  <a:pt x="847882" y="323882"/>
                </a:cubicBezTo>
                <a:cubicBezTo>
                  <a:pt x="851721" y="335398"/>
                  <a:pt x="855854" y="347209"/>
                  <a:pt x="860284" y="359315"/>
                </a:cubicBezTo>
                <a:cubicBezTo>
                  <a:pt x="864713" y="371422"/>
                  <a:pt x="868994" y="385152"/>
                  <a:pt x="873128" y="400506"/>
                </a:cubicBezTo>
                <a:cubicBezTo>
                  <a:pt x="878443" y="372160"/>
                  <a:pt x="882872" y="345733"/>
                  <a:pt x="886415" y="321225"/>
                </a:cubicBezTo>
                <a:cubicBezTo>
                  <a:pt x="889959" y="296717"/>
                  <a:pt x="893354" y="273095"/>
                  <a:pt x="896602" y="250359"/>
                </a:cubicBezTo>
                <a:cubicBezTo>
                  <a:pt x="899851" y="227623"/>
                  <a:pt x="902951" y="205477"/>
                  <a:pt x="905904" y="183922"/>
                </a:cubicBezTo>
                <a:cubicBezTo>
                  <a:pt x="908856" y="162367"/>
                  <a:pt x="912400" y="140369"/>
                  <a:pt x="916533" y="117928"/>
                </a:cubicBezTo>
                <a:cubicBezTo>
                  <a:pt x="924801" y="114975"/>
                  <a:pt x="933069" y="112761"/>
                  <a:pt x="941337" y="111284"/>
                </a:cubicBezTo>
                <a:cubicBezTo>
                  <a:pt x="949604" y="109808"/>
                  <a:pt x="957872" y="109070"/>
                  <a:pt x="966140" y="109070"/>
                </a:cubicBezTo>
                <a:close/>
                <a:moveTo>
                  <a:pt x="2102967" y="107298"/>
                </a:moveTo>
                <a:cubicBezTo>
                  <a:pt x="2109463" y="107298"/>
                  <a:pt x="2115664" y="107741"/>
                  <a:pt x="2121570" y="108627"/>
                </a:cubicBezTo>
                <a:cubicBezTo>
                  <a:pt x="2127475" y="109513"/>
                  <a:pt x="2131904" y="110546"/>
                  <a:pt x="2134857" y="111727"/>
                </a:cubicBezTo>
                <a:cubicBezTo>
                  <a:pt x="2135448" y="140664"/>
                  <a:pt x="2136186" y="174916"/>
                  <a:pt x="2137072" y="214483"/>
                </a:cubicBezTo>
                <a:cubicBezTo>
                  <a:pt x="2137957" y="254050"/>
                  <a:pt x="2138548" y="293912"/>
                  <a:pt x="2138843" y="334069"/>
                </a:cubicBezTo>
                <a:cubicBezTo>
                  <a:pt x="2139139" y="374227"/>
                  <a:pt x="2139434" y="412612"/>
                  <a:pt x="2139729" y="449226"/>
                </a:cubicBezTo>
                <a:cubicBezTo>
                  <a:pt x="2140024" y="485841"/>
                  <a:pt x="2139877" y="516254"/>
                  <a:pt x="2139286" y="540466"/>
                </a:cubicBezTo>
                <a:cubicBezTo>
                  <a:pt x="2135152" y="542238"/>
                  <a:pt x="2128656" y="544305"/>
                  <a:pt x="2119798" y="546667"/>
                </a:cubicBezTo>
                <a:cubicBezTo>
                  <a:pt x="2110940" y="549029"/>
                  <a:pt x="2101196" y="550211"/>
                  <a:pt x="2090566" y="550211"/>
                </a:cubicBezTo>
                <a:cubicBezTo>
                  <a:pt x="2076393" y="550211"/>
                  <a:pt x="2063401" y="547258"/>
                  <a:pt x="2051590" y="541352"/>
                </a:cubicBezTo>
                <a:cubicBezTo>
                  <a:pt x="2051590" y="516549"/>
                  <a:pt x="2051442" y="495732"/>
                  <a:pt x="2051147" y="478902"/>
                </a:cubicBezTo>
                <a:cubicBezTo>
                  <a:pt x="2050851" y="462071"/>
                  <a:pt x="2050556" y="445683"/>
                  <a:pt x="2050261" y="429738"/>
                </a:cubicBezTo>
                <a:cubicBezTo>
                  <a:pt x="2049966" y="413794"/>
                  <a:pt x="2049818" y="396520"/>
                  <a:pt x="2049818" y="377918"/>
                </a:cubicBezTo>
                <a:cubicBezTo>
                  <a:pt x="2049818" y="359315"/>
                  <a:pt x="2049818" y="335841"/>
                  <a:pt x="2049818" y="307495"/>
                </a:cubicBezTo>
                <a:cubicBezTo>
                  <a:pt x="2046865" y="309857"/>
                  <a:pt x="2043322" y="313843"/>
                  <a:pt x="2039188" y="319453"/>
                </a:cubicBezTo>
                <a:cubicBezTo>
                  <a:pt x="2035054" y="325063"/>
                  <a:pt x="2030920" y="331117"/>
                  <a:pt x="2026786" y="337613"/>
                </a:cubicBezTo>
                <a:cubicBezTo>
                  <a:pt x="2022653" y="344109"/>
                  <a:pt x="2018519" y="350605"/>
                  <a:pt x="2014385" y="357101"/>
                </a:cubicBezTo>
                <a:cubicBezTo>
                  <a:pt x="2010251" y="363597"/>
                  <a:pt x="2006708" y="368616"/>
                  <a:pt x="2003755" y="372160"/>
                </a:cubicBezTo>
                <a:lnTo>
                  <a:pt x="1990468" y="372160"/>
                </a:lnTo>
                <a:cubicBezTo>
                  <a:pt x="1987515" y="368616"/>
                  <a:pt x="1983824" y="363449"/>
                  <a:pt x="1979395" y="356658"/>
                </a:cubicBezTo>
                <a:cubicBezTo>
                  <a:pt x="1974966" y="349866"/>
                  <a:pt x="1970389" y="342928"/>
                  <a:pt x="1965665" y="335841"/>
                </a:cubicBezTo>
                <a:cubicBezTo>
                  <a:pt x="1960940" y="328754"/>
                  <a:pt x="1956363" y="322258"/>
                  <a:pt x="1951934" y="316353"/>
                </a:cubicBezTo>
                <a:cubicBezTo>
                  <a:pt x="1947505" y="310447"/>
                  <a:pt x="1943814" y="306313"/>
                  <a:pt x="1940862" y="303951"/>
                </a:cubicBezTo>
                <a:cubicBezTo>
                  <a:pt x="1940271" y="329345"/>
                  <a:pt x="1940862" y="361235"/>
                  <a:pt x="1942633" y="399620"/>
                </a:cubicBezTo>
                <a:cubicBezTo>
                  <a:pt x="1944405" y="438006"/>
                  <a:pt x="1943224" y="484955"/>
                  <a:pt x="1939090" y="540466"/>
                </a:cubicBezTo>
                <a:cubicBezTo>
                  <a:pt x="1932594" y="543419"/>
                  <a:pt x="1925655" y="545486"/>
                  <a:pt x="1918273" y="546667"/>
                </a:cubicBezTo>
                <a:cubicBezTo>
                  <a:pt x="1910891" y="547848"/>
                  <a:pt x="1903362" y="548439"/>
                  <a:pt x="1895684" y="548439"/>
                </a:cubicBezTo>
                <a:cubicBezTo>
                  <a:pt x="1876196" y="548439"/>
                  <a:pt x="1860842" y="546077"/>
                  <a:pt x="1849622" y="541352"/>
                </a:cubicBezTo>
                <a:cubicBezTo>
                  <a:pt x="1849031" y="508282"/>
                  <a:pt x="1848736" y="472406"/>
                  <a:pt x="1848736" y="433725"/>
                </a:cubicBezTo>
                <a:cubicBezTo>
                  <a:pt x="1848736" y="395044"/>
                  <a:pt x="1848883" y="356510"/>
                  <a:pt x="1849179" y="318124"/>
                </a:cubicBezTo>
                <a:cubicBezTo>
                  <a:pt x="1849474" y="279739"/>
                  <a:pt x="1849769" y="242829"/>
                  <a:pt x="1850064" y="207396"/>
                </a:cubicBezTo>
                <a:cubicBezTo>
                  <a:pt x="1850360" y="171963"/>
                  <a:pt x="1850507" y="140959"/>
                  <a:pt x="1850507" y="114385"/>
                </a:cubicBezTo>
                <a:cubicBezTo>
                  <a:pt x="1852870" y="112613"/>
                  <a:pt x="1857889" y="111137"/>
                  <a:pt x="1865566" y="109956"/>
                </a:cubicBezTo>
                <a:cubicBezTo>
                  <a:pt x="1873244" y="108774"/>
                  <a:pt x="1881511" y="108184"/>
                  <a:pt x="1890369" y="108184"/>
                </a:cubicBezTo>
                <a:cubicBezTo>
                  <a:pt x="1899228" y="108184"/>
                  <a:pt x="1907643" y="108774"/>
                  <a:pt x="1915615" y="109956"/>
                </a:cubicBezTo>
                <a:cubicBezTo>
                  <a:pt x="1923588" y="111137"/>
                  <a:pt x="1929346" y="112908"/>
                  <a:pt x="1932889" y="115270"/>
                </a:cubicBezTo>
                <a:cubicBezTo>
                  <a:pt x="1936432" y="124129"/>
                  <a:pt x="1940862" y="134611"/>
                  <a:pt x="1946177" y="146717"/>
                </a:cubicBezTo>
                <a:cubicBezTo>
                  <a:pt x="1951491" y="158824"/>
                  <a:pt x="1956954" y="171077"/>
                  <a:pt x="1962564" y="183479"/>
                </a:cubicBezTo>
                <a:cubicBezTo>
                  <a:pt x="1968174" y="195881"/>
                  <a:pt x="1973637" y="207839"/>
                  <a:pt x="1978952" y="219355"/>
                </a:cubicBezTo>
                <a:cubicBezTo>
                  <a:pt x="1984267" y="230871"/>
                  <a:pt x="1988991" y="240762"/>
                  <a:pt x="1993125" y="249030"/>
                </a:cubicBezTo>
                <a:cubicBezTo>
                  <a:pt x="1995487" y="250211"/>
                  <a:pt x="1997997" y="250949"/>
                  <a:pt x="2000655" y="251245"/>
                </a:cubicBezTo>
                <a:cubicBezTo>
                  <a:pt x="2003312" y="251540"/>
                  <a:pt x="2005527" y="250802"/>
                  <a:pt x="2007298" y="249030"/>
                </a:cubicBezTo>
                <a:cubicBezTo>
                  <a:pt x="2012613" y="237219"/>
                  <a:pt x="2017190" y="226294"/>
                  <a:pt x="2021029" y="216255"/>
                </a:cubicBezTo>
                <a:cubicBezTo>
                  <a:pt x="2024867" y="206215"/>
                  <a:pt x="2028558" y="196028"/>
                  <a:pt x="2032101" y="185694"/>
                </a:cubicBezTo>
                <a:cubicBezTo>
                  <a:pt x="2035645" y="175359"/>
                  <a:pt x="2039483" y="164581"/>
                  <a:pt x="2043617" y="153361"/>
                </a:cubicBezTo>
                <a:cubicBezTo>
                  <a:pt x="2047751" y="142141"/>
                  <a:pt x="2052475" y="129444"/>
                  <a:pt x="2057790" y="115270"/>
                </a:cubicBezTo>
                <a:cubicBezTo>
                  <a:pt x="2060743" y="112318"/>
                  <a:pt x="2066649" y="110251"/>
                  <a:pt x="2075507" y="109070"/>
                </a:cubicBezTo>
                <a:cubicBezTo>
                  <a:pt x="2084365" y="107889"/>
                  <a:pt x="2093519" y="107298"/>
                  <a:pt x="2102967" y="107298"/>
                </a:cubicBezTo>
                <a:close/>
                <a:moveTo>
                  <a:pt x="1654883" y="107298"/>
                </a:moveTo>
                <a:cubicBezTo>
                  <a:pt x="1662560" y="107298"/>
                  <a:pt x="1670237" y="107889"/>
                  <a:pt x="1677914" y="109070"/>
                </a:cubicBezTo>
                <a:cubicBezTo>
                  <a:pt x="1685592" y="110251"/>
                  <a:pt x="1692678" y="112613"/>
                  <a:pt x="1699174" y="116156"/>
                </a:cubicBezTo>
                <a:cubicBezTo>
                  <a:pt x="1715119" y="182298"/>
                  <a:pt x="1732245" y="250949"/>
                  <a:pt x="1750552" y="322111"/>
                </a:cubicBezTo>
                <a:cubicBezTo>
                  <a:pt x="1768859" y="393272"/>
                  <a:pt x="1786575" y="466352"/>
                  <a:pt x="1803702" y="541352"/>
                </a:cubicBezTo>
                <a:cubicBezTo>
                  <a:pt x="1798387" y="543715"/>
                  <a:pt x="1791152" y="545339"/>
                  <a:pt x="1781999" y="546224"/>
                </a:cubicBezTo>
                <a:cubicBezTo>
                  <a:pt x="1772845" y="547110"/>
                  <a:pt x="1763544" y="547553"/>
                  <a:pt x="1754095" y="547553"/>
                </a:cubicBezTo>
                <a:cubicBezTo>
                  <a:pt x="1744056" y="547553"/>
                  <a:pt x="1735198" y="547110"/>
                  <a:pt x="1727521" y="546224"/>
                </a:cubicBezTo>
                <a:cubicBezTo>
                  <a:pt x="1719843" y="545339"/>
                  <a:pt x="1715414" y="543419"/>
                  <a:pt x="1714233" y="540466"/>
                </a:cubicBezTo>
                <a:cubicBezTo>
                  <a:pt x="1709509" y="523931"/>
                  <a:pt x="1705523" y="509167"/>
                  <a:pt x="1702275" y="496175"/>
                </a:cubicBezTo>
                <a:cubicBezTo>
                  <a:pt x="1699026" y="483183"/>
                  <a:pt x="1695040" y="470191"/>
                  <a:pt x="1690316" y="457199"/>
                </a:cubicBezTo>
                <a:cubicBezTo>
                  <a:pt x="1683820" y="456608"/>
                  <a:pt x="1677914" y="456165"/>
                  <a:pt x="1672599" y="455870"/>
                </a:cubicBezTo>
                <a:cubicBezTo>
                  <a:pt x="1667284" y="455575"/>
                  <a:pt x="1661674" y="455427"/>
                  <a:pt x="1655769" y="455427"/>
                </a:cubicBezTo>
                <a:cubicBezTo>
                  <a:pt x="1649863" y="455427"/>
                  <a:pt x="1643367" y="455427"/>
                  <a:pt x="1636281" y="455427"/>
                </a:cubicBezTo>
                <a:cubicBezTo>
                  <a:pt x="1629194" y="455427"/>
                  <a:pt x="1620631" y="455723"/>
                  <a:pt x="1610592" y="456313"/>
                </a:cubicBezTo>
                <a:cubicBezTo>
                  <a:pt x="1605867" y="472849"/>
                  <a:pt x="1602176" y="488350"/>
                  <a:pt x="1599519" y="502819"/>
                </a:cubicBezTo>
                <a:cubicBezTo>
                  <a:pt x="1596861" y="517287"/>
                  <a:pt x="1594647" y="529541"/>
                  <a:pt x="1592875" y="539581"/>
                </a:cubicBezTo>
                <a:cubicBezTo>
                  <a:pt x="1591103" y="540762"/>
                  <a:pt x="1586379" y="542533"/>
                  <a:pt x="1578702" y="544896"/>
                </a:cubicBezTo>
                <a:cubicBezTo>
                  <a:pt x="1571025" y="547258"/>
                  <a:pt x="1561871" y="548439"/>
                  <a:pt x="1551241" y="548439"/>
                </a:cubicBezTo>
                <a:cubicBezTo>
                  <a:pt x="1544155" y="548439"/>
                  <a:pt x="1536921" y="547701"/>
                  <a:pt x="1529539" y="546224"/>
                </a:cubicBezTo>
                <a:cubicBezTo>
                  <a:pt x="1522157" y="544748"/>
                  <a:pt x="1514627" y="541648"/>
                  <a:pt x="1506950" y="536923"/>
                </a:cubicBezTo>
                <a:cubicBezTo>
                  <a:pt x="1513446" y="506215"/>
                  <a:pt x="1519499" y="478606"/>
                  <a:pt x="1525109" y="454099"/>
                </a:cubicBezTo>
                <a:cubicBezTo>
                  <a:pt x="1530720" y="429591"/>
                  <a:pt x="1536035" y="406707"/>
                  <a:pt x="1541054" y="385447"/>
                </a:cubicBezTo>
                <a:cubicBezTo>
                  <a:pt x="1546074" y="364187"/>
                  <a:pt x="1550946" y="343666"/>
                  <a:pt x="1555670" y="323882"/>
                </a:cubicBezTo>
                <a:cubicBezTo>
                  <a:pt x="1560395" y="304099"/>
                  <a:pt x="1565267" y="283725"/>
                  <a:pt x="1570287" y="262760"/>
                </a:cubicBezTo>
                <a:cubicBezTo>
                  <a:pt x="1575306" y="241796"/>
                  <a:pt x="1580621" y="219207"/>
                  <a:pt x="1586231" y="194995"/>
                </a:cubicBezTo>
                <a:cubicBezTo>
                  <a:pt x="1591842" y="170782"/>
                  <a:pt x="1598190" y="143912"/>
                  <a:pt x="1605277" y="114385"/>
                </a:cubicBezTo>
                <a:cubicBezTo>
                  <a:pt x="1610001" y="112613"/>
                  <a:pt x="1616940" y="110989"/>
                  <a:pt x="1626094" y="109513"/>
                </a:cubicBezTo>
                <a:cubicBezTo>
                  <a:pt x="1635247" y="108036"/>
                  <a:pt x="1644844" y="107298"/>
                  <a:pt x="1654883" y="107298"/>
                </a:cubicBezTo>
                <a:close/>
                <a:moveTo>
                  <a:pt x="201082" y="999"/>
                </a:moveTo>
                <a:cubicBezTo>
                  <a:pt x="209940" y="999"/>
                  <a:pt x="218503" y="1737"/>
                  <a:pt x="226771" y="3214"/>
                </a:cubicBezTo>
                <a:cubicBezTo>
                  <a:pt x="235039" y="4690"/>
                  <a:pt x="241830" y="6905"/>
                  <a:pt x="247145" y="9857"/>
                </a:cubicBezTo>
                <a:cubicBezTo>
                  <a:pt x="247145" y="25802"/>
                  <a:pt x="247145" y="49719"/>
                  <a:pt x="247145" y="81609"/>
                </a:cubicBezTo>
                <a:cubicBezTo>
                  <a:pt x="247145" y="113499"/>
                  <a:pt x="247145" y="148637"/>
                  <a:pt x="247145" y="187022"/>
                </a:cubicBezTo>
                <a:cubicBezTo>
                  <a:pt x="247145" y="225408"/>
                  <a:pt x="246997" y="264827"/>
                  <a:pt x="246702" y="305280"/>
                </a:cubicBezTo>
                <a:cubicBezTo>
                  <a:pt x="246407" y="345733"/>
                  <a:pt x="246112" y="382790"/>
                  <a:pt x="245816" y="416451"/>
                </a:cubicBezTo>
                <a:cubicBezTo>
                  <a:pt x="245521" y="450112"/>
                  <a:pt x="245373" y="478311"/>
                  <a:pt x="245373" y="501047"/>
                </a:cubicBezTo>
                <a:cubicBezTo>
                  <a:pt x="245373" y="523783"/>
                  <a:pt x="245373" y="536333"/>
                  <a:pt x="245373" y="538695"/>
                </a:cubicBezTo>
                <a:cubicBezTo>
                  <a:pt x="241830" y="541648"/>
                  <a:pt x="236072" y="543862"/>
                  <a:pt x="228100" y="545339"/>
                </a:cubicBezTo>
                <a:cubicBezTo>
                  <a:pt x="220127" y="546815"/>
                  <a:pt x="212007" y="547553"/>
                  <a:pt x="203740" y="547553"/>
                </a:cubicBezTo>
                <a:cubicBezTo>
                  <a:pt x="194881" y="547553"/>
                  <a:pt x="186466" y="546963"/>
                  <a:pt x="178494" y="545781"/>
                </a:cubicBezTo>
                <a:cubicBezTo>
                  <a:pt x="170521" y="544600"/>
                  <a:pt x="164763" y="542533"/>
                  <a:pt x="161220" y="539581"/>
                </a:cubicBezTo>
                <a:cubicBezTo>
                  <a:pt x="161811" y="535447"/>
                  <a:pt x="162106" y="526589"/>
                  <a:pt x="162106" y="513006"/>
                </a:cubicBezTo>
                <a:cubicBezTo>
                  <a:pt x="162106" y="499423"/>
                  <a:pt x="162106" y="483478"/>
                  <a:pt x="162106" y="465171"/>
                </a:cubicBezTo>
                <a:cubicBezTo>
                  <a:pt x="162106" y="446864"/>
                  <a:pt x="161958" y="427229"/>
                  <a:pt x="161663" y="406264"/>
                </a:cubicBezTo>
                <a:cubicBezTo>
                  <a:pt x="161368" y="385300"/>
                  <a:pt x="161220" y="365811"/>
                  <a:pt x="161220" y="347800"/>
                </a:cubicBezTo>
                <a:cubicBezTo>
                  <a:pt x="161220" y="329788"/>
                  <a:pt x="161220" y="314138"/>
                  <a:pt x="161220" y="300851"/>
                </a:cubicBezTo>
                <a:cubicBezTo>
                  <a:pt x="161220" y="287563"/>
                  <a:pt x="161220" y="279443"/>
                  <a:pt x="161220" y="276491"/>
                </a:cubicBezTo>
                <a:cubicBezTo>
                  <a:pt x="149409" y="258774"/>
                  <a:pt x="137893" y="242682"/>
                  <a:pt x="126673" y="228213"/>
                </a:cubicBezTo>
                <a:cubicBezTo>
                  <a:pt x="115452" y="213745"/>
                  <a:pt x="103937" y="200014"/>
                  <a:pt x="92126" y="187022"/>
                </a:cubicBezTo>
                <a:cubicBezTo>
                  <a:pt x="92126" y="212416"/>
                  <a:pt x="92126" y="241205"/>
                  <a:pt x="92126" y="273390"/>
                </a:cubicBezTo>
                <a:cubicBezTo>
                  <a:pt x="92126" y="305575"/>
                  <a:pt x="92273" y="337760"/>
                  <a:pt x="92569" y="369945"/>
                </a:cubicBezTo>
                <a:cubicBezTo>
                  <a:pt x="92864" y="402130"/>
                  <a:pt x="93012" y="433282"/>
                  <a:pt x="93012" y="463400"/>
                </a:cubicBezTo>
                <a:cubicBezTo>
                  <a:pt x="93012" y="493518"/>
                  <a:pt x="92716" y="519502"/>
                  <a:pt x="92126" y="541352"/>
                </a:cubicBezTo>
                <a:cubicBezTo>
                  <a:pt x="87401" y="543715"/>
                  <a:pt x="80905" y="545486"/>
                  <a:pt x="72638" y="546667"/>
                </a:cubicBezTo>
                <a:cubicBezTo>
                  <a:pt x="64370" y="547848"/>
                  <a:pt x="55807" y="548439"/>
                  <a:pt x="46949" y="548439"/>
                </a:cubicBezTo>
                <a:cubicBezTo>
                  <a:pt x="37500" y="548439"/>
                  <a:pt x="28789" y="547848"/>
                  <a:pt x="20817" y="546667"/>
                </a:cubicBezTo>
                <a:cubicBezTo>
                  <a:pt x="12844" y="545486"/>
                  <a:pt x="6791" y="543419"/>
                  <a:pt x="2657" y="540466"/>
                </a:cubicBezTo>
                <a:cubicBezTo>
                  <a:pt x="2657" y="531608"/>
                  <a:pt x="2510" y="513154"/>
                  <a:pt x="2214" y="485102"/>
                </a:cubicBezTo>
                <a:cubicBezTo>
                  <a:pt x="1919" y="457051"/>
                  <a:pt x="1624" y="424128"/>
                  <a:pt x="1329" y="386333"/>
                </a:cubicBezTo>
                <a:cubicBezTo>
                  <a:pt x="1033" y="348538"/>
                  <a:pt x="738" y="308528"/>
                  <a:pt x="443" y="266304"/>
                </a:cubicBezTo>
                <a:cubicBezTo>
                  <a:pt x="148" y="224079"/>
                  <a:pt x="0" y="184808"/>
                  <a:pt x="0" y="148489"/>
                </a:cubicBezTo>
                <a:cubicBezTo>
                  <a:pt x="0" y="112170"/>
                  <a:pt x="0" y="81019"/>
                  <a:pt x="0" y="55034"/>
                </a:cubicBezTo>
                <a:cubicBezTo>
                  <a:pt x="0" y="29050"/>
                  <a:pt x="0" y="13696"/>
                  <a:pt x="0" y="8971"/>
                </a:cubicBezTo>
                <a:cubicBezTo>
                  <a:pt x="1772" y="7200"/>
                  <a:pt x="5167" y="6019"/>
                  <a:pt x="10187" y="5428"/>
                </a:cubicBezTo>
                <a:cubicBezTo>
                  <a:pt x="15207" y="4838"/>
                  <a:pt x="20669" y="4542"/>
                  <a:pt x="26575" y="4542"/>
                </a:cubicBezTo>
                <a:cubicBezTo>
                  <a:pt x="32480" y="4542"/>
                  <a:pt x="37943" y="4838"/>
                  <a:pt x="42962" y="5428"/>
                </a:cubicBezTo>
                <a:cubicBezTo>
                  <a:pt x="47982" y="6019"/>
                  <a:pt x="51082" y="7200"/>
                  <a:pt x="52264" y="8971"/>
                </a:cubicBezTo>
                <a:cubicBezTo>
                  <a:pt x="73523" y="28460"/>
                  <a:pt x="92421" y="48686"/>
                  <a:pt x="108956" y="69650"/>
                </a:cubicBezTo>
                <a:cubicBezTo>
                  <a:pt x="125492" y="90615"/>
                  <a:pt x="141437" y="111727"/>
                  <a:pt x="156791" y="132987"/>
                </a:cubicBezTo>
                <a:cubicBezTo>
                  <a:pt x="156791" y="131806"/>
                  <a:pt x="156643" y="124719"/>
                  <a:pt x="156348" y="111727"/>
                </a:cubicBezTo>
                <a:cubicBezTo>
                  <a:pt x="156053" y="98735"/>
                  <a:pt x="155905" y="84857"/>
                  <a:pt x="155905" y="70093"/>
                </a:cubicBezTo>
                <a:cubicBezTo>
                  <a:pt x="155905" y="55330"/>
                  <a:pt x="155905" y="41747"/>
                  <a:pt x="155905" y="29345"/>
                </a:cubicBezTo>
                <a:cubicBezTo>
                  <a:pt x="155905" y="16944"/>
                  <a:pt x="155905" y="10743"/>
                  <a:pt x="155905" y="10743"/>
                </a:cubicBezTo>
                <a:cubicBezTo>
                  <a:pt x="159448" y="7790"/>
                  <a:pt x="165354" y="5428"/>
                  <a:pt x="173622" y="3657"/>
                </a:cubicBezTo>
                <a:cubicBezTo>
                  <a:pt x="181889" y="1885"/>
                  <a:pt x="191043" y="999"/>
                  <a:pt x="201082" y="999"/>
                </a:cubicBezTo>
                <a:close/>
                <a:moveTo>
                  <a:pt x="1322165" y="113"/>
                </a:moveTo>
                <a:cubicBezTo>
                  <a:pt x="1336338" y="1294"/>
                  <a:pt x="1349921" y="3657"/>
                  <a:pt x="1362913" y="7200"/>
                </a:cubicBezTo>
                <a:cubicBezTo>
                  <a:pt x="1375905" y="10743"/>
                  <a:pt x="1385649" y="15468"/>
                  <a:pt x="1392145" y="21373"/>
                </a:cubicBezTo>
                <a:cubicBezTo>
                  <a:pt x="1438208" y="59168"/>
                  <a:pt x="1459468" y="121471"/>
                  <a:pt x="1455925" y="208282"/>
                </a:cubicBezTo>
                <a:cubicBezTo>
                  <a:pt x="1450610" y="210054"/>
                  <a:pt x="1444261" y="211530"/>
                  <a:pt x="1436880" y="212711"/>
                </a:cubicBezTo>
                <a:cubicBezTo>
                  <a:pt x="1429498" y="213892"/>
                  <a:pt x="1421673" y="214483"/>
                  <a:pt x="1413405" y="214483"/>
                </a:cubicBezTo>
                <a:cubicBezTo>
                  <a:pt x="1396870" y="214483"/>
                  <a:pt x="1383287" y="212416"/>
                  <a:pt x="1372657" y="208282"/>
                </a:cubicBezTo>
                <a:cubicBezTo>
                  <a:pt x="1373838" y="192337"/>
                  <a:pt x="1373395" y="177721"/>
                  <a:pt x="1371328" y="164434"/>
                </a:cubicBezTo>
                <a:cubicBezTo>
                  <a:pt x="1369262" y="151146"/>
                  <a:pt x="1366014" y="139631"/>
                  <a:pt x="1361584" y="129887"/>
                </a:cubicBezTo>
                <a:cubicBezTo>
                  <a:pt x="1357155" y="120143"/>
                  <a:pt x="1351693" y="112613"/>
                  <a:pt x="1345197" y="107298"/>
                </a:cubicBezTo>
                <a:cubicBezTo>
                  <a:pt x="1338701" y="101983"/>
                  <a:pt x="1331614" y="99916"/>
                  <a:pt x="1323937" y="101097"/>
                </a:cubicBezTo>
                <a:cubicBezTo>
                  <a:pt x="1305630" y="104050"/>
                  <a:pt x="1290571" y="118223"/>
                  <a:pt x="1278760" y="143617"/>
                </a:cubicBezTo>
                <a:cubicBezTo>
                  <a:pt x="1271673" y="158971"/>
                  <a:pt x="1265768" y="179345"/>
                  <a:pt x="1261043" y="204739"/>
                </a:cubicBezTo>
                <a:cubicBezTo>
                  <a:pt x="1256319" y="230132"/>
                  <a:pt x="1253514" y="256560"/>
                  <a:pt x="1252628" y="284020"/>
                </a:cubicBezTo>
                <a:cubicBezTo>
                  <a:pt x="1251742" y="311481"/>
                  <a:pt x="1253218" y="337908"/>
                  <a:pt x="1257057" y="363302"/>
                </a:cubicBezTo>
                <a:cubicBezTo>
                  <a:pt x="1260896" y="388695"/>
                  <a:pt x="1267539" y="409069"/>
                  <a:pt x="1276988" y="424423"/>
                </a:cubicBezTo>
                <a:cubicBezTo>
                  <a:pt x="1291161" y="447455"/>
                  <a:pt x="1311830" y="460742"/>
                  <a:pt x="1338996" y="464286"/>
                </a:cubicBezTo>
                <a:cubicBezTo>
                  <a:pt x="1351988" y="466057"/>
                  <a:pt x="1363799" y="464286"/>
                  <a:pt x="1374429" y="458971"/>
                </a:cubicBezTo>
                <a:cubicBezTo>
                  <a:pt x="1376201" y="427081"/>
                  <a:pt x="1376201" y="391057"/>
                  <a:pt x="1374429" y="350900"/>
                </a:cubicBezTo>
                <a:lnTo>
                  <a:pt x="1326594" y="350900"/>
                </a:lnTo>
                <a:cubicBezTo>
                  <a:pt x="1323051" y="335546"/>
                  <a:pt x="1321279" y="321077"/>
                  <a:pt x="1321279" y="307495"/>
                </a:cubicBezTo>
                <a:cubicBezTo>
                  <a:pt x="1321279" y="293912"/>
                  <a:pt x="1323051" y="281510"/>
                  <a:pt x="1326594" y="270290"/>
                </a:cubicBezTo>
                <a:lnTo>
                  <a:pt x="1458582" y="270290"/>
                </a:lnTo>
                <a:cubicBezTo>
                  <a:pt x="1458582" y="294502"/>
                  <a:pt x="1458434" y="316796"/>
                  <a:pt x="1458139" y="337170"/>
                </a:cubicBezTo>
                <a:cubicBezTo>
                  <a:pt x="1457844" y="357544"/>
                  <a:pt x="1457696" y="377918"/>
                  <a:pt x="1457696" y="398292"/>
                </a:cubicBezTo>
                <a:cubicBezTo>
                  <a:pt x="1457696" y="418666"/>
                  <a:pt x="1457696" y="439778"/>
                  <a:pt x="1457696" y="461628"/>
                </a:cubicBezTo>
                <a:cubicBezTo>
                  <a:pt x="1457696" y="483478"/>
                  <a:pt x="1457696" y="508282"/>
                  <a:pt x="1457696" y="536037"/>
                </a:cubicBezTo>
                <a:cubicBezTo>
                  <a:pt x="1437027" y="542533"/>
                  <a:pt x="1416358" y="547258"/>
                  <a:pt x="1395689" y="550211"/>
                </a:cubicBezTo>
                <a:cubicBezTo>
                  <a:pt x="1375019" y="553163"/>
                  <a:pt x="1355826" y="554640"/>
                  <a:pt x="1338110" y="554640"/>
                </a:cubicBezTo>
                <a:cubicBezTo>
                  <a:pt x="1310945" y="554640"/>
                  <a:pt x="1285994" y="548439"/>
                  <a:pt x="1263258" y="536037"/>
                </a:cubicBezTo>
                <a:cubicBezTo>
                  <a:pt x="1240522" y="523636"/>
                  <a:pt x="1220886" y="506215"/>
                  <a:pt x="1204350" y="483774"/>
                </a:cubicBezTo>
                <a:cubicBezTo>
                  <a:pt x="1186634" y="458971"/>
                  <a:pt x="1173789" y="430181"/>
                  <a:pt x="1165817" y="397406"/>
                </a:cubicBezTo>
                <a:cubicBezTo>
                  <a:pt x="1157845" y="364630"/>
                  <a:pt x="1153858" y="330674"/>
                  <a:pt x="1153858" y="295536"/>
                </a:cubicBezTo>
                <a:cubicBezTo>
                  <a:pt x="1153858" y="260398"/>
                  <a:pt x="1157254" y="225851"/>
                  <a:pt x="1164045" y="191894"/>
                </a:cubicBezTo>
                <a:cubicBezTo>
                  <a:pt x="1170837" y="157938"/>
                  <a:pt x="1180138" y="127672"/>
                  <a:pt x="1191949" y="101097"/>
                </a:cubicBezTo>
                <a:cubicBezTo>
                  <a:pt x="1207303" y="67436"/>
                  <a:pt x="1225906" y="41895"/>
                  <a:pt x="1247756" y="24473"/>
                </a:cubicBezTo>
                <a:cubicBezTo>
                  <a:pt x="1269606" y="7052"/>
                  <a:pt x="1294409" y="-1068"/>
                  <a:pt x="132216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4D216-A20F-58BC-927E-B072B624B495}"/>
              </a:ext>
            </a:extLst>
          </p:cNvPr>
          <p:cNvSpPr txBox="1"/>
          <p:nvPr/>
        </p:nvSpPr>
        <p:spPr>
          <a:xfrm>
            <a:off x="796895" y="3499902"/>
            <a:ext cx="2602132" cy="557297"/>
          </a:xfrm>
          <a:custGeom>
            <a:avLst/>
            <a:gdLst/>
            <a:ahLst/>
            <a:cxnLst/>
            <a:rect l="l" t="t" r="r" b="b"/>
            <a:pathLst>
              <a:path w="2602132" h="557297">
                <a:moveTo>
                  <a:pt x="1823675" y="236629"/>
                </a:moveTo>
                <a:cubicBezTo>
                  <a:pt x="1820132" y="252573"/>
                  <a:pt x="1817179" y="266156"/>
                  <a:pt x="1814817" y="277377"/>
                </a:cubicBezTo>
                <a:cubicBezTo>
                  <a:pt x="1812455" y="288597"/>
                  <a:pt x="1810093" y="299375"/>
                  <a:pt x="1807730" y="309709"/>
                </a:cubicBezTo>
                <a:cubicBezTo>
                  <a:pt x="1805368" y="320044"/>
                  <a:pt x="1803301" y="330969"/>
                  <a:pt x="1801530" y="342485"/>
                </a:cubicBezTo>
                <a:cubicBezTo>
                  <a:pt x="1799758" y="354000"/>
                  <a:pt x="1797396" y="367731"/>
                  <a:pt x="1794443" y="383676"/>
                </a:cubicBezTo>
                <a:cubicBezTo>
                  <a:pt x="1805663" y="383676"/>
                  <a:pt x="1815408" y="383676"/>
                  <a:pt x="1823675" y="383676"/>
                </a:cubicBezTo>
                <a:cubicBezTo>
                  <a:pt x="1831352" y="383676"/>
                  <a:pt x="1838291" y="383528"/>
                  <a:pt x="1844492" y="383233"/>
                </a:cubicBezTo>
                <a:cubicBezTo>
                  <a:pt x="1850693" y="382937"/>
                  <a:pt x="1854089" y="382790"/>
                  <a:pt x="1854679" y="382790"/>
                </a:cubicBezTo>
                <a:cubicBezTo>
                  <a:pt x="1851136" y="358577"/>
                  <a:pt x="1846707" y="335398"/>
                  <a:pt x="1841392" y="313252"/>
                </a:cubicBezTo>
                <a:cubicBezTo>
                  <a:pt x="1836077" y="291107"/>
                  <a:pt x="1830171" y="265566"/>
                  <a:pt x="1823675" y="236629"/>
                </a:cubicBezTo>
                <a:close/>
                <a:moveTo>
                  <a:pt x="718775" y="236629"/>
                </a:moveTo>
                <a:cubicBezTo>
                  <a:pt x="715232" y="252573"/>
                  <a:pt x="712279" y="266156"/>
                  <a:pt x="709917" y="277377"/>
                </a:cubicBezTo>
                <a:cubicBezTo>
                  <a:pt x="707555" y="288597"/>
                  <a:pt x="705193" y="299375"/>
                  <a:pt x="702830" y="309709"/>
                </a:cubicBezTo>
                <a:cubicBezTo>
                  <a:pt x="700468" y="320044"/>
                  <a:pt x="698401" y="330969"/>
                  <a:pt x="696630" y="342485"/>
                </a:cubicBezTo>
                <a:cubicBezTo>
                  <a:pt x="694858" y="354000"/>
                  <a:pt x="692496" y="367731"/>
                  <a:pt x="689543" y="383676"/>
                </a:cubicBezTo>
                <a:cubicBezTo>
                  <a:pt x="700764" y="383676"/>
                  <a:pt x="710508" y="383676"/>
                  <a:pt x="718775" y="383676"/>
                </a:cubicBezTo>
                <a:cubicBezTo>
                  <a:pt x="726452" y="383676"/>
                  <a:pt x="733391" y="383528"/>
                  <a:pt x="739592" y="383233"/>
                </a:cubicBezTo>
                <a:cubicBezTo>
                  <a:pt x="745793" y="382937"/>
                  <a:pt x="749189" y="382790"/>
                  <a:pt x="749779" y="382790"/>
                </a:cubicBezTo>
                <a:cubicBezTo>
                  <a:pt x="746236" y="358577"/>
                  <a:pt x="741807" y="335398"/>
                  <a:pt x="736492" y="313252"/>
                </a:cubicBezTo>
                <a:cubicBezTo>
                  <a:pt x="731177" y="291107"/>
                  <a:pt x="725271" y="265566"/>
                  <a:pt x="718775" y="236629"/>
                </a:cubicBezTo>
                <a:close/>
                <a:moveTo>
                  <a:pt x="402898" y="204739"/>
                </a:moveTo>
                <a:cubicBezTo>
                  <a:pt x="395221" y="204739"/>
                  <a:pt x="387544" y="208430"/>
                  <a:pt x="379866" y="215812"/>
                </a:cubicBezTo>
                <a:cubicBezTo>
                  <a:pt x="372189" y="223194"/>
                  <a:pt x="365546" y="233085"/>
                  <a:pt x="359935" y="245487"/>
                </a:cubicBezTo>
                <a:cubicBezTo>
                  <a:pt x="354325" y="257888"/>
                  <a:pt x="349896" y="272062"/>
                  <a:pt x="346648" y="288006"/>
                </a:cubicBezTo>
                <a:cubicBezTo>
                  <a:pt x="343400" y="303951"/>
                  <a:pt x="341776" y="319896"/>
                  <a:pt x="341776" y="335841"/>
                </a:cubicBezTo>
                <a:cubicBezTo>
                  <a:pt x="341776" y="347061"/>
                  <a:pt x="342957" y="359020"/>
                  <a:pt x="345319" y="371717"/>
                </a:cubicBezTo>
                <a:cubicBezTo>
                  <a:pt x="347681" y="384414"/>
                  <a:pt x="351225" y="396372"/>
                  <a:pt x="355949" y="407593"/>
                </a:cubicBezTo>
                <a:cubicBezTo>
                  <a:pt x="360673" y="418813"/>
                  <a:pt x="366579" y="429000"/>
                  <a:pt x="373666" y="438154"/>
                </a:cubicBezTo>
                <a:cubicBezTo>
                  <a:pt x="380752" y="447307"/>
                  <a:pt x="389610" y="453951"/>
                  <a:pt x="400240" y="458085"/>
                </a:cubicBezTo>
                <a:cubicBezTo>
                  <a:pt x="408508" y="461628"/>
                  <a:pt x="416185" y="460004"/>
                  <a:pt x="423272" y="453213"/>
                </a:cubicBezTo>
                <a:cubicBezTo>
                  <a:pt x="430358" y="446421"/>
                  <a:pt x="436707" y="436825"/>
                  <a:pt x="442317" y="424423"/>
                </a:cubicBezTo>
                <a:cubicBezTo>
                  <a:pt x="447927" y="412022"/>
                  <a:pt x="452504" y="397553"/>
                  <a:pt x="456047" y="381018"/>
                </a:cubicBezTo>
                <a:cubicBezTo>
                  <a:pt x="459590" y="364483"/>
                  <a:pt x="461657" y="348243"/>
                  <a:pt x="462248" y="332298"/>
                </a:cubicBezTo>
                <a:cubicBezTo>
                  <a:pt x="462248" y="321077"/>
                  <a:pt x="460919" y="308085"/>
                  <a:pt x="458262" y="293321"/>
                </a:cubicBezTo>
                <a:cubicBezTo>
                  <a:pt x="455604" y="278558"/>
                  <a:pt x="451766" y="264680"/>
                  <a:pt x="446746" y="251688"/>
                </a:cubicBezTo>
                <a:cubicBezTo>
                  <a:pt x="441726" y="238696"/>
                  <a:pt x="435526" y="227623"/>
                  <a:pt x="428144" y="218469"/>
                </a:cubicBezTo>
                <a:cubicBezTo>
                  <a:pt x="420762" y="209316"/>
                  <a:pt x="412347" y="204739"/>
                  <a:pt x="402898" y="204739"/>
                </a:cubicBezTo>
                <a:close/>
                <a:moveTo>
                  <a:pt x="997667" y="195881"/>
                </a:moveTo>
                <a:cubicBezTo>
                  <a:pt x="998258" y="200014"/>
                  <a:pt x="998701" y="208873"/>
                  <a:pt x="998996" y="222455"/>
                </a:cubicBezTo>
                <a:cubicBezTo>
                  <a:pt x="999291" y="236038"/>
                  <a:pt x="999439" y="251983"/>
                  <a:pt x="999439" y="270290"/>
                </a:cubicBezTo>
                <a:cubicBezTo>
                  <a:pt x="999439" y="288597"/>
                  <a:pt x="999439" y="307938"/>
                  <a:pt x="999439" y="328311"/>
                </a:cubicBezTo>
                <a:cubicBezTo>
                  <a:pt x="999439" y="348685"/>
                  <a:pt x="999439" y="367288"/>
                  <a:pt x="999439" y="384118"/>
                </a:cubicBezTo>
                <a:cubicBezTo>
                  <a:pt x="999439" y="400949"/>
                  <a:pt x="999439" y="414827"/>
                  <a:pt x="999439" y="425752"/>
                </a:cubicBezTo>
                <a:cubicBezTo>
                  <a:pt x="999439" y="436677"/>
                  <a:pt x="999734" y="442140"/>
                  <a:pt x="1000325" y="442140"/>
                </a:cubicBezTo>
                <a:cubicBezTo>
                  <a:pt x="1019222" y="440368"/>
                  <a:pt x="1034577" y="435053"/>
                  <a:pt x="1046388" y="426195"/>
                </a:cubicBezTo>
                <a:cubicBezTo>
                  <a:pt x="1058199" y="417337"/>
                  <a:pt x="1067352" y="407002"/>
                  <a:pt x="1073848" y="395191"/>
                </a:cubicBezTo>
                <a:cubicBezTo>
                  <a:pt x="1080344" y="383380"/>
                  <a:pt x="1084773" y="370536"/>
                  <a:pt x="1087136" y="356658"/>
                </a:cubicBezTo>
                <a:cubicBezTo>
                  <a:pt x="1089498" y="342780"/>
                  <a:pt x="1090384" y="329640"/>
                  <a:pt x="1089793" y="317239"/>
                </a:cubicBezTo>
                <a:cubicBezTo>
                  <a:pt x="1089793" y="307199"/>
                  <a:pt x="1088760" y="295831"/>
                  <a:pt x="1086693" y="283134"/>
                </a:cubicBezTo>
                <a:cubicBezTo>
                  <a:pt x="1084626" y="270438"/>
                  <a:pt x="1080344" y="258184"/>
                  <a:pt x="1073848" y="246373"/>
                </a:cubicBezTo>
                <a:cubicBezTo>
                  <a:pt x="1067352" y="234562"/>
                  <a:pt x="1058051" y="223932"/>
                  <a:pt x="1045945" y="214483"/>
                </a:cubicBezTo>
                <a:cubicBezTo>
                  <a:pt x="1033838" y="205034"/>
                  <a:pt x="1017746" y="198833"/>
                  <a:pt x="997667" y="195881"/>
                </a:cubicBezTo>
                <a:close/>
                <a:moveTo>
                  <a:pt x="2587428" y="115271"/>
                </a:moveTo>
                <a:cubicBezTo>
                  <a:pt x="2589790" y="119404"/>
                  <a:pt x="2591562" y="125162"/>
                  <a:pt x="2592743" y="132544"/>
                </a:cubicBezTo>
                <a:cubicBezTo>
                  <a:pt x="2593924" y="139926"/>
                  <a:pt x="2594662" y="147898"/>
                  <a:pt x="2594957" y="156461"/>
                </a:cubicBezTo>
                <a:cubicBezTo>
                  <a:pt x="2595253" y="165024"/>
                  <a:pt x="2595105" y="173440"/>
                  <a:pt x="2594514" y="181707"/>
                </a:cubicBezTo>
                <a:cubicBezTo>
                  <a:pt x="2593924" y="189975"/>
                  <a:pt x="2592743" y="196766"/>
                  <a:pt x="2590971" y="202081"/>
                </a:cubicBezTo>
                <a:cubicBezTo>
                  <a:pt x="2582113" y="202081"/>
                  <a:pt x="2572369" y="201934"/>
                  <a:pt x="2561739" y="201639"/>
                </a:cubicBezTo>
                <a:cubicBezTo>
                  <a:pt x="2551109" y="201343"/>
                  <a:pt x="2540479" y="201196"/>
                  <a:pt x="2529849" y="201196"/>
                </a:cubicBezTo>
                <a:cubicBezTo>
                  <a:pt x="2519219" y="201196"/>
                  <a:pt x="2509032" y="201196"/>
                  <a:pt x="2499288" y="201196"/>
                </a:cubicBezTo>
                <a:cubicBezTo>
                  <a:pt x="2489544" y="201196"/>
                  <a:pt x="2481129" y="201491"/>
                  <a:pt x="2474042" y="202081"/>
                </a:cubicBezTo>
                <a:cubicBezTo>
                  <a:pt x="2473452" y="215074"/>
                  <a:pt x="2473009" y="226737"/>
                  <a:pt x="2472713" y="237071"/>
                </a:cubicBezTo>
                <a:cubicBezTo>
                  <a:pt x="2472418" y="247406"/>
                  <a:pt x="2472861" y="259365"/>
                  <a:pt x="2474042" y="272947"/>
                </a:cubicBezTo>
                <a:cubicBezTo>
                  <a:pt x="2476405" y="274129"/>
                  <a:pt x="2483196" y="274867"/>
                  <a:pt x="2494416" y="275162"/>
                </a:cubicBezTo>
                <a:cubicBezTo>
                  <a:pt x="2505637" y="275457"/>
                  <a:pt x="2517891" y="275605"/>
                  <a:pt x="2531178" y="275605"/>
                </a:cubicBezTo>
                <a:cubicBezTo>
                  <a:pt x="2544465" y="275605"/>
                  <a:pt x="2556719" y="275605"/>
                  <a:pt x="2567940" y="275605"/>
                </a:cubicBezTo>
                <a:cubicBezTo>
                  <a:pt x="2579160" y="275605"/>
                  <a:pt x="2585952" y="275900"/>
                  <a:pt x="2588314" y="276491"/>
                </a:cubicBezTo>
                <a:cubicBezTo>
                  <a:pt x="2592448" y="290073"/>
                  <a:pt x="2594071" y="305132"/>
                  <a:pt x="2593186" y="321668"/>
                </a:cubicBezTo>
                <a:cubicBezTo>
                  <a:pt x="2592300" y="338203"/>
                  <a:pt x="2590971" y="352081"/>
                  <a:pt x="2589199" y="363302"/>
                </a:cubicBezTo>
                <a:cubicBezTo>
                  <a:pt x="2564397" y="363892"/>
                  <a:pt x="2543432" y="364040"/>
                  <a:pt x="2526306" y="363744"/>
                </a:cubicBezTo>
                <a:cubicBezTo>
                  <a:pt x="2509180" y="363449"/>
                  <a:pt x="2491759" y="363892"/>
                  <a:pt x="2474042" y="365073"/>
                </a:cubicBezTo>
                <a:cubicBezTo>
                  <a:pt x="2473452" y="387514"/>
                  <a:pt x="2473304" y="405969"/>
                  <a:pt x="2473599" y="420437"/>
                </a:cubicBezTo>
                <a:cubicBezTo>
                  <a:pt x="2473895" y="434906"/>
                  <a:pt x="2474042" y="446569"/>
                  <a:pt x="2474042" y="455427"/>
                </a:cubicBezTo>
                <a:cubicBezTo>
                  <a:pt x="2485263" y="455427"/>
                  <a:pt x="2495450" y="455427"/>
                  <a:pt x="2504603" y="455427"/>
                </a:cubicBezTo>
                <a:cubicBezTo>
                  <a:pt x="2513757" y="455427"/>
                  <a:pt x="2523058" y="455427"/>
                  <a:pt x="2532507" y="455427"/>
                </a:cubicBezTo>
                <a:cubicBezTo>
                  <a:pt x="2541955" y="455427"/>
                  <a:pt x="2551552" y="455575"/>
                  <a:pt x="2561296" y="455870"/>
                </a:cubicBezTo>
                <a:cubicBezTo>
                  <a:pt x="2571040" y="456166"/>
                  <a:pt x="2582113" y="456313"/>
                  <a:pt x="2594514" y="456313"/>
                </a:cubicBezTo>
                <a:cubicBezTo>
                  <a:pt x="2597467" y="460447"/>
                  <a:pt x="2599534" y="466500"/>
                  <a:pt x="2600715" y="474473"/>
                </a:cubicBezTo>
                <a:cubicBezTo>
                  <a:pt x="2601896" y="482445"/>
                  <a:pt x="2602339" y="490713"/>
                  <a:pt x="2602044" y="499276"/>
                </a:cubicBezTo>
                <a:cubicBezTo>
                  <a:pt x="2601749" y="507839"/>
                  <a:pt x="2601011" y="516106"/>
                  <a:pt x="2599829" y="524079"/>
                </a:cubicBezTo>
                <a:cubicBezTo>
                  <a:pt x="2598649" y="532051"/>
                  <a:pt x="2596877" y="538104"/>
                  <a:pt x="2594514" y="542238"/>
                </a:cubicBezTo>
                <a:cubicBezTo>
                  <a:pt x="2577979" y="542238"/>
                  <a:pt x="2560706" y="542238"/>
                  <a:pt x="2542694" y="542238"/>
                </a:cubicBezTo>
                <a:cubicBezTo>
                  <a:pt x="2524682" y="542238"/>
                  <a:pt x="2506818" y="542238"/>
                  <a:pt x="2489101" y="542238"/>
                </a:cubicBezTo>
                <a:cubicBezTo>
                  <a:pt x="2471385" y="542238"/>
                  <a:pt x="2454259" y="542238"/>
                  <a:pt x="2437723" y="542238"/>
                </a:cubicBezTo>
                <a:cubicBezTo>
                  <a:pt x="2421188" y="542238"/>
                  <a:pt x="2405834" y="542238"/>
                  <a:pt x="2391661" y="542238"/>
                </a:cubicBezTo>
                <a:cubicBezTo>
                  <a:pt x="2391661" y="512711"/>
                  <a:pt x="2391513" y="479345"/>
                  <a:pt x="2391218" y="442140"/>
                </a:cubicBezTo>
                <a:cubicBezTo>
                  <a:pt x="2390923" y="404935"/>
                  <a:pt x="2390775" y="367140"/>
                  <a:pt x="2390775" y="328754"/>
                </a:cubicBezTo>
                <a:cubicBezTo>
                  <a:pt x="2390775" y="290369"/>
                  <a:pt x="2390923" y="252721"/>
                  <a:pt x="2391218" y="215812"/>
                </a:cubicBezTo>
                <a:cubicBezTo>
                  <a:pt x="2391513" y="178902"/>
                  <a:pt x="2391956" y="145979"/>
                  <a:pt x="2392546" y="117042"/>
                </a:cubicBezTo>
                <a:cubicBezTo>
                  <a:pt x="2402586" y="117042"/>
                  <a:pt x="2415430" y="117042"/>
                  <a:pt x="2431080" y="117042"/>
                </a:cubicBezTo>
                <a:cubicBezTo>
                  <a:pt x="2446729" y="117042"/>
                  <a:pt x="2463708" y="116895"/>
                  <a:pt x="2482015" y="116599"/>
                </a:cubicBezTo>
                <a:cubicBezTo>
                  <a:pt x="2500322" y="116304"/>
                  <a:pt x="2518629" y="116009"/>
                  <a:pt x="2536936" y="115713"/>
                </a:cubicBezTo>
                <a:cubicBezTo>
                  <a:pt x="2555243" y="115418"/>
                  <a:pt x="2572074" y="115271"/>
                  <a:pt x="2587428" y="115271"/>
                </a:cubicBezTo>
                <a:close/>
                <a:moveTo>
                  <a:pt x="2274417" y="107298"/>
                </a:moveTo>
                <a:cubicBezTo>
                  <a:pt x="2280913" y="107298"/>
                  <a:pt x="2287114" y="107741"/>
                  <a:pt x="2293020" y="108627"/>
                </a:cubicBezTo>
                <a:cubicBezTo>
                  <a:pt x="2298925" y="109513"/>
                  <a:pt x="2303354" y="110546"/>
                  <a:pt x="2306307" y="111727"/>
                </a:cubicBezTo>
                <a:cubicBezTo>
                  <a:pt x="2306898" y="140664"/>
                  <a:pt x="2307636" y="174916"/>
                  <a:pt x="2308522" y="214483"/>
                </a:cubicBezTo>
                <a:cubicBezTo>
                  <a:pt x="2309407" y="254050"/>
                  <a:pt x="2309998" y="293912"/>
                  <a:pt x="2310293" y="334069"/>
                </a:cubicBezTo>
                <a:cubicBezTo>
                  <a:pt x="2310589" y="374227"/>
                  <a:pt x="2310884" y="412613"/>
                  <a:pt x="2311179" y="449227"/>
                </a:cubicBezTo>
                <a:cubicBezTo>
                  <a:pt x="2311474" y="485841"/>
                  <a:pt x="2311327" y="516254"/>
                  <a:pt x="2310736" y="540467"/>
                </a:cubicBezTo>
                <a:cubicBezTo>
                  <a:pt x="2306602" y="542238"/>
                  <a:pt x="2300106" y="544305"/>
                  <a:pt x="2291248" y="546667"/>
                </a:cubicBezTo>
                <a:cubicBezTo>
                  <a:pt x="2282390" y="549030"/>
                  <a:pt x="2272646" y="550211"/>
                  <a:pt x="2262016" y="550211"/>
                </a:cubicBezTo>
                <a:cubicBezTo>
                  <a:pt x="2247843" y="550211"/>
                  <a:pt x="2234851" y="547258"/>
                  <a:pt x="2223040" y="541352"/>
                </a:cubicBezTo>
                <a:cubicBezTo>
                  <a:pt x="2223040" y="516549"/>
                  <a:pt x="2222892" y="495732"/>
                  <a:pt x="2222597" y="478902"/>
                </a:cubicBezTo>
                <a:cubicBezTo>
                  <a:pt x="2222301" y="462071"/>
                  <a:pt x="2222006" y="445683"/>
                  <a:pt x="2221711" y="429738"/>
                </a:cubicBezTo>
                <a:cubicBezTo>
                  <a:pt x="2221416" y="413794"/>
                  <a:pt x="2221268" y="396520"/>
                  <a:pt x="2221268" y="377918"/>
                </a:cubicBezTo>
                <a:cubicBezTo>
                  <a:pt x="2221268" y="359315"/>
                  <a:pt x="2221268" y="335841"/>
                  <a:pt x="2221268" y="307495"/>
                </a:cubicBezTo>
                <a:cubicBezTo>
                  <a:pt x="2218315" y="309857"/>
                  <a:pt x="2214772" y="313843"/>
                  <a:pt x="2210638" y="319453"/>
                </a:cubicBezTo>
                <a:cubicBezTo>
                  <a:pt x="2206504" y="325063"/>
                  <a:pt x="2202370" y="331117"/>
                  <a:pt x="2198236" y="337613"/>
                </a:cubicBezTo>
                <a:cubicBezTo>
                  <a:pt x="2194103" y="344109"/>
                  <a:pt x="2189969" y="350605"/>
                  <a:pt x="2185835" y="357101"/>
                </a:cubicBezTo>
                <a:cubicBezTo>
                  <a:pt x="2181701" y="363597"/>
                  <a:pt x="2178158" y="368617"/>
                  <a:pt x="2175205" y="372160"/>
                </a:cubicBezTo>
                <a:lnTo>
                  <a:pt x="2161918" y="372160"/>
                </a:lnTo>
                <a:cubicBezTo>
                  <a:pt x="2158965" y="368617"/>
                  <a:pt x="2155274" y="363449"/>
                  <a:pt x="2150845" y="356658"/>
                </a:cubicBezTo>
                <a:cubicBezTo>
                  <a:pt x="2146416" y="349867"/>
                  <a:pt x="2141839" y="342928"/>
                  <a:pt x="2137115" y="335841"/>
                </a:cubicBezTo>
                <a:cubicBezTo>
                  <a:pt x="2132390" y="328754"/>
                  <a:pt x="2127813" y="322258"/>
                  <a:pt x="2123384" y="316353"/>
                </a:cubicBezTo>
                <a:cubicBezTo>
                  <a:pt x="2118955" y="310447"/>
                  <a:pt x="2115264" y="306313"/>
                  <a:pt x="2112311" y="303951"/>
                </a:cubicBezTo>
                <a:cubicBezTo>
                  <a:pt x="2111721" y="329345"/>
                  <a:pt x="2112311" y="361235"/>
                  <a:pt x="2114083" y="399620"/>
                </a:cubicBezTo>
                <a:cubicBezTo>
                  <a:pt x="2115855" y="438006"/>
                  <a:pt x="2114674" y="484955"/>
                  <a:pt x="2110540" y="540467"/>
                </a:cubicBezTo>
                <a:cubicBezTo>
                  <a:pt x="2104044" y="543419"/>
                  <a:pt x="2097105" y="545486"/>
                  <a:pt x="2089723" y="546667"/>
                </a:cubicBezTo>
                <a:cubicBezTo>
                  <a:pt x="2082341" y="547848"/>
                  <a:pt x="2074811" y="548439"/>
                  <a:pt x="2067134" y="548439"/>
                </a:cubicBezTo>
                <a:cubicBezTo>
                  <a:pt x="2047646" y="548439"/>
                  <a:pt x="2032292" y="546077"/>
                  <a:pt x="2021071" y="541352"/>
                </a:cubicBezTo>
                <a:cubicBezTo>
                  <a:pt x="2020481" y="508282"/>
                  <a:pt x="2020186" y="472406"/>
                  <a:pt x="2020186" y="433725"/>
                </a:cubicBezTo>
                <a:cubicBezTo>
                  <a:pt x="2020186" y="395044"/>
                  <a:pt x="2020333" y="356510"/>
                  <a:pt x="2020629" y="318125"/>
                </a:cubicBezTo>
                <a:cubicBezTo>
                  <a:pt x="2020924" y="279739"/>
                  <a:pt x="2021219" y="242829"/>
                  <a:pt x="2021514" y="207396"/>
                </a:cubicBezTo>
                <a:cubicBezTo>
                  <a:pt x="2021810" y="171963"/>
                  <a:pt x="2021957" y="140959"/>
                  <a:pt x="2021957" y="114385"/>
                </a:cubicBezTo>
                <a:cubicBezTo>
                  <a:pt x="2024319" y="112613"/>
                  <a:pt x="2029339" y="111137"/>
                  <a:pt x="2037016" y="109956"/>
                </a:cubicBezTo>
                <a:cubicBezTo>
                  <a:pt x="2044693" y="108775"/>
                  <a:pt x="2052961" y="108184"/>
                  <a:pt x="2061819" y="108184"/>
                </a:cubicBezTo>
                <a:cubicBezTo>
                  <a:pt x="2070678" y="108184"/>
                  <a:pt x="2079093" y="108775"/>
                  <a:pt x="2087065" y="109956"/>
                </a:cubicBezTo>
                <a:cubicBezTo>
                  <a:pt x="2095038" y="111137"/>
                  <a:pt x="2100796" y="112908"/>
                  <a:pt x="2104339" y="115271"/>
                </a:cubicBezTo>
                <a:cubicBezTo>
                  <a:pt x="2107882" y="124129"/>
                  <a:pt x="2112311" y="134611"/>
                  <a:pt x="2117626" y="146717"/>
                </a:cubicBezTo>
                <a:cubicBezTo>
                  <a:pt x="2122941" y="158824"/>
                  <a:pt x="2128404" y="171078"/>
                  <a:pt x="2134014" y="183479"/>
                </a:cubicBezTo>
                <a:cubicBezTo>
                  <a:pt x="2139624" y="195881"/>
                  <a:pt x="2145087" y="207839"/>
                  <a:pt x="2150402" y="219355"/>
                </a:cubicBezTo>
                <a:cubicBezTo>
                  <a:pt x="2155717" y="230871"/>
                  <a:pt x="2160441" y="240762"/>
                  <a:pt x="2164575" y="249030"/>
                </a:cubicBezTo>
                <a:cubicBezTo>
                  <a:pt x="2166937" y="250211"/>
                  <a:pt x="2169447" y="250949"/>
                  <a:pt x="2172105" y="251245"/>
                </a:cubicBezTo>
                <a:cubicBezTo>
                  <a:pt x="2174762" y="251540"/>
                  <a:pt x="2176977" y="250802"/>
                  <a:pt x="2178748" y="249030"/>
                </a:cubicBezTo>
                <a:cubicBezTo>
                  <a:pt x="2184063" y="237219"/>
                  <a:pt x="2188640" y="226294"/>
                  <a:pt x="2192479" y="216255"/>
                </a:cubicBezTo>
                <a:cubicBezTo>
                  <a:pt x="2196317" y="206215"/>
                  <a:pt x="2200008" y="196028"/>
                  <a:pt x="2203551" y="185694"/>
                </a:cubicBezTo>
                <a:cubicBezTo>
                  <a:pt x="2207095" y="175359"/>
                  <a:pt x="2210933" y="164581"/>
                  <a:pt x="2215067" y="153361"/>
                </a:cubicBezTo>
                <a:cubicBezTo>
                  <a:pt x="2219201" y="142141"/>
                  <a:pt x="2223925" y="129444"/>
                  <a:pt x="2229240" y="115271"/>
                </a:cubicBezTo>
                <a:cubicBezTo>
                  <a:pt x="2232193" y="112318"/>
                  <a:pt x="2238099" y="110251"/>
                  <a:pt x="2246957" y="109070"/>
                </a:cubicBezTo>
                <a:cubicBezTo>
                  <a:pt x="2255815" y="107889"/>
                  <a:pt x="2264969" y="107298"/>
                  <a:pt x="2274417" y="107298"/>
                </a:cubicBezTo>
                <a:close/>
                <a:moveTo>
                  <a:pt x="1826333" y="107298"/>
                </a:moveTo>
                <a:cubicBezTo>
                  <a:pt x="1834010" y="107298"/>
                  <a:pt x="1841687" y="107889"/>
                  <a:pt x="1849364" y="109070"/>
                </a:cubicBezTo>
                <a:cubicBezTo>
                  <a:pt x="1857041" y="110251"/>
                  <a:pt x="1864128" y="112613"/>
                  <a:pt x="1870624" y="116156"/>
                </a:cubicBezTo>
                <a:cubicBezTo>
                  <a:pt x="1886569" y="182298"/>
                  <a:pt x="1903695" y="250949"/>
                  <a:pt x="1922002" y="322111"/>
                </a:cubicBezTo>
                <a:cubicBezTo>
                  <a:pt x="1940309" y="393272"/>
                  <a:pt x="1958025" y="466353"/>
                  <a:pt x="1975151" y="541352"/>
                </a:cubicBezTo>
                <a:cubicBezTo>
                  <a:pt x="1969836" y="543715"/>
                  <a:pt x="1962602" y="545339"/>
                  <a:pt x="1953449" y="546224"/>
                </a:cubicBezTo>
                <a:cubicBezTo>
                  <a:pt x="1944295" y="547110"/>
                  <a:pt x="1934994" y="547553"/>
                  <a:pt x="1925545" y="547553"/>
                </a:cubicBezTo>
                <a:cubicBezTo>
                  <a:pt x="1915506" y="547553"/>
                  <a:pt x="1906648" y="547110"/>
                  <a:pt x="1898971" y="546224"/>
                </a:cubicBezTo>
                <a:cubicBezTo>
                  <a:pt x="1891293" y="545339"/>
                  <a:pt x="1886864" y="543419"/>
                  <a:pt x="1885683" y="540467"/>
                </a:cubicBezTo>
                <a:cubicBezTo>
                  <a:pt x="1880959" y="523931"/>
                  <a:pt x="1876973" y="509167"/>
                  <a:pt x="1873725" y="496175"/>
                </a:cubicBezTo>
                <a:cubicBezTo>
                  <a:pt x="1870476" y="483183"/>
                  <a:pt x="1866490" y="470191"/>
                  <a:pt x="1861766" y="457199"/>
                </a:cubicBezTo>
                <a:cubicBezTo>
                  <a:pt x="1855270" y="456608"/>
                  <a:pt x="1849364" y="456166"/>
                  <a:pt x="1844049" y="455870"/>
                </a:cubicBezTo>
                <a:cubicBezTo>
                  <a:pt x="1838734" y="455575"/>
                  <a:pt x="1833124" y="455427"/>
                  <a:pt x="1827219" y="455427"/>
                </a:cubicBezTo>
                <a:cubicBezTo>
                  <a:pt x="1821313" y="455427"/>
                  <a:pt x="1814817" y="455427"/>
                  <a:pt x="1807730" y="455427"/>
                </a:cubicBezTo>
                <a:cubicBezTo>
                  <a:pt x="1800644" y="455427"/>
                  <a:pt x="1792081" y="455723"/>
                  <a:pt x="1782041" y="456313"/>
                </a:cubicBezTo>
                <a:cubicBezTo>
                  <a:pt x="1777317" y="472849"/>
                  <a:pt x="1773626" y="488351"/>
                  <a:pt x="1770969" y="502819"/>
                </a:cubicBezTo>
                <a:cubicBezTo>
                  <a:pt x="1768311" y="517288"/>
                  <a:pt x="1766097" y="529541"/>
                  <a:pt x="1764325" y="539581"/>
                </a:cubicBezTo>
                <a:cubicBezTo>
                  <a:pt x="1762553" y="540762"/>
                  <a:pt x="1757829" y="542534"/>
                  <a:pt x="1750152" y="544896"/>
                </a:cubicBezTo>
                <a:cubicBezTo>
                  <a:pt x="1742475" y="547258"/>
                  <a:pt x="1733321" y="548439"/>
                  <a:pt x="1722691" y="548439"/>
                </a:cubicBezTo>
                <a:cubicBezTo>
                  <a:pt x="1715605" y="548439"/>
                  <a:pt x="1708370" y="547701"/>
                  <a:pt x="1700988" y="546224"/>
                </a:cubicBezTo>
                <a:cubicBezTo>
                  <a:pt x="1693607" y="544748"/>
                  <a:pt x="1686077" y="541648"/>
                  <a:pt x="1678400" y="536923"/>
                </a:cubicBezTo>
                <a:cubicBezTo>
                  <a:pt x="1684896" y="506215"/>
                  <a:pt x="1690949" y="478606"/>
                  <a:pt x="1696559" y="454099"/>
                </a:cubicBezTo>
                <a:cubicBezTo>
                  <a:pt x="1702170" y="429591"/>
                  <a:pt x="1707485" y="406707"/>
                  <a:pt x="1712504" y="385447"/>
                </a:cubicBezTo>
                <a:cubicBezTo>
                  <a:pt x="1717524" y="364187"/>
                  <a:pt x="1722396" y="343666"/>
                  <a:pt x="1727120" y="323882"/>
                </a:cubicBezTo>
                <a:cubicBezTo>
                  <a:pt x="1731845" y="304099"/>
                  <a:pt x="1736717" y="283725"/>
                  <a:pt x="1741737" y="262760"/>
                </a:cubicBezTo>
                <a:cubicBezTo>
                  <a:pt x="1746756" y="241796"/>
                  <a:pt x="1752071" y="219207"/>
                  <a:pt x="1757681" y="194995"/>
                </a:cubicBezTo>
                <a:cubicBezTo>
                  <a:pt x="1763291" y="170782"/>
                  <a:pt x="1769640" y="143912"/>
                  <a:pt x="1776727" y="114385"/>
                </a:cubicBezTo>
                <a:cubicBezTo>
                  <a:pt x="1781451" y="112613"/>
                  <a:pt x="1788390" y="110989"/>
                  <a:pt x="1797543" y="109513"/>
                </a:cubicBezTo>
                <a:cubicBezTo>
                  <a:pt x="1806697" y="108036"/>
                  <a:pt x="1816293" y="107298"/>
                  <a:pt x="1826333" y="107298"/>
                </a:cubicBezTo>
                <a:close/>
                <a:moveTo>
                  <a:pt x="721433" y="107298"/>
                </a:moveTo>
                <a:cubicBezTo>
                  <a:pt x="729110" y="107298"/>
                  <a:pt x="736787" y="107889"/>
                  <a:pt x="744464" y="109070"/>
                </a:cubicBezTo>
                <a:cubicBezTo>
                  <a:pt x="752141" y="110251"/>
                  <a:pt x="759228" y="112613"/>
                  <a:pt x="765724" y="116156"/>
                </a:cubicBezTo>
                <a:cubicBezTo>
                  <a:pt x="781669" y="182298"/>
                  <a:pt x="798795" y="250949"/>
                  <a:pt x="817102" y="322111"/>
                </a:cubicBezTo>
                <a:cubicBezTo>
                  <a:pt x="835409" y="393272"/>
                  <a:pt x="853125" y="466353"/>
                  <a:pt x="870251" y="541352"/>
                </a:cubicBezTo>
                <a:cubicBezTo>
                  <a:pt x="864936" y="543715"/>
                  <a:pt x="857702" y="545339"/>
                  <a:pt x="848549" y="546224"/>
                </a:cubicBezTo>
                <a:cubicBezTo>
                  <a:pt x="839395" y="547110"/>
                  <a:pt x="830094" y="547553"/>
                  <a:pt x="820645" y="547553"/>
                </a:cubicBezTo>
                <a:cubicBezTo>
                  <a:pt x="810606" y="547553"/>
                  <a:pt x="801748" y="547110"/>
                  <a:pt x="794070" y="546224"/>
                </a:cubicBezTo>
                <a:cubicBezTo>
                  <a:pt x="786393" y="545339"/>
                  <a:pt x="781964" y="543419"/>
                  <a:pt x="780783" y="540467"/>
                </a:cubicBezTo>
                <a:cubicBezTo>
                  <a:pt x="776059" y="523931"/>
                  <a:pt x="772072" y="509167"/>
                  <a:pt x="768825" y="496175"/>
                </a:cubicBezTo>
                <a:cubicBezTo>
                  <a:pt x="765576" y="483183"/>
                  <a:pt x="761590" y="470191"/>
                  <a:pt x="756866" y="457199"/>
                </a:cubicBezTo>
                <a:cubicBezTo>
                  <a:pt x="750370" y="456608"/>
                  <a:pt x="744464" y="456166"/>
                  <a:pt x="739149" y="455870"/>
                </a:cubicBezTo>
                <a:cubicBezTo>
                  <a:pt x="733834" y="455575"/>
                  <a:pt x="728224" y="455427"/>
                  <a:pt x="722319" y="455427"/>
                </a:cubicBezTo>
                <a:cubicBezTo>
                  <a:pt x="716413" y="455427"/>
                  <a:pt x="709917" y="455427"/>
                  <a:pt x="702830" y="455427"/>
                </a:cubicBezTo>
                <a:cubicBezTo>
                  <a:pt x="695744" y="455427"/>
                  <a:pt x="687181" y="455723"/>
                  <a:pt x="677142" y="456313"/>
                </a:cubicBezTo>
                <a:cubicBezTo>
                  <a:pt x="672417" y="472849"/>
                  <a:pt x="668726" y="488351"/>
                  <a:pt x="666069" y="502819"/>
                </a:cubicBezTo>
                <a:cubicBezTo>
                  <a:pt x="663411" y="517288"/>
                  <a:pt x="661197" y="529541"/>
                  <a:pt x="659425" y="539581"/>
                </a:cubicBezTo>
                <a:cubicBezTo>
                  <a:pt x="657653" y="540762"/>
                  <a:pt x="652929" y="542534"/>
                  <a:pt x="645252" y="544896"/>
                </a:cubicBezTo>
                <a:cubicBezTo>
                  <a:pt x="637575" y="547258"/>
                  <a:pt x="628421" y="548439"/>
                  <a:pt x="617791" y="548439"/>
                </a:cubicBezTo>
                <a:cubicBezTo>
                  <a:pt x="610705" y="548439"/>
                  <a:pt x="603470" y="547701"/>
                  <a:pt x="596089" y="546224"/>
                </a:cubicBezTo>
                <a:cubicBezTo>
                  <a:pt x="588707" y="544748"/>
                  <a:pt x="581177" y="541648"/>
                  <a:pt x="573500" y="536923"/>
                </a:cubicBezTo>
                <a:cubicBezTo>
                  <a:pt x="579996" y="506215"/>
                  <a:pt x="586049" y="478606"/>
                  <a:pt x="591659" y="454099"/>
                </a:cubicBezTo>
                <a:cubicBezTo>
                  <a:pt x="597270" y="429591"/>
                  <a:pt x="602585" y="406707"/>
                  <a:pt x="607604" y="385447"/>
                </a:cubicBezTo>
                <a:cubicBezTo>
                  <a:pt x="612624" y="364187"/>
                  <a:pt x="617496" y="343666"/>
                  <a:pt x="622220" y="323882"/>
                </a:cubicBezTo>
                <a:cubicBezTo>
                  <a:pt x="626945" y="304099"/>
                  <a:pt x="631817" y="283725"/>
                  <a:pt x="636837" y="262760"/>
                </a:cubicBezTo>
                <a:cubicBezTo>
                  <a:pt x="641856" y="241796"/>
                  <a:pt x="647171" y="219207"/>
                  <a:pt x="652781" y="194995"/>
                </a:cubicBezTo>
                <a:cubicBezTo>
                  <a:pt x="658392" y="170782"/>
                  <a:pt x="664740" y="143912"/>
                  <a:pt x="671827" y="114385"/>
                </a:cubicBezTo>
                <a:cubicBezTo>
                  <a:pt x="676551" y="112613"/>
                  <a:pt x="683490" y="110989"/>
                  <a:pt x="692644" y="109513"/>
                </a:cubicBezTo>
                <a:cubicBezTo>
                  <a:pt x="701797" y="108036"/>
                  <a:pt x="711393" y="107298"/>
                  <a:pt x="721433" y="107298"/>
                </a:cubicBezTo>
                <a:close/>
                <a:moveTo>
                  <a:pt x="973750" y="103312"/>
                </a:moveTo>
                <a:cubicBezTo>
                  <a:pt x="991466" y="103017"/>
                  <a:pt x="1008888" y="104345"/>
                  <a:pt x="1026014" y="107298"/>
                </a:cubicBezTo>
                <a:cubicBezTo>
                  <a:pt x="1054951" y="112023"/>
                  <a:pt x="1078720" y="122948"/>
                  <a:pt x="1097323" y="140074"/>
                </a:cubicBezTo>
                <a:cubicBezTo>
                  <a:pt x="1115925" y="157200"/>
                  <a:pt x="1130541" y="176392"/>
                  <a:pt x="1141171" y="197652"/>
                </a:cubicBezTo>
                <a:cubicBezTo>
                  <a:pt x="1151801" y="218912"/>
                  <a:pt x="1159183" y="240320"/>
                  <a:pt x="1163316" y="261875"/>
                </a:cubicBezTo>
                <a:cubicBezTo>
                  <a:pt x="1167450" y="283430"/>
                  <a:pt x="1169813" y="300999"/>
                  <a:pt x="1170403" y="314581"/>
                </a:cubicBezTo>
                <a:cubicBezTo>
                  <a:pt x="1171584" y="332888"/>
                  <a:pt x="1171141" y="352967"/>
                  <a:pt x="1169074" y="374817"/>
                </a:cubicBezTo>
                <a:cubicBezTo>
                  <a:pt x="1167008" y="396668"/>
                  <a:pt x="1161693" y="417927"/>
                  <a:pt x="1153130" y="438597"/>
                </a:cubicBezTo>
                <a:cubicBezTo>
                  <a:pt x="1144567" y="459266"/>
                  <a:pt x="1131870" y="478311"/>
                  <a:pt x="1115039" y="495732"/>
                </a:cubicBezTo>
                <a:cubicBezTo>
                  <a:pt x="1098208" y="513154"/>
                  <a:pt x="1075325" y="526293"/>
                  <a:pt x="1046388" y="535152"/>
                </a:cubicBezTo>
                <a:cubicBezTo>
                  <a:pt x="1021585" y="542829"/>
                  <a:pt x="996486" y="546667"/>
                  <a:pt x="971093" y="546667"/>
                </a:cubicBezTo>
                <a:cubicBezTo>
                  <a:pt x="949833" y="546667"/>
                  <a:pt x="931230" y="544305"/>
                  <a:pt x="915286" y="539581"/>
                </a:cubicBezTo>
                <a:cubicBezTo>
                  <a:pt x="915286" y="494108"/>
                  <a:pt x="915138" y="453656"/>
                  <a:pt x="914843" y="418223"/>
                </a:cubicBezTo>
                <a:cubicBezTo>
                  <a:pt x="914547" y="382790"/>
                  <a:pt x="914252" y="348685"/>
                  <a:pt x="913957" y="315910"/>
                </a:cubicBezTo>
                <a:cubicBezTo>
                  <a:pt x="913662" y="283134"/>
                  <a:pt x="913662" y="250211"/>
                  <a:pt x="913957" y="217140"/>
                </a:cubicBezTo>
                <a:cubicBezTo>
                  <a:pt x="914252" y="184070"/>
                  <a:pt x="914695" y="146865"/>
                  <a:pt x="915286" y="105527"/>
                </a:cubicBezTo>
                <a:cubicBezTo>
                  <a:pt x="936545" y="104345"/>
                  <a:pt x="956033" y="103607"/>
                  <a:pt x="973750" y="103312"/>
                </a:cubicBezTo>
                <a:close/>
                <a:moveTo>
                  <a:pt x="402012" y="102869"/>
                </a:moveTo>
                <a:cubicBezTo>
                  <a:pt x="426815" y="102869"/>
                  <a:pt x="448370" y="110251"/>
                  <a:pt x="466677" y="125015"/>
                </a:cubicBezTo>
                <a:cubicBezTo>
                  <a:pt x="484984" y="139778"/>
                  <a:pt x="500338" y="158381"/>
                  <a:pt x="512740" y="180822"/>
                </a:cubicBezTo>
                <a:cubicBezTo>
                  <a:pt x="525142" y="203263"/>
                  <a:pt x="534443" y="227475"/>
                  <a:pt x="540644" y="253459"/>
                </a:cubicBezTo>
                <a:cubicBezTo>
                  <a:pt x="546844" y="279443"/>
                  <a:pt x="549945" y="303951"/>
                  <a:pt x="549945" y="326983"/>
                </a:cubicBezTo>
                <a:cubicBezTo>
                  <a:pt x="549945" y="351786"/>
                  <a:pt x="547730" y="375555"/>
                  <a:pt x="543301" y="398292"/>
                </a:cubicBezTo>
                <a:cubicBezTo>
                  <a:pt x="538872" y="421028"/>
                  <a:pt x="532523" y="441697"/>
                  <a:pt x="524256" y="460299"/>
                </a:cubicBezTo>
                <a:cubicBezTo>
                  <a:pt x="515988" y="478902"/>
                  <a:pt x="506392" y="494994"/>
                  <a:pt x="495466" y="508577"/>
                </a:cubicBezTo>
                <a:cubicBezTo>
                  <a:pt x="484541" y="522160"/>
                  <a:pt x="472287" y="532789"/>
                  <a:pt x="458705" y="540467"/>
                </a:cubicBezTo>
                <a:cubicBezTo>
                  <a:pt x="450437" y="545191"/>
                  <a:pt x="441579" y="549177"/>
                  <a:pt x="432130" y="552425"/>
                </a:cubicBezTo>
                <a:cubicBezTo>
                  <a:pt x="422681" y="555673"/>
                  <a:pt x="412347" y="557297"/>
                  <a:pt x="401126" y="557297"/>
                </a:cubicBezTo>
                <a:cubicBezTo>
                  <a:pt x="381638" y="557297"/>
                  <a:pt x="358902" y="551392"/>
                  <a:pt x="332917" y="539581"/>
                </a:cubicBezTo>
                <a:cubicBezTo>
                  <a:pt x="322878" y="534856"/>
                  <a:pt x="312987" y="525850"/>
                  <a:pt x="303242" y="512563"/>
                </a:cubicBezTo>
                <a:cubicBezTo>
                  <a:pt x="293498" y="499276"/>
                  <a:pt x="284935" y="483478"/>
                  <a:pt x="277553" y="465171"/>
                </a:cubicBezTo>
                <a:cubicBezTo>
                  <a:pt x="270172" y="446864"/>
                  <a:pt x="264119" y="426490"/>
                  <a:pt x="259394" y="404050"/>
                </a:cubicBezTo>
                <a:cubicBezTo>
                  <a:pt x="254670" y="381609"/>
                  <a:pt x="252308" y="358577"/>
                  <a:pt x="252308" y="334955"/>
                </a:cubicBezTo>
                <a:cubicBezTo>
                  <a:pt x="252308" y="313695"/>
                  <a:pt x="254817" y="289630"/>
                  <a:pt x="259837" y="262760"/>
                </a:cubicBezTo>
                <a:cubicBezTo>
                  <a:pt x="264857" y="235890"/>
                  <a:pt x="273124" y="210644"/>
                  <a:pt x="284640" y="187022"/>
                </a:cubicBezTo>
                <a:cubicBezTo>
                  <a:pt x="296156" y="163400"/>
                  <a:pt x="311510" y="143469"/>
                  <a:pt x="330703" y="127229"/>
                </a:cubicBezTo>
                <a:cubicBezTo>
                  <a:pt x="349896" y="110989"/>
                  <a:pt x="373666" y="102869"/>
                  <a:pt x="402012" y="102869"/>
                </a:cubicBezTo>
                <a:close/>
                <a:moveTo>
                  <a:pt x="47834" y="999"/>
                </a:moveTo>
                <a:cubicBezTo>
                  <a:pt x="57874" y="999"/>
                  <a:pt x="67765" y="2033"/>
                  <a:pt x="77509" y="4099"/>
                </a:cubicBezTo>
                <a:cubicBezTo>
                  <a:pt x="87253" y="6166"/>
                  <a:pt x="95964" y="9267"/>
                  <a:pt x="103641" y="13401"/>
                </a:cubicBezTo>
                <a:cubicBezTo>
                  <a:pt x="103051" y="19306"/>
                  <a:pt x="102608" y="30969"/>
                  <a:pt x="102313" y="48391"/>
                </a:cubicBezTo>
                <a:cubicBezTo>
                  <a:pt x="102017" y="65812"/>
                  <a:pt x="101870" y="86629"/>
                  <a:pt x="101870" y="110841"/>
                </a:cubicBezTo>
                <a:cubicBezTo>
                  <a:pt x="101870" y="135054"/>
                  <a:pt x="102017" y="161629"/>
                  <a:pt x="102313" y="190566"/>
                </a:cubicBezTo>
                <a:cubicBezTo>
                  <a:pt x="102608" y="219503"/>
                  <a:pt x="102756" y="248440"/>
                  <a:pt x="102756" y="277377"/>
                </a:cubicBezTo>
                <a:cubicBezTo>
                  <a:pt x="102756" y="306313"/>
                  <a:pt x="102903" y="334217"/>
                  <a:pt x="103198" y="361087"/>
                </a:cubicBezTo>
                <a:cubicBezTo>
                  <a:pt x="103494" y="387957"/>
                  <a:pt x="103641" y="411727"/>
                  <a:pt x="103641" y="432396"/>
                </a:cubicBezTo>
                <a:cubicBezTo>
                  <a:pt x="127854" y="431805"/>
                  <a:pt x="147933" y="431658"/>
                  <a:pt x="163877" y="431953"/>
                </a:cubicBezTo>
                <a:cubicBezTo>
                  <a:pt x="179822" y="432248"/>
                  <a:pt x="197243" y="432396"/>
                  <a:pt x="216141" y="432396"/>
                </a:cubicBezTo>
                <a:cubicBezTo>
                  <a:pt x="219684" y="436530"/>
                  <a:pt x="222342" y="443321"/>
                  <a:pt x="224114" y="452770"/>
                </a:cubicBezTo>
                <a:cubicBezTo>
                  <a:pt x="225885" y="462219"/>
                  <a:pt x="226771" y="472553"/>
                  <a:pt x="226771" y="483774"/>
                </a:cubicBezTo>
                <a:cubicBezTo>
                  <a:pt x="226771" y="494994"/>
                  <a:pt x="226180" y="505772"/>
                  <a:pt x="224999" y="516106"/>
                </a:cubicBezTo>
                <a:cubicBezTo>
                  <a:pt x="223818" y="526441"/>
                  <a:pt x="221751" y="534266"/>
                  <a:pt x="218799" y="539581"/>
                </a:cubicBezTo>
                <a:cubicBezTo>
                  <a:pt x="186909" y="540762"/>
                  <a:pt x="153395" y="541500"/>
                  <a:pt x="118257" y="541795"/>
                </a:cubicBezTo>
                <a:cubicBezTo>
                  <a:pt x="83120" y="542091"/>
                  <a:pt x="44586" y="541943"/>
                  <a:pt x="2657" y="541352"/>
                </a:cubicBezTo>
                <a:cubicBezTo>
                  <a:pt x="3248" y="525408"/>
                  <a:pt x="3543" y="503262"/>
                  <a:pt x="3543" y="474916"/>
                </a:cubicBezTo>
                <a:cubicBezTo>
                  <a:pt x="3543" y="446569"/>
                  <a:pt x="3395" y="415270"/>
                  <a:pt x="3100" y="381018"/>
                </a:cubicBezTo>
                <a:cubicBezTo>
                  <a:pt x="2805" y="346766"/>
                  <a:pt x="2510" y="310890"/>
                  <a:pt x="2214" y="273390"/>
                </a:cubicBezTo>
                <a:cubicBezTo>
                  <a:pt x="1919" y="235890"/>
                  <a:pt x="1624" y="200310"/>
                  <a:pt x="1329" y="166648"/>
                </a:cubicBezTo>
                <a:cubicBezTo>
                  <a:pt x="1033" y="132987"/>
                  <a:pt x="738" y="102426"/>
                  <a:pt x="443" y="74965"/>
                </a:cubicBezTo>
                <a:cubicBezTo>
                  <a:pt x="147" y="47505"/>
                  <a:pt x="0" y="26688"/>
                  <a:pt x="0" y="12515"/>
                </a:cubicBezTo>
                <a:cubicBezTo>
                  <a:pt x="6496" y="8381"/>
                  <a:pt x="13878" y="5428"/>
                  <a:pt x="22145" y="3657"/>
                </a:cubicBezTo>
                <a:cubicBezTo>
                  <a:pt x="30413" y="1885"/>
                  <a:pt x="38976" y="999"/>
                  <a:pt x="47834" y="999"/>
                </a:cubicBezTo>
                <a:close/>
                <a:moveTo>
                  <a:pt x="1493615" y="113"/>
                </a:moveTo>
                <a:cubicBezTo>
                  <a:pt x="1507788" y="1294"/>
                  <a:pt x="1521371" y="3657"/>
                  <a:pt x="1534363" y="7200"/>
                </a:cubicBezTo>
                <a:cubicBezTo>
                  <a:pt x="1547355" y="10743"/>
                  <a:pt x="1557099" y="15468"/>
                  <a:pt x="1563595" y="21373"/>
                </a:cubicBezTo>
                <a:cubicBezTo>
                  <a:pt x="1609658" y="59168"/>
                  <a:pt x="1630918" y="121471"/>
                  <a:pt x="1627374" y="208282"/>
                </a:cubicBezTo>
                <a:cubicBezTo>
                  <a:pt x="1622060" y="210054"/>
                  <a:pt x="1615711" y="211530"/>
                  <a:pt x="1608329" y="212711"/>
                </a:cubicBezTo>
                <a:cubicBezTo>
                  <a:pt x="1600947" y="213892"/>
                  <a:pt x="1593123" y="214483"/>
                  <a:pt x="1584855" y="214483"/>
                </a:cubicBezTo>
                <a:cubicBezTo>
                  <a:pt x="1568320" y="214483"/>
                  <a:pt x="1554737" y="212416"/>
                  <a:pt x="1544107" y="208282"/>
                </a:cubicBezTo>
                <a:cubicBezTo>
                  <a:pt x="1545288" y="192337"/>
                  <a:pt x="1544845" y="177721"/>
                  <a:pt x="1542778" y="164434"/>
                </a:cubicBezTo>
                <a:cubicBezTo>
                  <a:pt x="1540711" y="151146"/>
                  <a:pt x="1537463" y="139631"/>
                  <a:pt x="1533034" y="129887"/>
                </a:cubicBezTo>
                <a:cubicBezTo>
                  <a:pt x="1528605" y="120143"/>
                  <a:pt x="1523142" y="112613"/>
                  <a:pt x="1516646" y="107298"/>
                </a:cubicBezTo>
                <a:cubicBezTo>
                  <a:pt x="1510150" y="101983"/>
                  <a:pt x="1503064" y="99916"/>
                  <a:pt x="1495387" y="101097"/>
                </a:cubicBezTo>
                <a:cubicBezTo>
                  <a:pt x="1477080" y="104050"/>
                  <a:pt x="1462021" y="118223"/>
                  <a:pt x="1450210" y="143617"/>
                </a:cubicBezTo>
                <a:cubicBezTo>
                  <a:pt x="1443123" y="158971"/>
                  <a:pt x="1437217" y="179345"/>
                  <a:pt x="1432493" y="204739"/>
                </a:cubicBezTo>
                <a:cubicBezTo>
                  <a:pt x="1427769" y="230133"/>
                  <a:pt x="1424964" y="256560"/>
                  <a:pt x="1424078" y="284020"/>
                </a:cubicBezTo>
                <a:cubicBezTo>
                  <a:pt x="1423192" y="311481"/>
                  <a:pt x="1424668" y="337908"/>
                  <a:pt x="1428507" y="363302"/>
                </a:cubicBezTo>
                <a:cubicBezTo>
                  <a:pt x="1432346" y="388695"/>
                  <a:pt x="1438989" y="409069"/>
                  <a:pt x="1448438" y="424423"/>
                </a:cubicBezTo>
                <a:cubicBezTo>
                  <a:pt x="1462611" y="447455"/>
                  <a:pt x="1483280" y="460742"/>
                  <a:pt x="1510446" y="464286"/>
                </a:cubicBezTo>
                <a:cubicBezTo>
                  <a:pt x="1523438" y="466057"/>
                  <a:pt x="1535249" y="464286"/>
                  <a:pt x="1545879" y="458971"/>
                </a:cubicBezTo>
                <a:cubicBezTo>
                  <a:pt x="1547650" y="427081"/>
                  <a:pt x="1547650" y="391057"/>
                  <a:pt x="1545879" y="350900"/>
                </a:cubicBezTo>
                <a:lnTo>
                  <a:pt x="1498044" y="350900"/>
                </a:lnTo>
                <a:cubicBezTo>
                  <a:pt x="1494501" y="335546"/>
                  <a:pt x="1492729" y="321077"/>
                  <a:pt x="1492729" y="307495"/>
                </a:cubicBezTo>
                <a:cubicBezTo>
                  <a:pt x="1492729" y="293912"/>
                  <a:pt x="1494501" y="281510"/>
                  <a:pt x="1498044" y="270290"/>
                </a:cubicBezTo>
                <a:lnTo>
                  <a:pt x="1630032" y="270290"/>
                </a:lnTo>
                <a:cubicBezTo>
                  <a:pt x="1630032" y="294502"/>
                  <a:pt x="1629884" y="316796"/>
                  <a:pt x="1629589" y="337170"/>
                </a:cubicBezTo>
                <a:cubicBezTo>
                  <a:pt x="1629294" y="357544"/>
                  <a:pt x="1629146" y="377918"/>
                  <a:pt x="1629146" y="398292"/>
                </a:cubicBezTo>
                <a:cubicBezTo>
                  <a:pt x="1629146" y="418666"/>
                  <a:pt x="1629146" y="439778"/>
                  <a:pt x="1629146" y="461628"/>
                </a:cubicBezTo>
                <a:cubicBezTo>
                  <a:pt x="1629146" y="483478"/>
                  <a:pt x="1629146" y="508282"/>
                  <a:pt x="1629146" y="536037"/>
                </a:cubicBezTo>
                <a:cubicBezTo>
                  <a:pt x="1608477" y="542534"/>
                  <a:pt x="1587808" y="547258"/>
                  <a:pt x="1567138" y="550211"/>
                </a:cubicBezTo>
                <a:cubicBezTo>
                  <a:pt x="1546469" y="553163"/>
                  <a:pt x="1527276" y="554640"/>
                  <a:pt x="1509560" y="554640"/>
                </a:cubicBezTo>
                <a:cubicBezTo>
                  <a:pt x="1482395" y="554640"/>
                  <a:pt x="1457444" y="548439"/>
                  <a:pt x="1434708" y="536037"/>
                </a:cubicBezTo>
                <a:cubicBezTo>
                  <a:pt x="1411971" y="523636"/>
                  <a:pt x="1392336" y="506215"/>
                  <a:pt x="1375800" y="483774"/>
                </a:cubicBezTo>
                <a:cubicBezTo>
                  <a:pt x="1358084" y="458971"/>
                  <a:pt x="1345239" y="430181"/>
                  <a:pt x="1337267" y="397406"/>
                </a:cubicBezTo>
                <a:cubicBezTo>
                  <a:pt x="1329294" y="364630"/>
                  <a:pt x="1325308" y="330674"/>
                  <a:pt x="1325308" y="295536"/>
                </a:cubicBezTo>
                <a:cubicBezTo>
                  <a:pt x="1325308" y="260398"/>
                  <a:pt x="1328704" y="225851"/>
                  <a:pt x="1335495" y="191894"/>
                </a:cubicBezTo>
                <a:cubicBezTo>
                  <a:pt x="1342287" y="157938"/>
                  <a:pt x="1351588" y="127672"/>
                  <a:pt x="1363399" y="101097"/>
                </a:cubicBezTo>
                <a:cubicBezTo>
                  <a:pt x="1378753" y="67436"/>
                  <a:pt x="1397355" y="41895"/>
                  <a:pt x="1419206" y="24473"/>
                </a:cubicBezTo>
                <a:cubicBezTo>
                  <a:pt x="1441056" y="7052"/>
                  <a:pt x="1465859" y="-1068"/>
                  <a:pt x="1493615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DAFE7A-C1D6-EC6C-F6DD-8CE5D749615C}"/>
              </a:ext>
            </a:extLst>
          </p:cNvPr>
          <p:cNvSpPr/>
          <p:nvPr/>
        </p:nvSpPr>
        <p:spPr>
          <a:xfrm>
            <a:off x="898291" y="2063526"/>
            <a:ext cx="2390539" cy="546550"/>
          </a:xfrm>
          <a:custGeom>
            <a:avLst/>
            <a:gdLst/>
            <a:ahLst/>
            <a:cxnLst/>
            <a:rect l="l" t="t" r="r" b="b"/>
            <a:pathLst>
              <a:path w="3338901" h="763374">
                <a:moveTo>
                  <a:pt x="2268398" y="325681"/>
                </a:moveTo>
                <a:cubicBezTo>
                  <a:pt x="2263521" y="347627"/>
                  <a:pt x="2259457" y="366321"/>
                  <a:pt x="2256206" y="381764"/>
                </a:cubicBezTo>
                <a:cubicBezTo>
                  <a:pt x="2252955" y="397208"/>
                  <a:pt x="2249703" y="412041"/>
                  <a:pt x="2246452" y="426265"/>
                </a:cubicBezTo>
                <a:cubicBezTo>
                  <a:pt x="2243201" y="440489"/>
                  <a:pt x="2240356" y="455526"/>
                  <a:pt x="2237918" y="471376"/>
                </a:cubicBezTo>
                <a:cubicBezTo>
                  <a:pt x="2235479" y="487225"/>
                  <a:pt x="2232228" y="506123"/>
                  <a:pt x="2228164" y="528068"/>
                </a:cubicBezTo>
                <a:cubicBezTo>
                  <a:pt x="2243607" y="528068"/>
                  <a:pt x="2257019" y="528068"/>
                  <a:pt x="2268398" y="528068"/>
                </a:cubicBezTo>
                <a:cubicBezTo>
                  <a:pt x="2278964" y="528068"/>
                  <a:pt x="2288515" y="527865"/>
                  <a:pt x="2297049" y="527459"/>
                </a:cubicBezTo>
                <a:cubicBezTo>
                  <a:pt x="2305584" y="527052"/>
                  <a:pt x="2310257" y="526849"/>
                  <a:pt x="2311070" y="526849"/>
                </a:cubicBezTo>
                <a:cubicBezTo>
                  <a:pt x="2306193" y="493524"/>
                  <a:pt x="2300097" y="461622"/>
                  <a:pt x="2292782" y="431142"/>
                </a:cubicBezTo>
                <a:cubicBezTo>
                  <a:pt x="2285467" y="400662"/>
                  <a:pt x="2277339" y="365508"/>
                  <a:pt x="2268398" y="325681"/>
                </a:cubicBezTo>
                <a:close/>
                <a:moveTo>
                  <a:pt x="3318663" y="158651"/>
                </a:moveTo>
                <a:cubicBezTo>
                  <a:pt x="3321914" y="164340"/>
                  <a:pt x="3324352" y="172265"/>
                  <a:pt x="3325978" y="182425"/>
                </a:cubicBezTo>
                <a:cubicBezTo>
                  <a:pt x="3327603" y="192585"/>
                  <a:pt x="3328620" y="203558"/>
                  <a:pt x="3329026" y="215344"/>
                </a:cubicBezTo>
                <a:cubicBezTo>
                  <a:pt x="3329432" y="227129"/>
                  <a:pt x="3329229" y="238712"/>
                  <a:pt x="3328416" y="250091"/>
                </a:cubicBezTo>
                <a:cubicBezTo>
                  <a:pt x="3327603" y="261470"/>
                  <a:pt x="3325978" y="270817"/>
                  <a:pt x="3323539" y="278132"/>
                </a:cubicBezTo>
                <a:cubicBezTo>
                  <a:pt x="3311347" y="278132"/>
                  <a:pt x="3297936" y="277929"/>
                  <a:pt x="3283306" y="277523"/>
                </a:cubicBezTo>
                <a:cubicBezTo>
                  <a:pt x="3268675" y="277116"/>
                  <a:pt x="3254045" y="276913"/>
                  <a:pt x="3239414" y="276913"/>
                </a:cubicBezTo>
                <a:cubicBezTo>
                  <a:pt x="3224784" y="276913"/>
                  <a:pt x="3210763" y="276913"/>
                  <a:pt x="3197352" y="276913"/>
                </a:cubicBezTo>
                <a:cubicBezTo>
                  <a:pt x="3183941" y="276913"/>
                  <a:pt x="3172359" y="277320"/>
                  <a:pt x="3162605" y="278132"/>
                </a:cubicBezTo>
                <a:cubicBezTo>
                  <a:pt x="3161792" y="296014"/>
                  <a:pt x="3161183" y="312067"/>
                  <a:pt x="3160776" y="326291"/>
                </a:cubicBezTo>
                <a:cubicBezTo>
                  <a:pt x="3160370" y="340515"/>
                  <a:pt x="3160979" y="356974"/>
                  <a:pt x="3162605" y="375668"/>
                </a:cubicBezTo>
                <a:cubicBezTo>
                  <a:pt x="3165856" y="377294"/>
                  <a:pt x="3175203" y="378310"/>
                  <a:pt x="3190647" y="378716"/>
                </a:cubicBezTo>
                <a:cubicBezTo>
                  <a:pt x="3206090" y="379123"/>
                  <a:pt x="3222955" y="379326"/>
                  <a:pt x="3241243" y="379326"/>
                </a:cubicBezTo>
                <a:cubicBezTo>
                  <a:pt x="3259532" y="379326"/>
                  <a:pt x="3276397" y="379326"/>
                  <a:pt x="3291840" y="379326"/>
                </a:cubicBezTo>
                <a:cubicBezTo>
                  <a:pt x="3307284" y="379326"/>
                  <a:pt x="3316630" y="379732"/>
                  <a:pt x="3319882" y="380545"/>
                </a:cubicBezTo>
                <a:cubicBezTo>
                  <a:pt x="3325571" y="399240"/>
                  <a:pt x="3327807" y="419966"/>
                  <a:pt x="3326587" y="442724"/>
                </a:cubicBezTo>
                <a:cubicBezTo>
                  <a:pt x="3325368" y="465483"/>
                  <a:pt x="3323539" y="484584"/>
                  <a:pt x="3321101" y="500027"/>
                </a:cubicBezTo>
                <a:cubicBezTo>
                  <a:pt x="3286963" y="500840"/>
                  <a:pt x="3258109" y="501043"/>
                  <a:pt x="3234538" y="500636"/>
                </a:cubicBezTo>
                <a:cubicBezTo>
                  <a:pt x="3210967" y="500230"/>
                  <a:pt x="3186989" y="500840"/>
                  <a:pt x="3162605" y="502465"/>
                </a:cubicBezTo>
                <a:cubicBezTo>
                  <a:pt x="3161792" y="533352"/>
                  <a:pt x="3161589" y="558752"/>
                  <a:pt x="3161995" y="578665"/>
                </a:cubicBezTo>
                <a:cubicBezTo>
                  <a:pt x="3162402" y="598579"/>
                  <a:pt x="3162605" y="614632"/>
                  <a:pt x="3162605" y="626824"/>
                </a:cubicBezTo>
                <a:cubicBezTo>
                  <a:pt x="3178048" y="626824"/>
                  <a:pt x="3192069" y="626824"/>
                  <a:pt x="3204667" y="626824"/>
                </a:cubicBezTo>
                <a:cubicBezTo>
                  <a:pt x="3217266" y="626824"/>
                  <a:pt x="3230067" y="626824"/>
                  <a:pt x="3243072" y="626824"/>
                </a:cubicBezTo>
                <a:cubicBezTo>
                  <a:pt x="3256077" y="626824"/>
                  <a:pt x="3269285" y="627027"/>
                  <a:pt x="3282696" y="627433"/>
                </a:cubicBezTo>
                <a:cubicBezTo>
                  <a:pt x="3296108" y="627840"/>
                  <a:pt x="3311347" y="628043"/>
                  <a:pt x="3328416" y="628043"/>
                </a:cubicBezTo>
                <a:cubicBezTo>
                  <a:pt x="3332480" y="633732"/>
                  <a:pt x="3335325" y="642064"/>
                  <a:pt x="3336951" y="653036"/>
                </a:cubicBezTo>
                <a:cubicBezTo>
                  <a:pt x="3338576" y="664009"/>
                  <a:pt x="3339186" y="675388"/>
                  <a:pt x="3338779" y="687174"/>
                </a:cubicBezTo>
                <a:cubicBezTo>
                  <a:pt x="3338373" y="698960"/>
                  <a:pt x="3337357" y="710339"/>
                  <a:pt x="3335732" y="721312"/>
                </a:cubicBezTo>
                <a:cubicBezTo>
                  <a:pt x="3334106" y="732284"/>
                  <a:pt x="3331668" y="740616"/>
                  <a:pt x="3328416" y="746305"/>
                </a:cubicBezTo>
                <a:cubicBezTo>
                  <a:pt x="3305658" y="746305"/>
                  <a:pt x="3281883" y="746305"/>
                  <a:pt x="3257093" y="746305"/>
                </a:cubicBezTo>
                <a:cubicBezTo>
                  <a:pt x="3232303" y="746305"/>
                  <a:pt x="3207716" y="746305"/>
                  <a:pt x="3183332" y="746305"/>
                </a:cubicBezTo>
                <a:cubicBezTo>
                  <a:pt x="3158947" y="746305"/>
                  <a:pt x="3135376" y="746305"/>
                  <a:pt x="3112618" y="746305"/>
                </a:cubicBezTo>
                <a:cubicBezTo>
                  <a:pt x="3089859" y="746305"/>
                  <a:pt x="3068727" y="746305"/>
                  <a:pt x="3049219" y="746305"/>
                </a:cubicBezTo>
                <a:cubicBezTo>
                  <a:pt x="3049219" y="705665"/>
                  <a:pt x="3049016" y="659742"/>
                  <a:pt x="3048610" y="608536"/>
                </a:cubicBezTo>
                <a:cubicBezTo>
                  <a:pt x="3048203" y="557329"/>
                  <a:pt x="3048000" y="505310"/>
                  <a:pt x="3048000" y="452478"/>
                </a:cubicBezTo>
                <a:cubicBezTo>
                  <a:pt x="3048000" y="399646"/>
                  <a:pt x="3048203" y="347830"/>
                  <a:pt x="3048610" y="297030"/>
                </a:cubicBezTo>
                <a:cubicBezTo>
                  <a:pt x="3049016" y="246230"/>
                  <a:pt x="3049626" y="200916"/>
                  <a:pt x="3050439" y="161089"/>
                </a:cubicBezTo>
                <a:cubicBezTo>
                  <a:pt x="3064256" y="161089"/>
                  <a:pt x="3081935" y="161089"/>
                  <a:pt x="3103474" y="161089"/>
                </a:cubicBezTo>
                <a:cubicBezTo>
                  <a:pt x="3125013" y="161089"/>
                  <a:pt x="3148381" y="160886"/>
                  <a:pt x="3173578" y="160480"/>
                </a:cubicBezTo>
                <a:cubicBezTo>
                  <a:pt x="3198775" y="160073"/>
                  <a:pt x="3223971" y="159667"/>
                  <a:pt x="3249168" y="159260"/>
                </a:cubicBezTo>
                <a:cubicBezTo>
                  <a:pt x="3274365" y="158854"/>
                  <a:pt x="3297530" y="158651"/>
                  <a:pt x="3318663" y="158651"/>
                </a:cubicBezTo>
                <a:close/>
                <a:moveTo>
                  <a:pt x="708813" y="158651"/>
                </a:moveTo>
                <a:cubicBezTo>
                  <a:pt x="712064" y="164340"/>
                  <a:pt x="714502" y="172265"/>
                  <a:pt x="716128" y="182425"/>
                </a:cubicBezTo>
                <a:cubicBezTo>
                  <a:pt x="717753" y="192585"/>
                  <a:pt x="718769" y="203558"/>
                  <a:pt x="719176" y="215344"/>
                </a:cubicBezTo>
                <a:cubicBezTo>
                  <a:pt x="719582" y="227129"/>
                  <a:pt x="719379" y="238712"/>
                  <a:pt x="718566" y="250091"/>
                </a:cubicBezTo>
                <a:cubicBezTo>
                  <a:pt x="717753" y="261470"/>
                  <a:pt x="716128" y="270817"/>
                  <a:pt x="713690" y="278132"/>
                </a:cubicBezTo>
                <a:cubicBezTo>
                  <a:pt x="701498" y="278132"/>
                  <a:pt x="688086" y="277929"/>
                  <a:pt x="673456" y="277523"/>
                </a:cubicBezTo>
                <a:cubicBezTo>
                  <a:pt x="658825" y="277116"/>
                  <a:pt x="644195" y="276913"/>
                  <a:pt x="629565" y="276913"/>
                </a:cubicBezTo>
                <a:cubicBezTo>
                  <a:pt x="614934" y="276913"/>
                  <a:pt x="600913" y="276913"/>
                  <a:pt x="587502" y="276913"/>
                </a:cubicBezTo>
                <a:cubicBezTo>
                  <a:pt x="574091" y="276913"/>
                  <a:pt x="562508" y="277320"/>
                  <a:pt x="552755" y="278132"/>
                </a:cubicBezTo>
                <a:cubicBezTo>
                  <a:pt x="551942" y="296014"/>
                  <a:pt x="551333" y="312067"/>
                  <a:pt x="550926" y="326291"/>
                </a:cubicBezTo>
                <a:cubicBezTo>
                  <a:pt x="550520" y="340515"/>
                  <a:pt x="551129" y="356974"/>
                  <a:pt x="552755" y="375668"/>
                </a:cubicBezTo>
                <a:cubicBezTo>
                  <a:pt x="556006" y="377294"/>
                  <a:pt x="565353" y="378310"/>
                  <a:pt x="580797" y="378716"/>
                </a:cubicBezTo>
                <a:cubicBezTo>
                  <a:pt x="596240" y="379123"/>
                  <a:pt x="613105" y="379326"/>
                  <a:pt x="631393" y="379326"/>
                </a:cubicBezTo>
                <a:cubicBezTo>
                  <a:pt x="649681" y="379326"/>
                  <a:pt x="666547" y="379326"/>
                  <a:pt x="681990" y="379326"/>
                </a:cubicBezTo>
                <a:cubicBezTo>
                  <a:pt x="697433" y="379326"/>
                  <a:pt x="706780" y="379732"/>
                  <a:pt x="710032" y="380545"/>
                </a:cubicBezTo>
                <a:cubicBezTo>
                  <a:pt x="715722" y="399240"/>
                  <a:pt x="717957" y="419966"/>
                  <a:pt x="716737" y="442724"/>
                </a:cubicBezTo>
                <a:cubicBezTo>
                  <a:pt x="715518" y="465483"/>
                  <a:pt x="713690" y="484584"/>
                  <a:pt x="711251" y="500027"/>
                </a:cubicBezTo>
                <a:cubicBezTo>
                  <a:pt x="677113" y="500840"/>
                  <a:pt x="648259" y="501043"/>
                  <a:pt x="624688" y="500636"/>
                </a:cubicBezTo>
                <a:cubicBezTo>
                  <a:pt x="601117" y="500230"/>
                  <a:pt x="577139" y="500840"/>
                  <a:pt x="552755" y="502465"/>
                </a:cubicBezTo>
                <a:cubicBezTo>
                  <a:pt x="551942" y="533352"/>
                  <a:pt x="551739" y="558752"/>
                  <a:pt x="552145" y="578665"/>
                </a:cubicBezTo>
                <a:cubicBezTo>
                  <a:pt x="552552" y="598579"/>
                  <a:pt x="552755" y="614632"/>
                  <a:pt x="552755" y="626824"/>
                </a:cubicBezTo>
                <a:cubicBezTo>
                  <a:pt x="568198" y="626824"/>
                  <a:pt x="582219" y="626824"/>
                  <a:pt x="594817" y="626824"/>
                </a:cubicBezTo>
                <a:cubicBezTo>
                  <a:pt x="607416" y="626824"/>
                  <a:pt x="620217" y="626824"/>
                  <a:pt x="633222" y="626824"/>
                </a:cubicBezTo>
                <a:cubicBezTo>
                  <a:pt x="646227" y="626824"/>
                  <a:pt x="659435" y="627027"/>
                  <a:pt x="672846" y="627433"/>
                </a:cubicBezTo>
                <a:cubicBezTo>
                  <a:pt x="686257" y="627840"/>
                  <a:pt x="701498" y="628043"/>
                  <a:pt x="718566" y="628043"/>
                </a:cubicBezTo>
                <a:cubicBezTo>
                  <a:pt x="722630" y="633732"/>
                  <a:pt x="725475" y="642064"/>
                  <a:pt x="727100" y="653036"/>
                </a:cubicBezTo>
                <a:cubicBezTo>
                  <a:pt x="728726" y="664009"/>
                  <a:pt x="729336" y="675388"/>
                  <a:pt x="728929" y="687174"/>
                </a:cubicBezTo>
                <a:cubicBezTo>
                  <a:pt x="728523" y="698960"/>
                  <a:pt x="727507" y="710339"/>
                  <a:pt x="725881" y="721312"/>
                </a:cubicBezTo>
                <a:cubicBezTo>
                  <a:pt x="724256" y="732284"/>
                  <a:pt x="721817" y="740616"/>
                  <a:pt x="718566" y="746305"/>
                </a:cubicBezTo>
                <a:cubicBezTo>
                  <a:pt x="695808" y="746305"/>
                  <a:pt x="672033" y="746305"/>
                  <a:pt x="647243" y="746305"/>
                </a:cubicBezTo>
                <a:cubicBezTo>
                  <a:pt x="622453" y="746305"/>
                  <a:pt x="597865" y="746305"/>
                  <a:pt x="573481" y="746305"/>
                </a:cubicBezTo>
                <a:cubicBezTo>
                  <a:pt x="549097" y="746305"/>
                  <a:pt x="525526" y="746305"/>
                  <a:pt x="502768" y="746305"/>
                </a:cubicBezTo>
                <a:cubicBezTo>
                  <a:pt x="480009" y="746305"/>
                  <a:pt x="458876" y="746305"/>
                  <a:pt x="439369" y="746305"/>
                </a:cubicBezTo>
                <a:cubicBezTo>
                  <a:pt x="439369" y="705665"/>
                  <a:pt x="439166" y="659742"/>
                  <a:pt x="438760" y="608536"/>
                </a:cubicBezTo>
                <a:cubicBezTo>
                  <a:pt x="438353" y="557329"/>
                  <a:pt x="438150" y="505310"/>
                  <a:pt x="438150" y="452478"/>
                </a:cubicBezTo>
                <a:cubicBezTo>
                  <a:pt x="438150" y="399646"/>
                  <a:pt x="438353" y="347830"/>
                  <a:pt x="438760" y="297030"/>
                </a:cubicBezTo>
                <a:cubicBezTo>
                  <a:pt x="439166" y="246230"/>
                  <a:pt x="439776" y="200916"/>
                  <a:pt x="440589" y="161089"/>
                </a:cubicBezTo>
                <a:cubicBezTo>
                  <a:pt x="454406" y="161089"/>
                  <a:pt x="472085" y="161089"/>
                  <a:pt x="493624" y="161089"/>
                </a:cubicBezTo>
                <a:cubicBezTo>
                  <a:pt x="515163" y="161089"/>
                  <a:pt x="538531" y="160886"/>
                  <a:pt x="563728" y="160480"/>
                </a:cubicBezTo>
                <a:cubicBezTo>
                  <a:pt x="588925" y="160073"/>
                  <a:pt x="614121" y="159667"/>
                  <a:pt x="639318" y="159260"/>
                </a:cubicBezTo>
                <a:cubicBezTo>
                  <a:pt x="664515" y="158854"/>
                  <a:pt x="687680" y="158651"/>
                  <a:pt x="708813" y="158651"/>
                </a:cubicBezTo>
                <a:close/>
                <a:moveTo>
                  <a:pt x="1326566" y="150116"/>
                </a:moveTo>
                <a:cubicBezTo>
                  <a:pt x="1341196" y="150116"/>
                  <a:pt x="1354811" y="151742"/>
                  <a:pt x="1367409" y="154993"/>
                </a:cubicBezTo>
                <a:cubicBezTo>
                  <a:pt x="1380008" y="158244"/>
                  <a:pt x="1389964" y="161902"/>
                  <a:pt x="1397279" y="165966"/>
                </a:cubicBezTo>
                <a:cubicBezTo>
                  <a:pt x="1387526" y="213108"/>
                  <a:pt x="1377366" y="261673"/>
                  <a:pt x="1366799" y="311660"/>
                </a:cubicBezTo>
                <a:cubicBezTo>
                  <a:pt x="1356233" y="361648"/>
                  <a:pt x="1345260" y="411635"/>
                  <a:pt x="1333881" y="461622"/>
                </a:cubicBezTo>
                <a:cubicBezTo>
                  <a:pt x="1322502" y="511609"/>
                  <a:pt x="1311123" y="560784"/>
                  <a:pt x="1299744" y="609145"/>
                </a:cubicBezTo>
                <a:cubicBezTo>
                  <a:pt x="1288364" y="657507"/>
                  <a:pt x="1276985" y="703633"/>
                  <a:pt x="1265606" y="747524"/>
                </a:cubicBezTo>
                <a:cubicBezTo>
                  <a:pt x="1262355" y="749963"/>
                  <a:pt x="1253820" y="752401"/>
                  <a:pt x="1240003" y="754840"/>
                </a:cubicBezTo>
                <a:cubicBezTo>
                  <a:pt x="1226185" y="757278"/>
                  <a:pt x="1210742" y="758497"/>
                  <a:pt x="1193673" y="758497"/>
                </a:cubicBezTo>
                <a:cubicBezTo>
                  <a:pt x="1181481" y="758497"/>
                  <a:pt x="1169289" y="757481"/>
                  <a:pt x="1157097" y="755449"/>
                </a:cubicBezTo>
                <a:cubicBezTo>
                  <a:pt x="1144905" y="753417"/>
                  <a:pt x="1134745" y="749963"/>
                  <a:pt x="1126617" y="745086"/>
                </a:cubicBezTo>
                <a:cubicBezTo>
                  <a:pt x="1125804" y="743460"/>
                  <a:pt x="1123975" y="737364"/>
                  <a:pt x="1121131" y="726798"/>
                </a:cubicBezTo>
                <a:cubicBezTo>
                  <a:pt x="1118286" y="716232"/>
                  <a:pt x="1115035" y="703024"/>
                  <a:pt x="1111377" y="687174"/>
                </a:cubicBezTo>
                <a:cubicBezTo>
                  <a:pt x="1107720" y="671324"/>
                  <a:pt x="1103859" y="654459"/>
                  <a:pt x="1099795" y="636577"/>
                </a:cubicBezTo>
                <a:cubicBezTo>
                  <a:pt x="1095731" y="618696"/>
                  <a:pt x="1091870" y="601424"/>
                  <a:pt x="1088212" y="584761"/>
                </a:cubicBezTo>
                <a:cubicBezTo>
                  <a:pt x="1084555" y="568099"/>
                  <a:pt x="1081507" y="553468"/>
                  <a:pt x="1079069" y="540870"/>
                </a:cubicBezTo>
                <a:cubicBezTo>
                  <a:pt x="1076630" y="528272"/>
                  <a:pt x="1075004" y="519940"/>
                  <a:pt x="1074192" y="515876"/>
                </a:cubicBezTo>
                <a:cubicBezTo>
                  <a:pt x="1069315" y="544324"/>
                  <a:pt x="1064641" y="569115"/>
                  <a:pt x="1060171" y="590248"/>
                </a:cubicBezTo>
                <a:cubicBezTo>
                  <a:pt x="1055700" y="611380"/>
                  <a:pt x="1051433" y="630481"/>
                  <a:pt x="1047369" y="647550"/>
                </a:cubicBezTo>
                <a:cubicBezTo>
                  <a:pt x="1043305" y="664619"/>
                  <a:pt x="1039647" y="680875"/>
                  <a:pt x="1036396" y="696318"/>
                </a:cubicBezTo>
                <a:cubicBezTo>
                  <a:pt x="1033145" y="711761"/>
                  <a:pt x="1029487" y="728017"/>
                  <a:pt x="1025424" y="745086"/>
                </a:cubicBezTo>
                <a:cubicBezTo>
                  <a:pt x="1018108" y="749963"/>
                  <a:pt x="1007135" y="753417"/>
                  <a:pt x="992505" y="755449"/>
                </a:cubicBezTo>
                <a:cubicBezTo>
                  <a:pt x="977875" y="757481"/>
                  <a:pt x="962838" y="758497"/>
                  <a:pt x="947395" y="758497"/>
                </a:cubicBezTo>
                <a:cubicBezTo>
                  <a:pt x="932764" y="758497"/>
                  <a:pt x="919353" y="757481"/>
                  <a:pt x="907161" y="755449"/>
                </a:cubicBezTo>
                <a:cubicBezTo>
                  <a:pt x="894969" y="753417"/>
                  <a:pt x="887247" y="749963"/>
                  <a:pt x="883996" y="745086"/>
                </a:cubicBezTo>
                <a:cubicBezTo>
                  <a:pt x="869366" y="681688"/>
                  <a:pt x="852907" y="601830"/>
                  <a:pt x="834619" y="505513"/>
                </a:cubicBezTo>
                <a:cubicBezTo>
                  <a:pt x="816331" y="409196"/>
                  <a:pt x="797027" y="294388"/>
                  <a:pt x="776707" y="161089"/>
                </a:cubicBezTo>
                <a:cubicBezTo>
                  <a:pt x="793776" y="156212"/>
                  <a:pt x="814299" y="153164"/>
                  <a:pt x="838276" y="151945"/>
                </a:cubicBezTo>
                <a:cubicBezTo>
                  <a:pt x="862254" y="150726"/>
                  <a:pt x="883590" y="151742"/>
                  <a:pt x="902284" y="154993"/>
                </a:cubicBezTo>
                <a:cubicBezTo>
                  <a:pt x="911225" y="224894"/>
                  <a:pt x="921385" y="292560"/>
                  <a:pt x="932764" y="357990"/>
                </a:cubicBezTo>
                <a:cubicBezTo>
                  <a:pt x="944143" y="423420"/>
                  <a:pt x="953897" y="487835"/>
                  <a:pt x="962025" y="551233"/>
                </a:cubicBezTo>
                <a:cubicBezTo>
                  <a:pt x="962838" y="546356"/>
                  <a:pt x="965277" y="536400"/>
                  <a:pt x="969340" y="521363"/>
                </a:cubicBezTo>
                <a:cubicBezTo>
                  <a:pt x="973404" y="506326"/>
                  <a:pt x="978281" y="488851"/>
                  <a:pt x="983971" y="468937"/>
                </a:cubicBezTo>
                <a:cubicBezTo>
                  <a:pt x="989661" y="449024"/>
                  <a:pt x="995756" y="428297"/>
                  <a:pt x="1002259" y="406758"/>
                </a:cubicBezTo>
                <a:cubicBezTo>
                  <a:pt x="1008761" y="385219"/>
                  <a:pt x="1014857" y="365508"/>
                  <a:pt x="1020547" y="347627"/>
                </a:cubicBezTo>
                <a:cubicBezTo>
                  <a:pt x="1020547" y="346814"/>
                  <a:pt x="1025830" y="345595"/>
                  <a:pt x="1036396" y="343969"/>
                </a:cubicBezTo>
                <a:cubicBezTo>
                  <a:pt x="1046963" y="342344"/>
                  <a:pt x="1060374" y="341531"/>
                  <a:pt x="1076630" y="341531"/>
                </a:cubicBezTo>
                <a:cubicBezTo>
                  <a:pt x="1085571" y="341531"/>
                  <a:pt x="1094918" y="341937"/>
                  <a:pt x="1104671" y="342750"/>
                </a:cubicBezTo>
                <a:cubicBezTo>
                  <a:pt x="1114425" y="343563"/>
                  <a:pt x="1124179" y="345188"/>
                  <a:pt x="1133932" y="347627"/>
                </a:cubicBezTo>
                <a:cubicBezTo>
                  <a:pt x="1137996" y="366321"/>
                  <a:pt x="1142670" y="383390"/>
                  <a:pt x="1147953" y="398833"/>
                </a:cubicBezTo>
                <a:cubicBezTo>
                  <a:pt x="1153236" y="414276"/>
                  <a:pt x="1158520" y="429923"/>
                  <a:pt x="1163803" y="445772"/>
                </a:cubicBezTo>
                <a:cubicBezTo>
                  <a:pt x="1169086" y="461622"/>
                  <a:pt x="1174776" y="477878"/>
                  <a:pt x="1180871" y="494540"/>
                </a:cubicBezTo>
                <a:cubicBezTo>
                  <a:pt x="1186968" y="511203"/>
                  <a:pt x="1192860" y="530100"/>
                  <a:pt x="1198550" y="551233"/>
                </a:cubicBezTo>
                <a:cubicBezTo>
                  <a:pt x="1205865" y="512219"/>
                  <a:pt x="1211961" y="475846"/>
                  <a:pt x="1216838" y="442115"/>
                </a:cubicBezTo>
                <a:cubicBezTo>
                  <a:pt x="1221715" y="408384"/>
                  <a:pt x="1226389" y="375872"/>
                  <a:pt x="1230859" y="344579"/>
                </a:cubicBezTo>
                <a:cubicBezTo>
                  <a:pt x="1235329" y="313286"/>
                  <a:pt x="1239596" y="282806"/>
                  <a:pt x="1243660" y="253139"/>
                </a:cubicBezTo>
                <a:cubicBezTo>
                  <a:pt x="1247725" y="223472"/>
                  <a:pt x="1252601" y="193195"/>
                  <a:pt x="1258291" y="162308"/>
                </a:cubicBezTo>
                <a:cubicBezTo>
                  <a:pt x="1269670" y="158244"/>
                  <a:pt x="1281049" y="155196"/>
                  <a:pt x="1292428" y="153164"/>
                </a:cubicBezTo>
                <a:cubicBezTo>
                  <a:pt x="1303808" y="151132"/>
                  <a:pt x="1315186" y="150116"/>
                  <a:pt x="1326566" y="150116"/>
                </a:cubicBezTo>
                <a:close/>
                <a:moveTo>
                  <a:pt x="2894305" y="147678"/>
                </a:moveTo>
                <a:cubicBezTo>
                  <a:pt x="2903245" y="147678"/>
                  <a:pt x="2911780" y="148288"/>
                  <a:pt x="2919908" y="149507"/>
                </a:cubicBezTo>
                <a:cubicBezTo>
                  <a:pt x="2928036" y="150726"/>
                  <a:pt x="2934132" y="152148"/>
                  <a:pt x="2938196" y="153774"/>
                </a:cubicBezTo>
                <a:cubicBezTo>
                  <a:pt x="2939009" y="193601"/>
                  <a:pt x="2940025" y="240744"/>
                  <a:pt x="2941244" y="295201"/>
                </a:cubicBezTo>
                <a:cubicBezTo>
                  <a:pt x="2942463" y="349659"/>
                  <a:pt x="2943276" y="404523"/>
                  <a:pt x="2943683" y="459793"/>
                </a:cubicBezTo>
                <a:cubicBezTo>
                  <a:pt x="2944089" y="515064"/>
                  <a:pt x="2944495" y="567896"/>
                  <a:pt x="2944902" y="618289"/>
                </a:cubicBezTo>
                <a:cubicBezTo>
                  <a:pt x="2945308" y="668683"/>
                  <a:pt x="2945105" y="710542"/>
                  <a:pt x="2944292" y="743867"/>
                </a:cubicBezTo>
                <a:cubicBezTo>
                  <a:pt x="2938602" y="746305"/>
                  <a:pt x="2929662" y="749150"/>
                  <a:pt x="2917470" y="752401"/>
                </a:cubicBezTo>
                <a:cubicBezTo>
                  <a:pt x="2905278" y="755652"/>
                  <a:pt x="2891867" y="757278"/>
                  <a:pt x="2877236" y="757278"/>
                </a:cubicBezTo>
                <a:cubicBezTo>
                  <a:pt x="2857729" y="757278"/>
                  <a:pt x="2839847" y="753214"/>
                  <a:pt x="2823591" y="745086"/>
                </a:cubicBezTo>
                <a:cubicBezTo>
                  <a:pt x="2823591" y="710948"/>
                  <a:pt x="2823388" y="682297"/>
                  <a:pt x="2822982" y="659132"/>
                </a:cubicBezTo>
                <a:cubicBezTo>
                  <a:pt x="2822575" y="635968"/>
                  <a:pt x="2822169" y="613412"/>
                  <a:pt x="2821762" y="591467"/>
                </a:cubicBezTo>
                <a:cubicBezTo>
                  <a:pt x="2821356" y="569521"/>
                  <a:pt x="2821153" y="545747"/>
                  <a:pt x="2821153" y="520144"/>
                </a:cubicBezTo>
                <a:cubicBezTo>
                  <a:pt x="2821153" y="494540"/>
                  <a:pt x="2821153" y="462232"/>
                  <a:pt x="2821153" y="423217"/>
                </a:cubicBezTo>
                <a:cubicBezTo>
                  <a:pt x="2817089" y="426468"/>
                  <a:pt x="2812212" y="431955"/>
                  <a:pt x="2806522" y="439676"/>
                </a:cubicBezTo>
                <a:cubicBezTo>
                  <a:pt x="2800833" y="447398"/>
                  <a:pt x="2795143" y="455729"/>
                  <a:pt x="2789453" y="464670"/>
                </a:cubicBezTo>
                <a:cubicBezTo>
                  <a:pt x="2783764" y="473611"/>
                  <a:pt x="2778075" y="482552"/>
                  <a:pt x="2772385" y="491492"/>
                </a:cubicBezTo>
                <a:cubicBezTo>
                  <a:pt x="2766695" y="500433"/>
                  <a:pt x="2761818" y="507342"/>
                  <a:pt x="2757754" y="512219"/>
                </a:cubicBezTo>
                <a:lnTo>
                  <a:pt x="2739466" y="512219"/>
                </a:lnTo>
                <a:cubicBezTo>
                  <a:pt x="2735402" y="507342"/>
                  <a:pt x="2730322" y="500230"/>
                  <a:pt x="2724226" y="490883"/>
                </a:cubicBezTo>
                <a:cubicBezTo>
                  <a:pt x="2718130" y="481536"/>
                  <a:pt x="2711831" y="471985"/>
                  <a:pt x="2705329" y="462232"/>
                </a:cubicBezTo>
                <a:cubicBezTo>
                  <a:pt x="2698826" y="452478"/>
                  <a:pt x="2692527" y="443537"/>
                  <a:pt x="2686431" y="435409"/>
                </a:cubicBezTo>
                <a:cubicBezTo>
                  <a:pt x="2680335" y="427281"/>
                  <a:pt x="2675255" y="421592"/>
                  <a:pt x="2671191" y="418340"/>
                </a:cubicBezTo>
                <a:cubicBezTo>
                  <a:pt x="2670378" y="453291"/>
                  <a:pt x="2671191" y="497182"/>
                  <a:pt x="2673629" y="550014"/>
                </a:cubicBezTo>
                <a:cubicBezTo>
                  <a:pt x="2676068" y="602846"/>
                  <a:pt x="2674442" y="667464"/>
                  <a:pt x="2668753" y="743867"/>
                </a:cubicBezTo>
                <a:cubicBezTo>
                  <a:pt x="2659812" y="747931"/>
                  <a:pt x="2650261" y="750776"/>
                  <a:pt x="2640102" y="752401"/>
                </a:cubicBezTo>
                <a:cubicBezTo>
                  <a:pt x="2629942" y="754027"/>
                  <a:pt x="2619578" y="754840"/>
                  <a:pt x="2609012" y="754840"/>
                </a:cubicBezTo>
                <a:cubicBezTo>
                  <a:pt x="2582189" y="754840"/>
                  <a:pt x="2561057" y="751588"/>
                  <a:pt x="2545613" y="745086"/>
                </a:cubicBezTo>
                <a:cubicBezTo>
                  <a:pt x="2544801" y="699569"/>
                  <a:pt x="2544394" y="650192"/>
                  <a:pt x="2544394" y="596953"/>
                </a:cubicBezTo>
                <a:cubicBezTo>
                  <a:pt x="2544394" y="543715"/>
                  <a:pt x="2544597" y="490680"/>
                  <a:pt x="2545004" y="437848"/>
                </a:cubicBezTo>
                <a:cubicBezTo>
                  <a:pt x="2545410" y="385016"/>
                  <a:pt x="2545817" y="334216"/>
                  <a:pt x="2546223" y="285448"/>
                </a:cubicBezTo>
                <a:cubicBezTo>
                  <a:pt x="2546629" y="236680"/>
                  <a:pt x="2546833" y="194008"/>
                  <a:pt x="2546833" y="157432"/>
                </a:cubicBezTo>
                <a:cubicBezTo>
                  <a:pt x="2550084" y="154993"/>
                  <a:pt x="2556993" y="152961"/>
                  <a:pt x="2567559" y="151336"/>
                </a:cubicBezTo>
                <a:cubicBezTo>
                  <a:pt x="2578126" y="149710"/>
                  <a:pt x="2589505" y="148897"/>
                  <a:pt x="2601697" y="148897"/>
                </a:cubicBezTo>
                <a:cubicBezTo>
                  <a:pt x="2613889" y="148897"/>
                  <a:pt x="2625471" y="149710"/>
                  <a:pt x="2636444" y="151336"/>
                </a:cubicBezTo>
                <a:cubicBezTo>
                  <a:pt x="2647417" y="152961"/>
                  <a:pt x="2655342" y="155400"/>
                  <a:pt x="2660218" y="158651"/>
                </a:cubicBezTo>
                <a:cubicBezTo>
                  <a:pt x="2665095" y="170843"/>
                  <a:pt x="2671191" y="185270"/>
                  <a:pt x="2678506" y="201932"/>
                </a:cubicBezTo>
                <a:cubicBezTo>
                  <a:pt x="2685821" y="218595"/>
                  <a:pt x="2693340" y="235460"/>
                  <a:pt x="2701061" y="252529"/>
                </a:cubicBezTo>
                <a:cubicBezTo>
                  <a:pt x="2708783" y="269598"/>
                  <a:pt x="2716302" y="286057"/>
                  <a:pt x="2723617" y="301907"/>
                </a:cubicBezTo>
                <a:cubicBezTo>
                  <a:pt x="2730932" y="317756"/>
                  <a:pt x="2737434" y="331371"/>
                  <a:pt x="2743124" y="342750"/>
                </a:cubicBezTo>
                <a:cubicBezTo>
                  <a:pt x="2746375" y="344376"/>
                  <a:pt x="2749829" y="345392"/>
                  <a:pt x="2753487" y="345798"/>
                </a:cubicBezTo>
                <a:cubicBezTo>
                  <a:pt x="2757145" y="346204"/>
                  <a:pt x="2760193" y="345188"/>
                  <a:pt x="2762631" y="342750"/>
                </a:cubicBezTo>
                <a:cubicBezTo>
                  <a:pt x="2769946" y="326494"/>
                  <a:pt x="2776246" y="311457"/>
                  <a:pt x="2781529" y="297640"/>
                </a:cubicBezTo>
                <a:cubicBezTo>
                  <a:pt x="2786812" y="283822"/>
                  <a:pt x="2791892" y="269801"/>
                  <a:pt x="2796769" y="255577"/>
                </a:cubicBezTo>
                <a:cubicBezTo>
                  <a:pt x="2801645" y="241353"/>
                  <a:pt x="2806929" y="226520"/>
                  <a:pt x="2812618" y="211076"/>
                </a:cubicBezTo>
                <a:cubicBezTo>
                  <a:pt x="2818308" y="195633"/>
                  <a:pt x="2824810" y="178158"/>
                  <a:pt x="2832126" y="158651"/>
                </a:cubicBezTo>
                <a:cubicBezTo>
                  <a:pt x="2836189" y="154587"/>
                  <a:pt x="2844318" y="151742"/>
                  <a:pt x="2856510" y="150116"/>
                </a:cubicBezTo>
                <a:cubicBezTo>
                  <a:pt x="2868702" y="148491"/>
                  <a:pt x="2881300" y="147678"/>
                  <a:pt x="2894305" y="147678"/>
                </a:cubicBezTo>
                <a:close/>
                <a:moveTo>
                  <a:pt x="2272055" y="147678"/>
                </a:moveTo>
                <a:cubicBezTo>
                  <a:pt x="2282622" y="147678"/>
                  <a:pt x="2293188" y="148491"/>
                  <a:pt x="2303755" y="150116"/>
                </a:cubicBezTo>
                <a:cubicBezTo>
                  <a:pt x="2314321" y="151742"/>
                  <a:pt x="2324075" y="154993"/>
                  <a:pt x="2333015" y="159870"/>
                </a:cubicBezTo>
                <a:cubicBezTo>
                  <a:pt x="2354961" y="250904"/>
                  <a:pt x="2378532" y="345392"/>
                  <a:pt x="2403729" y="443334"/>
                </a:cubicBezTo>
                <a:cubicBezTo>
                  <a:pt x="2428926" y="541276"/>
                  <a:pt x="2453310" y="641860"/>
                  <a:pt x="2476881" y="745086"/>
                </a:cubicBezTo>
                <a:cubicBezTo>
                  <a:pt x="2469566" y="748337"/>
                  <a:pt x="2459609" y="750572"/>
                  <a:pt x="2447011" y="751792"/>
                </a:cubicBezTo>
                <a:cubicBezTo>
                  <a:pt x="2434412" y="753011"/>
                  <a:pt x="2421611" y="753620"/>
                  <a:pt x="2408606" y="753620"/>
                </a:cubicBezTo>
                <a:cubicBezTo>
                  <a:pt x="2394788" y="753620"/>
                  <a:pt x="2382596" y="753011"/>
                  <a:pt x="2372030" y="751792"/>
                </a:cubicBezTo>
                <a:cubicBezTo>
                  <a:pt x="2361464" y="750572"/>
                  <a:pt x="2355367" y="747931"/>
                  <a:pt x="2353742" y="743867"/>
                </a:cubicBezTo>
                <a:cubicBezTo>
                  <a:pt x="2347239" y="721108"/>
                  <a:pt x="2341753" y="700788"/>
                  <a:pt x="2337283" y="682907"/>
                </a:cubicBezTo>
                <a:cubicBezTo>
                  <a:pt x="2332812" y="665025"/>
                  <a:pt x="2327326" y="647144"/>
                  <a:pt x="2320823" y="629262"/>
                </a:cubicBezTo>
                <a:cubicBezTo>
                  <a:pt x="2311883" y="628449"/>
                  <a:pt x="2303755" y="627840"/>
                  <a:pt x="2296439" y="627433"/>
                </a:cubicBezTo>
                <a:cubicBezTo>
                  <a:pt x="2289124" y="627027"/>
                  <a:pt x="2281402" y="626824"/>
                  <a:pt x="2273275" y="626824"/>
                </a:cubicBezTo>
                <a:cubicBezTo>
                  <a:pt x="2265147" y="626824"/>
                  <a:pt x="2256206" y="626824"/>
                  <a:pt x="2246452" y="626824"/>
                </a:cubicBezTo>
                <a:cubicBezTo>
                  <a:pt x="2236699" y="626824"/>
                  <a:pt x="2224913" y="627230"/>
                  <a:pt x="2211095" y="628043"/>
                </a:cubicBezTo>
                <a:cubicBezTo>
                  <a:pt x="2204593" y="650801"/>
                  <a:pt x="2199513" y="672137"/>
                  <a:pt x="2195855" y="692051"/>
                </a:cubicBezTo>
                <a:cubicBezTo>
                  <a:pt x="2192198" y="711964"/>
                  <a:pt x="2189150" y="728830"/>
                  <a:pt x="2186711" y="742648"/>
                </a:cubicBezTo>
                <a:cubicBezTo>
                  <a:pt x="2184273" y="744273"/>
                  <a:pt x="2177770" y="746712"/>
                  <a:pt x="2167204" y="749963"/>
                </a:cubicBezTo>
                <a:cubicBezTo>
                  <a:pt x="2156638" y="753214"/>
                  <a:pt x="2144039" y="754840"/>
                  <a:pt x="2129409" y="754840"/>
                </a:cubicBezTo>
                <a:cubicBezTo>
                  <a:pt x="2119655" y="754840"/>
                  <a:pt x="2109699" y="753824"/>
                  <a:pt x="2099539" y="751792"/>
                </a:cubicBezTo>
                <a:cubicBezTo>
                  <a:pt x="2089378" y="749760"/>
                  <a:pt x="2079015" y="745492"/>
                  <a:pt x="2068449" y="738990"/>
                </a:cubicBezTo>
                <a:cubicBezTo>
                  <a:pt x="2077390" y="696724"/>
                  <a:pt x="2085721" y="658726"/>
                  <a:pt x="2093443" y="624995"/>
                </a:cubicBezTo>
                <a:cubicBezTo>
                  <a:pt x="2101164" y="591264"/>
                  <a:pt x="2108480" y="559768"/>
                  <a:pt x="2115388" y="530507"/>
                </a:cubicBezTo>
                <a:cubicBezTo>
                  <a:pt x="2122297" y="501246"/>
                  <a:pt x="2129002" y="473001"/>
                  <a:pt x="2135505" y="445772"/>
                </a:cubicBezTo>
                <a:cubicBezTo>
                  <a:pt x="2142008" y="418544"/>
                  <a:pt x="2148713" y="390502"/>
                  <a:pt x="2155622" y="361648"/>
                </a:cubicBezTo>
                <a:cubicBezTo>
                  <a:pt x="2162531" y="332793"/>
                  <a:pt x="2169846" y="301704"/>
                  <a:pt x="2177568" y="268379"/>
                </a:cubicBezTo>
                <a:cubicBezTo>
                  <a:pt x="2185289" y="235054"/>
                  <a:pt x="2194027" y="198072"/>
                  <a:pt x="2203780" y="157432"/>
                </a:cubicBezTo>
                <a:cubicBezTo>
                  <a:pt x="2210283" y="154993"/>
                  <a:pt x="2219833" y="152758"/>
                  <a:pt x="2232431" y="150726"/>
                </a:cubicBezTo>
                <a:cubicBezTo>
                  <a:pt x="2245030" y="148694"/>
                  <a:pt x="2258238" y="147678"/>
                  <a:pt x="2272055" y="147678"/>
                </a:cubicBezTo>
                <a:close/>
                <a:moveTo>
                  <a:pt x="276758" y="1374"/>
                </a:moveTo>
                <a:cubicBezTo>
                  <a:pt x="288951" y="1374"/>
                  <a:pt x="300736" y="2390"/>
                  <a:pt x="312115" y="4422"/>
                </a:cubicBezTo>
                <a:cubicBezTo>
                  <a:pt x="323495" y="6454"/>
                  <a:pt x="332842" y="9502"/>
                  <a:pt x="340157" y="13566"/>
                </a:cubicBezTo>
                <a:cubicBezTo>
                  <a:pt x="340157" y="35512"/>
                  <a:pt x="340157" y="68430"/>
                  <a:pt x="340157" y="112321"/>
                </a:cubicBezTo>
                <a:cubicBezTo>
                  <a:pt x="340157" y="156212"/>
                  <a:pt x="340157" y="204574"/>
                  <a:pt x="340157" y="257406"/>
                </a:cubicBezTo>
                <a:cubicBezTo>
                  <a:pt x="340157" y="310238"/>
                  <a:pt x="339954" y="364492"/>
                  <a:pt x="339547" y="420169"/>
                </a:cubicBezTo>
                <a:cubicBezTo>
                  <a:pt x="339141" y="475846"/>
                  <a:pt x="338735" y="526849"/>
                  <a:pt x="338328" y="573179"/>
                </a:cubicBezTo>
                <a:cubicBezTo>
                  <a:pt x="337922" y="619508"/>
                  <a:pt x="337719" y="658320"/>
                  <a:pt x="337719" y="689612"/>
                </a:cubicBezTo>
                <a:cubicBezTo>
                  <a:pt x="337719" y="720905"/>
                  <a:pt x="337719" y="738177"/>
                  <a:pt x="337719" y="741428"/>
                </a:cubicBezTo>
                <a:cubicBezTo>
                  <a:pt x="332842" y="745492"/>
                  <a:pt x="324917" y="748540"/>
                  <a:pt x="313944" y="750572"/>
                </a:cubicBezTo>
                <a:cubicBezTo>
                  <a:pt x="302971" y="752604"/>
                  <a:pt x="291795" y="753620"/>
                  <a:pt x="280416" y="753620"/>
                </a:cubicBezTo>
                <a:cubicBezTo>
                  <a:pt x="268224" y="753620"/>
                  <a:pt x="256642" y="752808"/>
                  <a:pt x="245669" y="751182"/>
                </a:cubicBezTo>
                <a:cubicBezTo>
                  <a:pt x="234696" y="749556"/>
                  <a:pt x="226771" y="746712"/>
                  <a:pt x="221895" y="742648"/>
                </a:cubicBezTo>
                <a:cubicBezTo>
                  <a:pt x="222707" y="736958"/>
                  <a:pt x="223114" y="724766"/>
                  <a:pt x="223114" y="706072"/>
                </a:cubicBezTo>
                <a:cubicBezTo>
                  <a:pt x="223114" y="687377"/>
                  <a:pt x="223114" y="665432"/>
                  <a:pt x="223114" y="640235"/>
                </a:cubicBezTo>
                <a:cubicBezTo>
                  <a:pt x="223114" y="615038"/>
                  <a:pt x="222910" y="588012"/>
                  <a:pt x="222504" y="559158"/>
                </a:cubicBezTo>
                <a:cubicBezTo>
                  <a:pt x="222098" y="530304"/>
                  <a:pt x="221895" y="503481"/>
                  <a:pt x="221895" y="478691"/>
                </a:cubicBezTo>
                <a:cubicBezTo>
                  <a:pt x="221895" y="453900"/>
                  <a:pt x="221895" y="432361"/>
                  <a:pt x="221895" y="414073"/>
                </a:cubicBezTo>
                <a:cubicBezTo>
                  <a:pt x="221895" y="395785"/>
                  <a:pt x="221895" y="384609"/>
                  <a:pt x="221895" y="380545"/>
                </a:cubicBezTo>
                <a:cubicBezTo>
                  <a:pt x="205639" y="356161"/>
                  <a:pt x="189789" y="334012"/>
                  <a:pt x="174346" y="314099"/>
                </a:cubicBezTo>
                <a:cubicBezTo>
                  <a:pt x="158903" y="294185"/>
                  <a:pt x="143053" y="275288"/>
                  <a:pt x="126797" y="257406"/>
                </a:cubicBezTo>
                <a:cubicBezTo>
                  <a:pt x="126797" y="292356"/>
                  <a:pt x="126797" y="331980"/>
                  <a:pt x="126797" y="376278"/>
                </a:cubicBezTo>
                <a:cubicBezTo>
                  <a:pt x="126797" y="420576"/>
                  <a:pt x="127000" y="464873"/>
                  <a:pt x="127407" y="509171"/>
                </a:cubicBezTo>
                <a:cubicBezTo>
                  <a:pt x="127813" y="553468"/>
                  <a:pt x="128016" y="596344"/>
                  <a:pt x="128016" y="637796"/>
                </a:cubicBezTo>
                <a:cubicBezTo>
                  <a:pt x="128016" y="679249"/>
                  <a:pt x="127610" y="715012"/>
                  <a:pt x="126797" y="745086"/>
                </a:cubicBezTo>
                <a:cubicBezTo>
                  <a:pt x="120294" y="748337"/>
                  <a:pt x="111354" y="750776"/>
                  <a:pt x="99974" y="752401"/>
                </a:cubicBezTo>
                <a:cubicBezTo>
                  <a:pt x="88595" y="754027"/>
                  <a:pt x="76810" y="754840"/>
                  <a:pt x="64618" y="754840"/>
                </a:cubicBezTo>
                <a:cubicBezTo>
                  <a:pt x="51613" y="754840"/>
                  <a:pt x="39624" y="754027"/>
                  <a:pt x="28651" y="752401"/>
                </a:cubicBezTo>
                <a:cubicBezTo>
                  <a:pt x="17678" y="750776"/>
                  <a:pt x="9347" y="747931"/>
                  <a:pt x="3658" y="743867"/>
                </a:cubicBezTo>
                <a:cubicBezTo>
                  <a:pt x="3658" y="731675"/>
                  <a:pt x="3455" y="706275"/>
                  <a:pt x="3048" y="667667"/>
                </a:cubicBezTo>
                <a:cubicBezTo>
                  <a:pt x="2642" y="629059"/>
                  <a:pt x="2235" y="583745"/>
                  <a:pt x="1829" y="531726"/>
                </a:cubicBezTo>
                <a:cubicBezTo>
                  <a:pt x="1423" y="479707"/>
                  <a:pt x="1016" y="424640"/>
                  <a:pt x="610" y="366524"/>
                </a:cubicBezTo>
                <a:cubicBezTo>
                  <a:pt x="203" y="308409"/>
                  <a:pt x="0" y="254358"/>
                  <a:pt x="0" y="204371"/>
                </a:cubicBezTo>
                <a:cubicBezTo>
                  <a:pt x="0" y="154384"/>
                  <a:pt x="0" y="111508"/>
                  <a:pt x="0" y="75745"/>
                </a:cubicBezTo>
                <a:cubicBezTo>
                  <a:pt x="0" y="39982"/>
                  <a:pt x="0" y="18849"/>
                  <a:pt x="0" y="12347"/>
                </a:cubicBezTo>
                <a:cubicBezTo>
                  <a:pt x="2439" y="9908"/>
                  <a:pt x="7112" y="8283"/>
                  <a:pt x="14021" y="7470"/>
                </a:cubicBezTo>
                <a:cubicBezTo>
                  <a:pt x="20930" y="6657"/>
                  <a:pt x="28448" y="6251"/>
                  <a:pt x="36576" y="6251"/>
                </a:cubicBezTo>
                <a:cubicBezTo>
                  <a:pt x="44704" y="6251"/>
                  <a:pt x="52222" y="6657"/>
                  <a:pt x="59131" y="7470"/>
                </a:cubicBezTo>
                <a:cubicBezTo>
                  <a:pt x="66040" y="8283"/>
                  <a:pt x="70307" y="9908"/>
                  <a:pt x="71933" y="12347"/>
                </a:cubicBezTo>
                <a:cubicBezTo>
                  <a:pt x="101194" y="39169"/>
                  <a:pt x="127203" y="67008"/>
                  <a:pt x="149962" y="95862"/>
                </a:cubicBezTo>
                <a:cubicBezTo>
                  <a:pt x="172720" y="124716"/>
                  <a:pt x="194666" y="153774"/>
                  <a:pt x="215799" y="183035"/>
                </a:cubicBezTo>
                <a:cubicBezTo>
                  <a:pt x="215799" y="181409"/>
                  <a:pt x="215595" y="171656"/>
                  <a:pt x="215189" y="153774"/>
                </a:cubicBezTo>
                <a:cubicBezTo>
                  <a:pt x="214783" y="135892"/>
                  <a:pt x="214579" y="116792"/>
                  <a:pt x="214579" y="96472"/>
                </a:cubicBezTo>
                <a:cubicBezTo>
                  <a:pt x="214579" y="76152"/>
                  <a:pt x="214579" y="57457"/>
                  <a:pt x="214579" y="40388"/>
                </a:cubicBezTo>
                <a:cubicBezTo>
                  <a:pt x="214579" y="23320"/>
                  <a:pt x="214579" y="14785"/>
                  <a:pt x="214579" y="14785"/>
                </a:cubicBezTo>
                <a:cubicBezTo>
                  <a:pt x="219456" y="10721"/>
                  <a:pt x="227584" y="7470"/>
                  <a:pt x="238963" y="5032"/>
                </a:cubicBezTo>
                <a:cubicBezTo>
                  <a:pt x="250343" y="2593"/>
                  <a:pt x="262941" y="1374"/>
                  <a:pt x="276758" y="1374"/>
                </a:cubicBezTo>
                <a:close/>
                <a:moveTo>
                  <a:pt x="1816989" y="155"/>
                </a:moveTo>
                <a:cubicBezTo>
                  <a:pt x="1836496" y="1780"/>
                  <a:pt x="1855191" y="5032"/>
                  <a:pt x="1873072" y="9908"/>
                </a:cubicBezTo>
                <a:cubicBezTo>
                  <a:pt x="1890954" y="14785"/>
                  <a:pt x="1904365" y="21288"/>
                  <a:pt x="1913306" y="29416"/>
                </a:cubicBezTo>
                <a:cubicBezTo>
                  <a:pt x="1976704" y="81435"/>
                  <a:pt x="2005965" y="167185"/>
                  <a:pt x="2001088" y="286667"/>
                </a:cubicBezTo>
                <a:cubicBezTo>
                  <a:pt x="1993773" y="289105"/>
                  <a:pt x="1985035" y="291137"/>
                  <a:pt x="1974876" y="292763"/>
                </a:cubicBezTo>
                <a:cubicBezTo>
                  <a:pt x="1964715" y="294388"/>
                  <a:pt x="1953946" y="295201"/>
                  <a:pt x="1942567" y="295201"/>
                </a:cubicBezTo>
                <a:cubicBezTo>
                  <a:pt x="1919809" y="295201"/>
                  <a:pt x="1901114" y="292356"/>
                  <a:pt x="1886484" y="286667"/>
                </a:cubicBezTo>
                <a:cubicBezTo>
                  <a:pt x="1888109" y="264721"/>
                  <a:pt x="1887500" y="244604"/>
                  <a:pt x="1884655" y="226316"/>
                </a:cubicBezTo>
                <a:cubicBezTo>
                  <a:pt x="1881810" y="208028"/>
                  <a:pt x="1877339" y="192179"/>
                  <a:pt x="1871244" y="178768"/>
                </a:cubicBezTo>
                <a:cubicBezTo>
                  <a:pt x="1865147" y="165356"/>
                  <a:pt x="1857629" y="154993"/>
                  <a:pt x="1848688" y="147678"/>
                </a:cubicBezTo>
                <a:cubicBezTo>
                  <a:pt x="1839748" y="140363"/>
                  <a:pt x="1829994" y="137518"/>
                  <a:pt x="1819427" y="139144"/>
                </a:cubicBezTo>
                <a:cubicBezTo>
                  <a:pt x="1794231" y="143208"/>
                  <a:pt x="1773504" y="162715"/>
                  <a:pt x="1757248" y="197665"/>
                </a:cubicBezTo>
                <a:cubicBezTo>
                  <a:pt x="1747495" y="218798"/>
                  <a:pt x="1739367" y="246840"/>
                  <a:pt x="1732864" y="281790"/>
                </a:cubicBezTo>
                <a:cubicBezTo>
                  <a:pt x="1726362" y="316740"/>
                  <a:pt x="1722501" y="353113"/>
                  <a:pt x="1721282" y="390908"/>
                </a:cubicBezTo>
                <a:cubicBezTo>
                  <a:pt x="1720063" y="428704"/>
                  <a:pt x="1722094" y="465076"/>
                  <a:pt x="1727378" y="500027"/>
                </a:cubicBezTo>
                <a:cubicBezTo>
                  <a:pt x="1732661" y="534977"/>
                  <a:pt x="1741805" y="563019"/>
                  <a:pt x="1754810" y="584152"/>
                </a:cubicBezTo>
                <a:cubicBezTo>
                  <a:pt x="1774317" y="615851"/>
                  <a:pt x="1802765" y="634139"/>
                  <a:pt x="1840154" y="639016"/>
                </a:cubicBezTo>
                <a:cubicBezTo>
                  <a:pt x="1858035" y="641454"/>
                  <a:pt x="1874291" y="639016"/>
                  <a:pt x="1888922" y="631700"/>
                </a:cubicBezTo>
                <a:cubicBezTo>
                  <a:pt x="1891360" y="587809"/>
                  <a:pt x="1891360" y="538228"/>
                  <a:pt x="1888922" y="482958"/>
                </a:cubicBezTo>
                <a:lnTo>
                  <a:pt x="1823085" y="482958"/>
                </a:lnTo>
                <a:cubicBezTo>
                  <a:pt x="1818209" y="461825"/>
                  <a:pt x="1815770" y="441912"/>
                  <a:pt x="1815770" y="423217"/>
                </a:cubicBezTo>
                <a:cubicBezTo>
                  <a:pt x="1815770" y="404523"/>
                  <a:pt x="1818209" y="387454"/>
                  <a:pt x="1823085" y="372011"/>
                </a:cubicBezTo>
                <a:lnTo>
                  <a:pt x="2004746" y="372011"/>
                </a:lnTo>
                <a:cubicBezTo>
                  <a:pt x="2004746" y="405336"/>
                  <a:pt x="2004543" y="436019"/>
                  <a:pt x="2004136" y="464060"/>
                </a:cubicBezTo>
                <a:cubicBezTo>
                  <a:pt x="2003730" y="492102"/>
                  <a:pt x="2003527" y="520144"/>
                  <a:pt x="2003527" y="548185"/>
                </a:cubicBezTo>
                <a:cubicBezTo>
                  <a:pt x="2003527" y="576227"/>
                  <a:pt x="2003527" y="605284"/>
                  <a:pt x="2003527" y="635358"/>
                </a:cubicBezTo>
                <a:cubicBezTo>
                  <a:pt x="2003527" y="665432"/>
                  <a:pt x="2003527" y="699569"/>
                  <a:pt x="2003527" y="737771"/>
                </a:cubicBezTo>
                <a:cubicBezTo>
                  <a:pt x="1975078" y="746712"/>
                  <a:pt x="1946631" y="753214"/>
                  <a:pt x="1918183" y="757278"/>
                </a:cubicBezTo>
                <a:cubicBezTo>
                  <a:pt x="1889735" y="761342"/>
                  <a:pt x="1863319" y="763374"/>
                  <a:pt x="1838935" y="763374"/>
                </a:cubicBezTo>
                <a:cubicBezTo>
                  <a:pt x="1801546" y="763374"/>
                  <a:pt x="1767205" y="754840"/>
                  <a:pt x="1735912" y="737771"/>
                </a:cubicBezTo>
                <a:cubicBezTo>
                  <a:pt x="1704620" y="720702"/>
                  <a:pt x="1677594" y="696724"/>
                  <a:pt x="1654836" y="665838"/>
                </a:cubicBezTo>
                <a:cubicBezTo>
                  <a:pt x="1630452" y="631700"/>
                  <a:pt x="1612773" y="592076"/>
                  <a:pt x="1601800" y="546966"/>
                </a:cubicBezTo>
                <a:cubicBezTo>
                  <a:pt x="1590828" y="501856"/>
                  <a:pt x="1585341" y="455120"/>
                  <a:pt x="1585341" y="406758"/>
                </a:cubicBezTo>
                <a:cubicBezTo>
                  <a:pt x="1585341" y="358396"/>
                  <a:pt x="1590015" y="310848"/>
                  <a:pt x="1599362" y="264112"/>
                </a:cubicBezTo>
                <a:cubicBezTo>
                  <a:pt x="1608709" y="217376"/>
                  <a:pt x="1621511" y="175720"/>
                  <a:pt x="1637767" y="139144"/>
                </a:cubicBezTo>
                <a:cubicBezTo>
                  <a:pt x="1658900" y="92814"/>
                  <a:pt x="1684503" y="57660"/>
                  <a:pt x="1714576" y="33683"/>
                </a:cubicBezTo>
                <a:cubicBezTo>
                  <a:pt x="1744650" y="9705"/>
                  <a:pt x="1778788" y="-1471"/>
                  <a:pt x="1816989" y="155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he fountain of wishes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963675-6E20-1AFC-C12D-B2B166EBE9B5}"/>
              </a:ext>
            </a:extLst>
          </p:cNvPr>
          <p:cNvSpPr/>
          <p:nvPr/>
        </p:nvSpPr>
        <p:spPr>
          <a:xfrm>
            <a:off x="8375487" y="500774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6000">
                <a:srgbClr val="FF0D0D"/>
              </a:gs>
              <a:gs pos="100000">
                <a:srgbClr val="FB9205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91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3C0F5B0-F71F-DD3C-E4C3-6E711D555E2C}"/>
              </a:ext>
            </a:extLst>
          </p:cNvPr>
          <p:cNvSpPr/>
          <p:nvPr/>
        </p:nvSpPr>
        <p:spPr>
          <a:xfrm>
            <a:off x="8375487" y="3397406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6000">
                <a:srgbClr val="FF0D0D"/>
              </a:gs>
              <a:gs pos="100000">
                <a:srgbClr val="FB9205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91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F34743-C318-CF65-B38B-A0CA5FEFF795}"/>
              </a:ext>
            </a:extLst>
          </p:cNvPr>
          <p:cNvSpPr/>
          <p:nvPr/>
        </p:nvSpPr>
        <p:spPr>
          <a:xfrm>
            <a:off x="8375487" y="1949090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6000">
                <a:srgbClr val="FF0D0D"/>
              </a:gs>
              <a:gs pos="100000">
                <a:srgbClr val="FB9205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91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D3251D-3408-9EB3-95DA-23AF43B573DC}"/>
              </a:ext>
            </a:extLst>
          </p:cNvPr>
          <p:cNvSpPr/>
          <p:nvPr/>
        </p:nvSpPr>
        <p:spPr>
          <a:xfrm>
            <a:off x="8375487" y="4860860"/>
            <a:ext cx="3215149" cy="8010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6000">
                <a:srgbClr val="FF0D0D"/>
              </a:gs>
              <a:gs pos="100000">
                <a:srgbClr val="FB9205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91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DC89BE-E876-AACB-4AE3-B59E58D76EA9}"/>
              </a:ext>
            </a:extLst>
          </p:cNvPr>
          <p:cNvSpPr txBox="1"/>
          <p:nvPr/>
        </p:nvSpPr>
        <p:spPr>
          <a:xfrm>
            <a:off x="4704847" y="655594"/>
            <a:ext cx="2430682" cy="554640"/>
          </a:xfrm>
          <a:custGeom>
            <a:avLst/>
            <a:gdLst/>
            <a:ahLst/>
            <a:cxnLst/>
            <a:rect l="l" t="t" r="r" b="b"/>
            <a:pathLst>
              <a:path w="2430682" h="554640">
                <a:moveTo>
                  <a:pt x="1652225" y="236629"/>
                </a:moveTo>
                <a:cubicBezTo>
                  <a:pt x="1648682" y="252573"/>
                  <a:pt x="1645729" y="266156"/>
                  <a:pt x="1643367" y="277376"/>
                </a:cubicBezTo>
                <a:cubicBezTo>
                  <a:pt x="1641005" y="288597"/>
                  <a:pt x="1638643" y="299374"/>
                  <a:pt x="1636281" y="309709"/>
                </a:cubicBezTo>
                <a:cubicBezTo>
                  <a:pt x="1633918" y="320044"/>
                  <a:pt x="1631851" y="330969"/>
                  <a:pt x="1630080" y="342485"/>
                </a:cubicBezTo>
                <a:cubicBezTo>
                  <a:pt x="1628308" y="354000"/>
                  <a:pt x="1625946" y="367731"/>
                  <a:pt x="1622993" y="383675"/>
                </a:cubicBezTo>
                <a:cubicBezTo>
                  <a:pt x="1634214" y="383675"/>
                  <a:pt x="1643958" y="383675"/>
                  <a:pt x="1652225" y="383675"/>
                </a:cubicBezTo>
                <a:cubicBezTo>
                  <a:pt x="1659903" y="383675"/>
                  <a:pt x="1666842" y="383528"/>
                  <a:pt x="1673042" y="383233"/>
                </a:cubicBezTo>
                <a:cubicBezTo>
                  <a:pt x="1679243" y="382937"/>
                  <a:pt x="1682639" y="382790"/>
                  <a:pt x="1683229" y="382790"/>
                </a:cubicBezTo>
                <a:cubicBezTo>
                  <a:pt x="1679686" y="358577"/>
                  <a:pt x="1675257" y="335398"/>
                  <a:pt x="1669942" y="313252"/>
                </a:cubicBezTo>
                <a:cubicBezTo>
                  <a:pt x="1664627" y="291107"/>
                  <a:pt x="1658722" y="265565"/>
                  <a:pt x="1652225" y="236629"/>
                </a:cubicBezTo>
                <a:close/>
                <a:moveTo>
                  <a:pt x="2415978" y="115270"/>
                </a:moveTo>
                <a:cubicBezTo>
                  <a:pt x="2418340" y="119404"/>
                  <a:pt x="2420112" y="125162"/>
                  <a:pt x="2421293" y="132544"/>
                </a:cubicBezTo>
                <a:cubicBezTo>
                  <a:pt x="2422474" y="139926"/>
                  <a:pt x="2423212" y="147898"/>
                  <a:pt x="2423507" y="156461"/>
                </a:cubicBezTo>
                <a:cubicBezTo>
                  <a:pt x="2423803" y="165024"/>
                  <a:pt x="2423655" y="173440"/>
                  <a:pt x="2423065" y="181707"/>
                </a:cubicBezTo>
                <a:cubicBezTo>
                  <a:pt x="2422474" y="189975"/>
                  <a:pt x="2421293" y="196766"/>
                  <a:pt x="2419521" y="202081"/>
                </a:cubicBezTo>
                <a:cubicBezTo>
                  <a:pt x="2410663" y="202081"/>
                  <a:pt x="2400919" y="201934"/>
                  <a:pt x="2390289" y="201638"/>
                </a:cubicBezTo>
                <a:cubicBezTo>
                  <a:pt x="2379659" y="201343"/>
                  <a:pt x="2369029" y="201196"/>
                  <a:pt x="2358399" y="201196"/>
                </a:cubicBezTo>
                <a:cubicBezTo>
                  <a:pt x="2347769" y="201196"/>
                  <a:pt x="2337582" y="201196"/>
                  <a:pt x="2327838" y="201196"/>
                </a:cubicBezTo>
                <a:cubicBezTo>
                  <a:pt x="2318094" y="201196"/>
                  <a:pt x="2309679" y="201491"/>
                  <a:pt x="2302592" y="202081"/>
                </a:cubicBezTo>
                <a:cubicBezTo>
                  <a:pt x="2302002" y="215073"/>
                  <a:pt x="2301559" y="226737"/>
                  <a:pt x="2301264" y="237071"/>
                </a:cubicBezTo>
                <a:cubicBezTo>
                  <a:pt x="2300968" y="247406"/>
                  <a:pt x="2301411" y="259365"/>
                  <a:pt x="2302592" y="272947"/>
                </a:cubicBezTo>
                <a:cubicBezTo>
                  <a:pt x="2304955" y="274128"/>
                  <a:pt x="2311746" y="274867"/>
                  <a:pt x="2322967" y="275162"/>
                </a:cubicBezTo>
                <a:cubicBezTo>
                  <a:pt x="2334187" y="275457"/>
                  <a:pt x="2346441" y="275605"/>
                  <a:pt x="2359728" y="275605"/>
                </a:cubicBezTo>
                <a:cubicBezTo>
                  <a:pt x="2373016" y="275605"/>
                  <a:pt x="2385269" y="275605"/>
                  <a:pt x="2396490" y="275605"/>
                </a:cubicBezTo>
                <a:cubicBezTo>
                  <a:pt x="2407710" y="275605"/>
                  <a:pt x="2414502" y="275900"/>
                  <a:pt x="2416864" y="276491"/>
                </a:cubicBezTo>
                <a:cubicBezTo>
                  <a:pt x="2420998" y="290073"/>
                  <a:pt x="2422622" y="305132"/>
                  <a:pt x="2421736" y="321668"/>
                </a:cubicBezTo>
                <a:cubicBezTo>
                  <a:pt x="2420850" y="338203"/>
                  <a:pt x="2419521" y="352081"/>
                  <a:pt x="2417750" y="363302"/>
                </a:cubicBezTo>
                <a:cubicBezTo>
                  <a:pt x="2392947" y="363892"/>
                  <a:pt x="2371982" y="364040"/>
                  <a:pt x="2354856" y="363744"/>
                </a:cubicBezTo>
                <a:cubicBezTo>
                  <a:pt x="2337730" y="363449"/>
                  <a:pt x="2320309" y="363892"/>
                  <a:pt x="2302592" y="365073"/>
                </a:cubicBezTo>
                <a:cubicBezTo>
                  <a:pt x="2302002" y="387514"/>
                  <a:pt x="2301854" y="405969"/>
                  <a:pt x="2302150" y="420437"/>
                </a:cubicBezTo>
                <a:cubicBezTo>
                  <a:pt x="2302445" y="434906"/>
                  <a:pt x="2302592" y="446569"/>
                  <a:pt x="2302592" y="455427"/>
                </a:cubicBezTo>
                <a:cubicBezTo>
                  <a:pt x="2313813" y="455427"/>
                  <a:pt x="2324000" y="455427"/>
                  <a:pt x="2333153" y="455427"/>
                </a:cubicBezTo>
                <a:cubicBezTo>
                  <a:pt x="2342307" y="455427"/>
                  <a:pt x="2351608" y="455427"/>
                  <a:pt x="2361057" y="455427"/>
                </a:cubicBezTo>
                <a:cubicBezTo>
                  <a:pt x="2370505" y="455427"/>
                  <a:pt x="2380102" y="455575"/>
                  <a:pt x="2389846" y="455870"/>
                </a:cubicBezTo>
                <a:cubicBezTo>
                  <a:pt x="2399590" y="456165"/>
                  <a:pt x="2410663" y="456313"/>
                  <a:pt x="2423065" y="456313"/>
                </a:cubicBezTo>
                <a:cubicBezTo>
                  <a:pt x="2426018" y="460447"/>
                  <a:pt x="2428084" y="466500"/>
                  <a:pt x="2429266" y="474473"/>
                </a:cubicBezTo>
                <a:cubicBezTo>
                  <a:pt x="2430447" y="482445"/>
                  <a:pt x="2430889" y="490713"/>
                  <a:pt x="2430594" y="499276"/>
                </a:cubicBezTo>
                <a:cubicBezTo>
                  <a:pt x="2430299" y="507839"/>
                  <a:pt x="2429561" y="516106"/>
                  <a:pt x="2428380" y="524079"/>
                </a:cubicBezTo>
                <a:cubicBezTo>
                  <a:pt x="2427199" y="532051"/>
                  <a:pt x="2425427" y="538104"/>
                  <a:pt x="2423065" y="542238"/>
                </a:cubicBezTo>
                <a:cubicBezTo>
                  <a:pt x="2406529" y="542238"/>
                  <a:pt x="2389256" y="542238"/>
                  <a:pt x="2371244" y="542238"/>
                </a:cubicBezTo>
                <a:cubicBezTo>
                  <a:pt x="2353232" y="542238"/>
                  <a:pt x="2335368" y="542238"/>
                  <a:pt x="2317651" y="542238"/>
                </a:cubicBezTo>
                <a:cubicBezTo>
                  <a:pt x="2299935" y="542238"/>
                  <a:pt x="2282809" y="542238"/>
                  <a:pt x="2266274" y="542238"/>
                </a:cubicBezTo>
                <a:cubicBezTo>
                  <a:pt x="2249738" y="542238"/>
                  <a:pt x="2234384" y="542238"/>
                  <a:pt x="2220211" y="542238"/>
                </a:cubicBezTo>
                <a:cubicBezTo>
                  <a:pt x="2220211" y="512711"/>
                  <a:pt x="2220063" y="479345"/>
                  <a:pt x="2219768" y="442140"/>
                </a:cubicBezTo>
                <a:cubicBezTo>
                  <a:pt x="2219472" y="404935"/>
                  <a:pt x="2219325" y="367140"/>
                  <a:pt x="2219325" y="328754"/>
                </a:cubicBezTo>
                <a:cubicBezTo>
                  <a:pt x="2219325" y="290369"/>
                  <a:pt x="2219472" y="252721"/>
                  <a:pt x="2219768" y="215812"/>
                </a:cubicBezTo>
                <a:cubicBezTo>
                  <a:pt x="2220063" y="178902"/>
                  <a:pt x="2220506" y="145979"/>
                  <a:pt x="2221097" y="117042"/>
                </a:cubicBezTo>
                <a:cubicBezTo>
                  <a:pt x="2231136" y="117042"/>
                  <a:pt x="2243980" y="117042"/>
                  <a:pt x="2259630" y="117042"/>
                </a:cubicBezTo>
                <a:cubicBezTo>
                  <a:pt x="2275279" y="117042"/>
                  <a:pt x="2292258" y="116895"/>
                  <a:pt x="2310565" y="116599"/>
                </a:cubicBezTo>
                <a:cubicBezTo>
                  <a:pt x="2328872" y="116304"/>
                  <a:pt x="2347179" y="116009"/>
                  <a:pt x="2365486" y="115713"/>
                </a:cubicBezTo>
                <a:cubicBezTo>
                  <a:pt x="2383793" y="115418"/>
                  <a:pt x="2400624" y="115270"/>
                  <a:pt x="2415978" y="115270"/>
                </a:cubicBezTo>
                <a:close/>
                <a:moveTo>
                  <a:pt x="520503" y="115270"/>
                </a:moveTo>
                <a:cubicBezTo>
                  <a:pt x="522865" y="119404"/>
                  <a:pt x="524637" y="125162"/>
                  <a:pt x="525818" y="132544"/>
                </a:cubicBezTo>
                <a:cubicBezTo>
                  <a:pt x="526999" y="139926"/>
                  <a:pt x="527737" y="147898"/>
                  <a:pt x="528033" y="156461"/>
                </a:cubicBezTo>
                <a:cubicBezTo>
                  <a:pt x="528328" y="165024"/>
                  <a:pt x="528180" y="173440"/>
                  <a:pt x="527590" y="181707"/>
                </a:cubicBezTo>
                <a:cubicBezTo>
                  <a:pt x="526999" y="189975"/>
                  <a:pt x="525818" y="196766"/>
                  <a:pt x="524046" y="202081"/>
                </a:cubicBezTo>
                <a:cubicBezTo>
                  <a:pt x="515188" y="202081"/>
                  <a:pt x="505444" y="201934"/>
                  <a:pt x="494814" y="201638"/>
                </a:cubicBezTo>
                <a:cubicBezTo>
                  <a:pt x="484184" y="201343"/>
                  <a:pt x="473554" y="201196"/>
                  <a:pt x="462924" y="201196"/>
                </a:cubicBezTo>
                <a:cubicBezTo>
                  <a:pt x="452295" y="201196"/>
                  <a:pt x="442108" y="201196"/>
                  <a:pt x="432363" y="201196"/>
                </a:cubicBezTo>
                <a:cubicBezTo>
                  <a:pt x="422619" y="201196"/>
                  <a:pt x="414204" y="201491"/>
                  <a:pt x="407117" y="202081"/>
                </a:cubicBezTo>
                <a:cubicBezTo>
                  <a:pt x="406527" y="215073"/>
                  <a:pt x="406084" y="226737"/>
                  <a:pt x="405789" y="237071"/>
                </a:cubicBezTo>
                <a:cubicBezTo>
                  <a:pt x="405493" y="247406"/>
                  <a:pt x="405936" y="259365"/>
                  <a:pt x="407117" y="272947"/>
                </a:cubicBezTo>
                <a:cubicBezTo>
                  <a:pt x="409480" y="274128"/>
                  <a:pt x="416271" y="274867"/>
                  <a:pt x="427491" y="275162"/>
                </a:cubicBezTo>
                <a:cubicBezTo>
                  <a:pt x="438712" y="275457"/>
                  <a:pt x="450966" y="275605"/>
                  <a:pt x="464253" y="275605"/>
                </a:cubicBezTo>
                <a:cubicBezTo>
                  <a:pt x="477540" y="275605"/>
                  <a:pt x="489795" y="275605"/>
                  <a:pt x="501015" y="275605"/>
                </a:cubicBezTo>
                <a:cubicBezTo>
                  <a:pt x="512235" y="275605"/>
                  <a:pt x="519027" y="275900"/>
                  <a:pt x="521389" y="276491"/>
                </a:cubicBezTo>
                <a:cubicBezTo>
                  <a:pt x="525523" y="290073"/>
                  <a:pt x="527147" y="305132"/>
                  <a:pt x="526261" y="321668"/>
                </a:cubicBezTo>
                <a:cubicBezTo>
                  <a:pt x="525375" y="338203"/>
                  <a:pt x="524046" y="352081"/>
                  <a:pt x="522275" y="363302"/>
                </a:cubicBezTo>
                <a:cubicBezTo>
                  <a:pt x="497472" y="363892"/>
                  <a:pt x="476507" y="364040"/>
                  <a:pt x="459381" y="363744"/>
                </a:cubicBezTo>
                <a:cubicBezTo>
                  <a:pt x="442255" y="363449"/>
                  <a:pt x="424834" y="363892"/>
                  <a:pt x="407117" y="365073"/>
                </a:cubicBezTo>
                <a:cubicBezTo>
                  <a:pt x="406527" y="387514"/>
                  <a:pt x="406379" y="405969"/>
                  <a:pt x="406675" y="420437"/>
                </a:cubicBezTo>
                <a:cubicBezTo>
                  <a:pt x="406970" y="434906"/>
                  <a:pt x="407117" y="446569"/>
                  <a:pt x="407117" y="455427"/>
                </a:cubicBezTo>
                <a:cubicBezTo>
                  <a:pt x="418338" y="455427"/>
                  <a:pt x="428525" y="455427"/>
                  <a:pt x="437678" y="455427"/>
                </a:cubicBezTo>
                <a:cubicBezTo>
                  <a:pt x="446832" y="455427"/>
                  <a:pt x="456133" y="455427"/>
                  <a:pt x="465582" y="455427"/>
                </a:cubicBezTo>
                <a:cubicBezTo>
                  <a:pt x="475031" y="455427"/>
                  <a:pt x="484627" y="455575"/>
                  <a:pt x="494371" y="455870"/>
                </a:cubicBezTo>
                <a:cubicBezTo>
                  <a:pt x="504115" y="456165"/>
                  <a:pt x="515188" y="456313"/>
                  <a:pt x="527590" y="456313"/>
                </a:cubicBezTo>
                <a:cubicBezTo>
                  <a:pt x="530542" y="460447"/>
                  <a:pt x="532609" y="466500"/>
                  <a:pt x="533790" y="474473"/>
                </a:cubicBezTo>
                <a:cubicBezTo>
                  <a:pt x="534972" y="482445"/>
                  <a:pt x="535414" y="490713"/>
                  <a:pt x="535119" y="499276"/>
                </a:cubicBezTo>
                <a:cubicBezTo>
                  <a:pt x="534824" y="507839"/>
                  <a:pt x="534086" y="516106"/>
                  <a:pt x="532905" y="524079"/>
                </a:cubicBezTo>
                <a:cubicBezTo>
                  <a:pt x="531723" y="532051"/>
                  <a:pt x="529952" y="538104"/>
                  <a:pt x="527590" y="542238"/>
                </a:cubicBezTo>
                <a:cubicBezTo>
                  <a:pt x="511054" y="542238"/>
                  <a:pt x="493781" y="542238"/>
                  <a:pt x="475769" y="542238"/>
                </a:cubicBezTo>
                <a:cubicBezTo>
                  <a:pt x="457757" y="542238"/>
                  <a:pt x="439893" y="542238"/>
                  <a:pt x="422176" y="542238"/>
                </a:cubicBezTo>
                <a:cubicBezTo>
                  <a:pt x="404460" y="542238"/>
                  <a:pt x="387334" y="542238"/>
                  <a:pt x="370799" y="542238"/>
                </a:cubicBezTo>
                <a:cubicBezTo>
                  <a:pt x="354263" y="542238"/>
                  <a:pt x="338909" y="542238"/>
                  <a:pt x="324736" y="542238"/>
                </a:cubicBezTo>
                <a:cubicBezTo>
                  <a:pt x="324736" y="512711"/>
                  <a:pt x="324588" y="479345"/>
                  <a:pt x="324293" y="442140"/>
                </a:cubicBezTo>
                <a:cubicBezTo>
                  <a:pt x="323998" y="404935"/>
                  <a:pt x="323850" y="367140"/>
                  <a:pt x="323850" y="328754"/>
                </a:cubicBezTo>
                <a:cubicBezTo>
                  <a:pt x="323850" y="290369"/>
                  <a:pt x="323998" y="252721"/>
                  <a:pt x="324293" y="215812"/>
                </a:cubicBezTo>
                <a:cubicBezTo>
                  <a:pt x="324588" y="178902"/>
                  <a:pt x="325031" y="145979"/>
                  <a:pt x="325622" y="117042"/>
                </a:cubicBezTo>
                <a:cubicBezTo>
                  <a:pt x="335661" y="117042"/>
                  <a:pt x="348505" y="117042"/>
                  <a:pt x="364155" y="117042"/>
                </a:cubicBezTo>
                <a:cubicBezTo>
                  <a:pt x="379805" y="117042"/>
                  <a:pt x="396783" y="116895"/>
                  <a:pt x="415090" y="116599"/>
                </a:cubicBezTo>
                <a:cubicBezTo>
                  <a:pt x="433397" y="116304"/>
                  <a:pt x="451704" y="116009"/>
                  <a:pt x="470011" y="115713"/>
                </a:cubicBezTo>
                <a:cubicBezTo>
                  <a:pt x="488318" y="115418"/>
                  <a:pt x="505149" y="115270"/>
                  <a:pt x="520503" y="115270"/>
                </a:cubicBezTo>
                <a:close/>
                <a:moveTo>
                  <a:pt x="966140" y="109070"/>
                </a:moveTo>
                <a:cubicBezTo>
                  <a:pt x="976770" y="109070"/>
                  <a:pt x="986661" y="110251"/>
                  <a:pt x="995815" y="112613"/>
                </a:cubicBezTo>
                <a:cubicBezTo>
                  <a:pt x="1004968" y="114975"/>
                  <a:pt x="1012203" y="117633"/>
                  <a:pt x="1017517" y="120585"/>
                </a:cubicBezTo>
                <a:cubicBezTo>
                  <a:pt x="1010431" y="154837"/>
                  <a:pt x="1003049" y="190123"/>
                  <a:pt x="995372" y="226442"/>
                </a:cubicBezTo>
                <a:cubicBezTo>
                  <a:pt x="987695" y="262760"/>
                  <a:pt x="979722" y="299079"/>
                  <a:pt x="971455" y="335398"/>
                </a:cubicBezTo>
                <a:cubicBezTo>
                  <a:pt x="963187" y="371717"/>
                  <a:pt x="954919" y="407445"/>
                  <a:pt x="946652" y="442583"/>
                </a:cubicBezTo>
                <a:cubicBezTo>
                  <a:pt x="938384" y="477721"/>
                  <a:pt x="930116" y="511234"/>
                  <a:pt x="921848" y="543124"/>
                </a:cubicBezTo>
                <a:cubicBezTo>
                  <a:pt x="919486" y="544896"/>
                  <a:pt x="913285" y="546667"/>
                  <a:pt x="903246" y="548439"/>
                </a:cubicBezTo>
                <a:cubicBezTo>
                  <a:pt x="893207" y="550211"/>
                  <a:pt x="881986" y="551096"/>
                  <a:pt x="869585" y="551096"/>
                </a:cubicBezTo>
                <a:cubicBezTo>
                  <a:pt x="860727" y="551096"/>
                  <a:pt x="851868" y="550358"/>
                  <a:pt x="843010" y="548882"/>
                </a:cubicBezTo>
                <a:cubicBezTo>
                  <a:pt x="834152" y="547405"/>
                  <a:pt x="826770" y="544896"/>
                  <a:pt x="820864" y="541352"/>
                </a:cubicBezTo>
                <a:cubicBezTo>
                  <a:pt x="820274" y="540171"/>
                  <a:pt x="818945" y="535742"/>
                  <a:pt x="816878" y="528065"/>
                </a:cubicBezTo>
                <a:cubicBezTo>
                  <a:pt x="814811" y="520388"/>
                  <a:pt x="812449" y="510791"/>
                  <a:pt x="809792" y="499276"/>
                </a:cubicBezTo>
                <a:cubicBezTo>
                  <a:pt x="807134" y="487760"/>
                  <a:pt x="804329" y="475506"/>
                  <a:pt x="801376" y="462514"/>
                </a:cubicBezTo>
                <a:cubicBezTo>
                  <a:pt x="798423" y="449522"/>
                  <a:pt x="795618" y="436973"/>
                  <a:pt x="792961" y="424866"/>
                </a:cubicBezTo>
                <a:cubicBezTo>
                  <a:pt x="790303" y="412760"/>
                  <a:pt x="788089" y="402130"/>
                  <a:pt x="786317" y="392977"/>
                </a:cubicBezTo>
                <a:cubicBezTo>
                  <a:pt x="784546" y="383823"/>
                  <a:pt x="783364" y="377770"/>
                  <a:pt x="782774" y="374817"/>
                </a:cubicBezTo>
                <a:cubicBezTo>
                  <a:pt x="779231" y="395486"/>
                  <a:pt x="775835" y="413498"/>
                  <a:pt x="772587" y="428853"/>
                </a:cubicBezTo>
                <a:cubicBezTo>
                  <a:pt x="769339" y="444207"/>
                  <a:pt x="766239" y="458085"/>
                  <a:pt x="763286" y="470486"/>
                </a:cubicBezTo>
                <a:cubicBezTo>
                  <a:pt x="760333" y="482888"/>
                  <a:pt x="757676" y="494699"/>
                  <a:pt x="755313" y="505919"/>
                </a:cubicBezTo>
                <a:cubicBezTo>
                  <a:pt x="752951" y="517140"/>
                  <a:pt x="750294" y="528951"/>
                  <a:pt x="747341" y="541352"/>
                </a:cubicBezTo>
                <a:cubicBezTo>
                  <a:pt x="742026" y="544896"/>
                  <a:pt x="734054" y="547405"/>
                  <a:pt x="723424" y="548882"/>
                </a:cubicBezTo>
                <a:cubicBezTo>
                  <a:pt x="712794" y="550358"/>
                  <a:pt x="701868" y="551096"/>
                  <a:pt x="690648" y="551096"/>
                </a:cubicBezTo>
                <a:cubicBezTo>
                  <a:pt x="680018" y="551096"/>
                  <a:pt x="670274" y="550358"/>
                  <a:pt x="661416" y="548882"/>
                </a:cubicBezTo>
                <a:cubicBezTo>
                  <a:pt x="652558" y="547405"/>
                  <a:pt x="646947" y="544896"/>
                  <a:pt x="644585" y="541352"/>
                </a:cubicBezTo>
                <a:cubicBezTo>
                  <a:pt x="633955" y="495289"/>
                  <a:pt x="621997" y="437268"/>
                  <a:pt x="608709" y="367288"/>
                </a:cubicBezTo>
                <a:cubicBezTo>
                  <a:pt x="595422" y="297308"/>
                  <a:pt x="581396" y="213892"/>
                  <a:pt x="566633" y="117042"/>
                </a:cubicBezTo>
                <a:cubicBezTo>
                  <a:pt x="579034" y="113499"/>
                  <a:pt x="593945" y="111284"/>
                  <a:pt x="611367" y="110398"/>
                </a:cubicBezTo>
                <a:cubicBezTo>
                  <a:pt x="628788" y="109513"/>
                  <a:pt x="644290" y="110251"/>
                  <a:pt x="657873" y="112613"/>
                </a:cubicBezTo>
                <a:cubicBezTo>
                  <a:pt x="664369" y="163400"/>
                  <a:pt x="671751" y="212564"/>
                  <a:pt x="680018" y="260103"/>
                </a:cubicBezTo>
                <a:cubicBezTo>
                  <a:pt x="688286" y="307642"/>
                  <a:pt x="695373" y="354443"/>
                  <a:pt x="701278" y="400506"/>
                </a:cubicBezTo>
                <a:cubicBezTo>
                  <a:pt x="701868" y="396963"/>
                  <a:pt x="703640" y="389729"/>
                  <a:pt x="706593" y="378803"/>
                </a:cubicBezTo>
                <a:cubicBezTo>
                  <a:pt x="709546" y="367878"/>
                  <a:pt x="713089" y="355181"/>
                  <a:pt x="717223" y="340713"/>
                </a:cubicBezTo>
                <a:cubicBezTo>
                  <a:pt x="721357" y="326244"/>
                  <a:pt x="725786" y="311185"/>
                  <a:pt x="730510" y="295536"/>
                </a:cubicBezTo>
                <a:cubicBezTo>
                  <a:pt x="735235" y="279886"/>
                  <a:pt x="739664" y="265565"/>
                  <a:pt x="743798" y="252573"/>
                </a:cubicBezTo>
                <a:cubicBezTo>
                  <a:pt x="743798" y="251983"/>
                  <a:pt x="747636" y="251097"/>
                  <a:pt x="755313" y="249916"/>
                </a:cubicBezTo>
                <a:cubicBezTo>
                  <a:pt x="762990" y="248735"/>
                  <a:pt x="772735" y="248144"/>
                  <a:pt x="784546" y="248144"/>
                </a:cubicBezTo>
                <a:cubicBezTo>
                  <a:pt x="791042" y="248144"/>
                  <a:pt x="797833" y="248440"/>
                  <a:pt x="804920" y="249030"/>
                </a:cubicBezTo>
                <a:cubicBezTo>
                  <a:pt x="812006" y="249621"/>
                  <a:pt x="819093" y="250802"/>
                  <a:pt x="826179" y="252573"/>
                </a:cubicBezTo>
                <a:cubicBezTo>
                  <a:pt x="829132" y="266156"/>
                  <a:pt x="832528" y="278558"/>
                  <a:pt x="836366" y="289778"/>
                </a:cubicBezTo>
                <a:cubicBezTo>
                  <a:pt x="840205" y="300998"/>
                  <a:pt x="844043" y="312367"/>
                  <a:pt x="847882" y="323882"/>
                </a:cubicBezTo>
                <a:cubicBezTo>
                  <a:pt x="851721" y="335398"/>
                  <a:pt x="855854" y="347209"/>
                  <a:pt x="860284" y="359315"/>
                </a:cubicBezTo>
                <a:cubicBezTo>
                  <a:pt x="864713" y="371422"/>
                  <a:pt x="868994" y="385152"/>
                  <a:pt x="873128" y="400506"/>
                </a:cubicBezTo>
                <a:cubicBezTo>
                  <a:pt x="878443" y="372160"/>
                  <a:pt x="882872" y="345733"/>
                  <a:pt x="886415" y="321225"/>
                </a:cubicBezTo>
                <a:cubicBezTo>
                  <a:pt x="889959" y="296717"/>
                  <a:pt x="893354" y="273095"/>
                  <a:pt x="896602" y="250359"/>
                </a:cubicBezTo>
                <a:cubicBezTo>
                  <a:pt x="899851" y="227623"/>
                  <a:pt x="902951" y="205477"/>
                  <a:pt x="905904" y="183922"/>
                </a:cubicBezTo>
                <a:cubicBezTo>
                  <a:pt x="908856" y="162367"/>
                  <a:pt x="912400" y="140369"/>
                  <a:pt x="916533" y="117928"/>
                </a:cubicBezTo>
                <a:cubicBezTo>
                  <a:pt x="924801" y="114975"/>
                  <a:pt x="933069" y="112761"/>
                  <a:pt x="941337" y="111284"/>
                </a:cubicBezTo>
                <a:cubicBezTo>
                  <a:pt x="949604" y="109808"/>
                  <a:pt x="957872" y="109070"/>
                  <a:pt x="966140" y="109070"/>
                </a:cubicBezTo>
                <a:close/>
                <a:moveTo>
                  <a:pt x="2102967" y="107298"/>
                </a:moveTo>
                <a:cubicBezTo>
                  <a:pt x="2109463" y="107298"/>
                  <a:pt x="2115664" y="107741"/>
                  <a:pt x="2121570" y="108627"/>
                </a:cubicBezTo>
                <a:cubicBezTo>
                  <a:pt x="2127475" y="109513"/>
                  <a:pt x="2131904" y="110546"/>
                  <a:pt x="2134857" y="111727"/>
                </a:cubicBezTo>
                <a:cubicBezTo>
                  <a:pt x="2135448" y="140664"/>
                  <a:pt x="2136186" y="174916"/>
                  <a:pt x="2137072" y="214483"/>
                </a:cubicBezTo>
                <a:cubicBezTo>
                  <a:pt x="2137957" y="254050"/>
                  <a:pt x="2138548" y="293912"/>
                  <a:pt x="2138843" y="334069"/>
                </a:cubicBezTo>
                <a:cubicBezTo>
                  <a:pt x="2139139" y="374227"/>
                  <a:pt x="2139434" y="412612"/>
                  <a:pt x="2139729" y="449226"/>
                </a:cubicBezTo>
                <a:cubicBezTo>
                  <a:pt x="2140024" y="485841"/>
                  <a:pt x="2139877" y="516254"/>
                  <a:pt x="2139286" y="540466"/>
                </a:cubicBezTo>
                <a:cubicBezTo>
                  <a:pt x="2135152" y="542238"/>
                  <a:pt x="2128656" y="544305"/>
                  <a:pt x="2119798" y="546667"/>
                </a:cubicBezTo>
                <a:cubicBezTo>
                  <a:pt x="2110940" y="549029"/>
                  <a:pt x="2101196" y="550211"/>
                  <a:pt x="2090566" y="550211"/>
                </a:cubicBezTo>
                <a:cubicBezTo>
                  <a:pt x="2076393" y="550211"/>
                  <a:pt x="2063401" y="547258"/>
                  <a:pt x="2051590" y="541352"/>
                </a:cubicBezTo>
                <a:cubicBezTo>
                  <a:pt x="2051590" y="516549"/>
                  <a:pt x="2051442" y="495732"/>
                  <a:pt x="2051147" y="478902"/>
                </a:cubicBezTo>
                <a:cubicBezTo>
                  <a:pt x="2050851" y="462071"/>
                  <a:pt x="2050556" y="445683"/>
                  <a:pt x="2050261" y="429738"/>
                </a:cubicBezTo>
                <a:cubicBezTo>
                  <a:pt x="2049966" y="413794"/>
                  <a:pt x="2049818" y="396520"/>
                  <a:pt x="2049818" y="377918"/>
                </a:cubicBezTo>
                <a:cubicBezTo>
                  <a:pt x="2049818" y="359315"/>
                  <a:pt x="2049818" y="335841"/>
                  <a:pt x="2049818" y="307495"/>
                </a:cubicBezTo>
                <a:cubicBezTo>
                  <a:pt x="2046865" y="309857"/>
                  <a:pt x="2043322" y="313843"/>
                  <a:pt x="2039188" y="319453"/>
                </a:cubicBezTo>
                <a:cubicBezTo>
                  <a:pt x="2035054" y="325063"/>
                  <a:pt x="2030920" y="331117"/>
                  <a:pt x="2026786" y="337613"/>
                </a:cubicBezTo>
                <a:cubicBezTo>
                  <a:pt x="2022653" y="344109"/>
                  <a:pt x="2018519" y="350605"/>
                  <a:pt x="2014385" y="357101"/>
                </a:cubicBezTo>
                <a:cubicBezTo>
                  <a:pt x="2010251" y="363597"/>
                  <a:pt x="2006708" y="368616"/>
                  <a:pt x="2003755" y="372160"/>
                </a:cubicBezTo>
                <a:lnTo>
                  <a:pt x="1990468" y="372160"/>
                </a:lnTo>
                <a:cubicBezTo>
                  <a:pt x="1987515" y="368616"/>
                  <a:pt x="1983824" y="363449"/>
                  <a:pt x="1979395" y="356658"/>
                </a:cubicBezTo>
                <a:cubicBezTo>
                  <a:pt x="1974966" y="349866"/>
                  <a:pt x="1970389" y="342928"/>
                  <a:pt x="1965665" y="335841"/>
                </a:cubicBezTo>
                <a:cubicBezTo>
                  <a:pt x="1960940" y="328754"/>
                  <a:pt x="1956363" y="322258"/>
                  <a:pt x="1951934" y="316353"/>
                </a:cubicBezTo>
                <a:cubicBezTo>
                  <a:pt x="1947505" y="310447"/>
                  <a:pt x="1943814" y="306313"/>
                  <a:pt x="1940862" y="303951"/>
                </a:cubicBezTo>
                <a:cubicBezTo>
                  <a:pt x="1940271" y="329345"/>
                  <a:pt x="1940862" y="361235"/>
                  <a:pt x="1942633" y="399620"/>
                </a:cubicBezTo>
                <a:cubicBezTo>
                  <a:pt x="1944405" y="438006"/>
                  <a:pt x="1943224" y="484955"/>
                  <a:pt x="1939090" y="540466"/>
                </a:cubicBezTo>
                <a:cubicBezTo>
                  <a:pt x="1932594" y="543419"/>
                  <a:pt x="1925655" y="545486"/>
                  <a:pt x="1918273" y="546667"/>
                </a:cubicBezTo>
                <a:cubicBezTo>
                  <a:pt x="1910891" y="547848"/>
                  <a:pt x="1903362" y="548439"/>
                  <a:pt x="1895684" y="548439"/>
                </a:cubicBezTo>
                <a:cubicBezTo>
                  <a:pt x="1876196" y="548439"/>
                  <a:pt x="1860842" y="546077"/>
                  <a:pt x="1849622" y="541352"/>
                </a:cubicBezTo>
                <a:cubicBezTo>
                  <a:pt x="1849031" y="508282"/>
                  <a:pt x="1848736" y="472406"/>
                  <a:pt x="1848736" y="433725"/>
                </a:cubicBezTo>
                <a:cubicBezTo>
                  <a:pt x="1848736" y="395044"/>
                  <a:pt x="1848883" y="356510"/>
                  <a:pt x="1849179" y="318124"/>
                </a:cubicBezTo>
                <a:cubicBezTo>
                  <a:pt x="1849474" y="279739"/>
                  <a:pt x="1849769" y="242829"/>
                  <a:pt x="1850064" y="207396"/>
                </a:cubicBezTo>
                <a:cubicBezTo>
                  <a:pt x="1850360" y="171963"/>
                  <a:pt x="1850507" y="140959"/>
                  <a:pt x="1850507" y="114385"/>
                </a:cubicBezTo>
                <a:cubicBezTo>
                  <a:pt x="1852870" y="112613"/>
                  <a:pt x="1857889" y="111137"/>
                  <a:pt x="1865566" y="109956"/>
                </a:cubicBezTo>
                <a:cubicBezTo>
                  <a:pt x="1873244" y="108774"/>
                  <a:pt x="1881511" y="108184"/>
                  <a:pt x="1890369" y="108184"/>
                </a:cubicBezTo>
                <a:cubicBezTo>
                  <a:pt x="1899228" y="108184"/>
                  <a:pt x="1907643" y="108774"/>
                  <a:pt x="1915615" y="109956"/>
                </a:cubicBezTo>
                <a:cubicBezTo>
                  <a:pt x="1923588" y="111137"/>
                  <a:pt x="1929346" y="112908"/>
                  <a:pt x="1932889" y="115270"/>
                </a:cubicBezTo>
                <a:cubicBezTo>
                  <a:pt x="1936432" y="124129"/>
                  <a:pt x="1940862" y="134611"/>
                  <a:pt x="1946177" y="146717"/>
                </a:cubicBezTo>
                <a:cubicBezTo>
                  <a:pt x="1951491" y="158824"/>
                  <a:pt x="1956954" y="171077"/>
                  <a:pt x="1962564" y="183479"/>
                </a:cubicBezTo>
                <a:cubicBezTo>
                  <a:pt x="1968174" y="195881"/>
                  <a:pt x="1973637" y="207839"/>
                  <a:pt x="1978952" y="219355"/>
                </a:cubicBezTo>
                <a:cubicBezTo>
                  <a:pt x="1984267" y="230871"/>
                  <a:pt x="1988991" y="240762"/>
                  <a:pt x="1993125" y="249030"/>
                </a:cubicBezTo>
                <a:cubicBezTo>
                  <a:pt x="1995487" y="250211"/>
                  <a:pt x="1997997" y="250949"/>
                  <a:pt x="2000655" y="251245"/>
                </a:cubicBezTo>
                <a:cubicBezTo>
                  <a:pt x="2003312" y="251540"/>
                  <a:pt x="2005527" y="250802"/>
                  <a:pt x="2007298" y="249030"/>
                </a:cubicBezTo>
                <a:cubicBezTo>
                  <a:pt x="2012613" y="237219"/>
                  <a:pt x="2017190" y="226294"/>
                  <a:pt x="2021029" y="216255"/>
                </a:cubicBezTo>
                <a:cubicBezTo>
                  <a:pt x="2024867" y="206215"/>
                  <a:pt x="2028558" y="196028"/>
                  <a:pt x="2032101" y="185694"/>
                </a:cubicBezTo>
                <a:cubicBezTo>
                  <a:pt x="2035645" y="175359"/>
                  <a:pt x="2039483" y="164581"/>
                  <a:pt x="2043617" y="153361"/>
                </a:cubicBezTo>
                <a:cubicBezTo>
                  <a:pt x="2047751" y="142141"/>
                  <a:pt x="2052475" y="129444"/>
                  <a:pt x="2057790" y="115270"/>
                </a:cubicBezTo>
                <a:cubicBezTo>
                  <a:pt x="2060743" y="112318"/>
                  <a:pt x="2066649" y="110251"/>
                  <a:pt x="2075507" y="109070"/>
                </a:cubicBezTo>
                <a:cubicBezTo>
                  <a:pt x="2084365" y="107889"/>
                  <a:pt x="2093519" y="107298"/>
                  <a:pt x="2102967" y="107298"/>
                </a:cubicBezTo>
                <a:close/>
                <a:moveTo>
                  <a:pt x="1654883" y="107298"/>
                </a:moveTo>
                <a:cubicBezTo>
                  <a:pt x="1662560" y="107298"/>
                  <a:pt x="1670237" y="107889"/>
                  <a:pt x="1677914" y="109070"/>
                </a:cubicBezTo>
                <a:cubicBezTo>
                  <a:pt x="1685592" y="110251"/>
                  <a:pt x="1692678" y="112613"/>
                  <a:pt x="1699174" y="116156"/>
                </a:cubicBezTo>
                <a:cubicBezTo>
                  <a:pt x="1715119" y="182298"/>
                  <a:pt x="1732245" y="250949"/>
                  <a:pt x="1750552" y="322111"/>
                </a:cubicBezTo>
                <a:cubicBezTo>
                  <a:pt x="1768859" y="393272"/>
                  <a:pt x="1786575" y="466352"/>
                  <a:pt x="1803702" y="541352"/>
                </a:cubicBezTo>
                <a:cubicBezTo>
                  <a:pt x="1798387" y="543715"/>
                  <a:pt x="1791152" y="545339"/>
                  <a:pt x="1781999" y="546224"/>
                </a:cubicBezTo>
                <a:cubicBezTo>
                  <a:pt x="1772845" y="547110"/>
                  <a:pt x="1763544" y="547553"/>
                  <a:pt x="1754095" y="547553"/>
                </a:cubicBezTo>
                <a:cubicBezTo>
                  <a:pt x="1744056" y="547553"/>
                  <a:pt x="1735198" y="547110"/>
                  <a:pt x="1727521" y="546224"/>
                </a:cubicBezTo>
                <a:cubicBezTo>
                  <a:pt x="1719843" y="545339"/>
                  <a:pt x="1715414" y="543419"/>
                  <a:pt x="1714233" y="540466"/>
                </a:cubicBezTo>
                <a:cubicBezTo>
                  <a:pt x="1709509" y="523931"/>
                  <a:pt x="1705523" y="509167"/>
                  <a:pt x="1702275" y="496175"/>
                </a:cubicBezTo>
                <a:cubicBezTo>
                  <a:pt x="1699026" y="483183"/>
                  <a:pt x="1695040" y="470191"/>
                  <a:pt x="1690316" y="457199"/>
                </a:cubicBezTo>
                <a:cubicBezTo>
                  <a:pt x="1683820" y="456608"/>
                  <a:pt x="1677914" y="456165"/>
                  <a:pt x="1672599" y="455870"/>
                </a:cubicBezTo>
                <a:cubicBezTo>
                  <a:pt x="1667284" y="455575"/>
                  <a:pt x="1661674" y="455427"/>
                  <a:pt x="1655769" y="455427"/>
                </a:cubicBezTo>
                <a:cubicBezTo>
                  <a:pt x="1649863" y="455427"/>
                  <a:pt x="1643367" y="455427"/>
                  <a:pt x="1636281" y="455427"/>
                </a:cubicBezTo>
                <a:cubicBezTo>
                  <a:pt x="1629194" y="455427"/>
                  <a:pt x="1620631" y="455723"/>
                  <a:pt x="1610592" y="456313"/>
                </a:cubicBezTo>
                <a:cubicBezTo>
                  <a:pt x="1605867" y="472849"/>
                  <a:pt x="1602176" y="488350"/>
                  <a:pt x="1599519" y="502819"/>
                </a:cubicBezTo>
                <a:cubicBezTo>
                  <a:pt x="1596861" y="517287"/>
                  <a:pt x="1594647" y="529541"/>
                  <a:pt x="1592875" y="539581"/>
                </a:cubicBezTo>
                <a:cubicBezTo>
                  <a:pt x="1591103" y="540762"/>
                  <a:pt x="1586379" y="542533"/>
                  <a:pt x="1578702" y="544896"/>
                </a:cubicBezTo>
                <a:cubicBezTo>
                  <a:pt x="1571025" y="547258"/>
                  <a:pt x="1561871" y="548439"/>
                  <a:pt x="1551241" y="548439"/>
                </a:cubicBezTo>
                <a:cubicBezTo>
                  <a:pt x="1544155" y="548439"/>
                  <a:pt x="1536921" y="547701"/>
                  <a:pt x="1529539" y="546224"/>
                </a:cubicBezTo>
                <a:cubicBezTo>
                  <a:pt x="1522157" y="544748"/>
                  <a:pt x="1514627" y="541648"/>
                  <a:pt x="1506950" y="536923"/>
                </a:cubicBezTo>
                <a:cubicBezTo>
                  <a:pt x="1513446" y="506215"/>
                  <a:pt x="1519499" y="478606"/>
                  <a:pt x="1525109" y="454099"/>
                </a:cubicBezTo>
                <a:cubicBezTo>
                  <a:pt x="1530720" y="429591"/>
                  <a:pt x="1536035" y="406707"/>
                  <a:pt x="1541054" y="385447"/>
                </a:cubicBezTo>
                <a:cubicBezTo>
                  <a:pt x="1546074" y="364187"/>
                  <a:pt x="1550946" y="343666"/>
                  <a:pt x="1555670" y="323882"/>
                </a:cubicBezTo>
                <a:cubicBezTo>
                  <a:pt x="1560395" y="304099"/>
                  <a:pt x="1565267" y="283725"/>
                  <a:pt x="1570287" y="262760"/>
                </a:cubicBezTo>
                <a:cubicBezTo>
                  <a:pt x="1575306" y="241796"/>
                  <a:pt x="1580621" y="219207"/>
                  <a:pt x="1586231" y="194995"/>
                </a:cubicBezTo>
                <a:cubicBezTo>
                  <a:pt x="1591842" y="170782"/>
                  <a:pt x="1598190" y="143912"/>
                  <a:pt x="1605277" y="114385"/>
                </a:cubicBezTo>
                <a:cubicBezTo>
                  <a:pt x="1610001" y="112613"/>
                  <a:pt x="1616940" y="110989"/>
                  <a:pt x="1626094" y="109513"/>
                </a:cubicBezTo>
                <a:cubicBezTo>
                  <a:pt x="1635247" y="108036"/>
                  <a:pt x="1644844" y="107298"/>
                  <a:pt x="1654883" y="107298"/>
                </a:cubicBezTo>
                <a:close/>
                <a:moveTo>
                  <a:pt x="201082" y="999"/>
                </a:moveTo>
                <a:cubicBezTo>
                  <a:pt x="209940" y="999"/>
                  <a:pt x="218503" y="1737"/>
                  <a:pt x="226771" y="3214"/>
                </a:cubicBezTo>
                <a:cubicBezTo>
                  <a:pt x="235039" y="4690"/>
                  <a:pt x="241830" y="6905"/>
                  <a:pt x="247145" y="9857"/>
                </a:cubicBezTo>
                <a:cubicBezTo>
                  <a:pt x="247145" y="25802"/>
                  <a:pt x="247145" y="49719"/>
                  <a:pt x="247145" y="81609"/>
                </a:cubicBezTo>
                <a:cubicBezTo>
                  <a:pt x="247145" y="113499"/>
                  <a:pt x="247145" y="148637"/>
                  <a:pt x="247145" y="187022"/>
                </a:cubicBezTo>
                <a:cubicBezTo>
                  <a:pt x="247145" y="225408"/>
                  <a:pt x="246997" y="264827"/>
                  <a:pt x="246702" y="305280"/>
                </a:cubicBezTo>
                <a:cubicBezTo>
                  <a:pt x="246407" y="345733"/>
                  <a:pt x="246112" y="382790"/>
                  <a:pt x="245816" y="416451"/>
                </a:cubicBezTo>
                <a:cubicBezTo>
                  <a:pt x="245521" y="450112"/>
                  <a:pt x="245373" y="478311"/>
                  <a:pt x="245373" y="501047"/>
                </a:cubicBezTo>
                <a:cubicBezTo>
                  <a:pt x="245373" y="523783"/>
                  <a:pt x="245373" y="536333"/>
                  <a:pt x="245373" y="538695"/>
                </a:cubicBezTo>
                <a:cubicBezTo>
                  <a:pt x="241830" y="541648"/>
                  <a:pt x="236072" y="543862"/>
                  <a:pt x="228100" y="545339"/>
                </a:cubicBezTo>
                <a:cubicBezTo>
                  <a:pt x="220127" y="546815"/>
                  <a:pt x="212007" y="547553"/>
                  <a:pt x="203740" y="547553"/>
                </a:cubicBezTo>
                <a:cubicBezTo>
                  <a:pt x="194881" y="547553"/>
                  <a:pt x="186466" y="546963"/>
                  <a:pt x="178494" y="545781"/>
                </a:cubicBezTo>
                <a:cubicBezTo>
                  <a:pt x="170521" y="544600"/>
                  <a:pt x="164763" y="542533"/>
                  <a:pt x="161220" y="539581"/>
                </a:cubicBezTo>
                <a:cubicBezTo>
                  <a:pt x="161811" y="535447"/>
                  <a:pt x="162106" y="526589"/>
                  <a:pt x="162106" y="513006"/>
                </a:cubicBezTo>
                <a:cubicBezTo>
                  <a:pt x="162106" y="499423"/>
                  <a:pt x="162106" y="483478"/>
                  <a:pt x="162106" y="465171"/>
                </a:cubicBezTo>
                <a:cubicBezTo>
                  <a:pt x="162106" y="446864"/>
                  <a:pt x="161958" y="427229"/>
                  <a:pt x="161663" y="406264"/>
                </a:cubicBezTo>
                <a:cubicBezTo>
                  <a:pt x="161368" y="385300"/>
                  <a:pt x="161220" y="365811"/>
                  <a:pt x="161220" y="347800"/>
                </a:cubicBezTo>
                <a:cubicBezTo>
                  <a:pt x="161220" y="329788"/>
                  <a:pt x="161220" y="314138"/>
                  <a:pt x="161220" y="300851"/>
                </a:cubicBezTo>
                <a:cubicBezTo>
                  <a:pt x="161220" y="287563"/>
                  <a:pt x="161220" y="279443"/>
                  <a:pt x="161220" y="276491"/>
                </a:cubicBezTo>
                <a:cubicBezTo>
                  <a:pt x="149409" y="258774"/>
                  <a:pt x="137893" y="242682"/>
                  <a:pt x="126673" y="228213"/>
                </a:cubicBezTo>
                <a:cubicBezTo>
                  <a:pt x="115452" y="213745"/>
                  <a:pt x="103937" y="200014"/>
                  <a:pt x="92126" y="187022"/>
                </a:cubicBezTo>
                <a:cubicBezTo>
                  <a:pt x="92126" y="212416"/>
                  <a:pt x="92126" y="241205"/>
                  <a:pt x="92126" y="273390"/>
                </a:cubicBezTo>
                <a:cubicBezTo>
                  <a:pt x="92126" y="305575"/>
                  <a:pt x="92273" y="337760"/>
                  <a:pt x="92569" y="369945"/>
                </a:cubicBezTo>
                <a:cubicBezTo>
                  <a:pt x="92864" y="402130"/>
                  <a:pt x="93012" y="433282"/>
                  <a:pt x="93012" y="463400"/>
                </a:cubicBezTo>
                <a:cubicBezTo>
                  <a:pt x="93012" y="493518"/>
                  <a:pt x="92716" y="519502"/>
                  <a:pt x="92126" y="541352"/>
                </a:cubicBezTo>
                <a:cubicBezTo>
                  <a:pt x="87401" y="543715"/>
                  <a:pt x="80905" y="545486"/>
                  <a:pt x="72638" y="546667"/>
                </a:cubicBezTo>
                <a:cubicBezTo>
                  <a:pt x="64370" y="547848"/>
                  <a:pt x="55807" y="548439"/>
                  <a:pt x="46949" y="548439"/>
                </a:cubicBezTo>
                <a:cubicBezTo>
                  <a:pt x="37500" y="548439"/>
                  <a:pt x="28789" y="547848"/>
                  <a:pt x="20817" y="546667"/>
                </a:cubicBezTo>
                <a:cubicBezTo>
                  <a:pt x="12844" y="545486"/>
                  <a:pt x="6791" y="543419"/>
                  <a:pt x="2657" y="540466"/>
                </a:cubicBezTo>
                <a:cubicBezTo>
                  <a:pt x="2657" y="531608"/>
                  <a:pt x="2510" y="513154"/>
                  <a:pt x="2214" y="485102"/>
                </a:cubicBezTo>
                <a:cubicBezTo>
                  <a:pt x="1919" y="457051"/>
                  <a:pt x="1624" y="424128"/>
                  <a:pt x="1329" y="386333"/>
                </a:cubicBezTo>
                <a:cubicBezTo>
                  <a:pt x="1033" y="348538"/>
                  <a:pt x="738" y="308528"/>
                  <a:pt x="443" y="266304"/>
                </a:cubicBezTo>
                <a:cubicBezTo>
                  <a:pt x="148" y="224079"/>
                  <a:pt x="0" y="184808"/>
                  <a:pt x="0" y="148489"/>
                </a:cubicBezTo>
                <a:cubicBezTo>
                  <a:pt x="0" y="112170"/>
                  <a:pt x="0" y="81019"/>
                  <a:pt x="0" y="55034"/>
                </a:cubicBezTo>
                <a:cubicBezTo>
                  <a:pt x="0" y="29050"/>
                  <a:pt x="0" y="13696"/>
                  <a:pt x="0" y="8971"/>
                </a:cubicBezTo>
                <a:cubicBezTo>
                  <a:pt x="1772" y="7200"/>
                  <a:pt x="5167" y="6019"/>
                  <a:pt x="10187" y="5428"/>
                </a:cubicBezTo>
                <a:cubicBezTo>
                  <a:pt x="15207" y="4838"/>
                  <a:pt x="20669" y="4542"/>
                  <a:pt x="26575" y="4542"/>
                </a:cubicBezTo>
                <a:cubicBezTo>
                  <a:pt x="32480" y="4542"/>
                  <a:pt x="37943" y="4838"/>
                  <a:pt x="42962" y="5428"/>
                </a:cubicBezTo>
                <a:cubicBezTo>
                  <a:pt x="47982" y="6019"/>
                  <a:pt x="51082" y="7200"/>
                  <a:pt x="52264" y="8971"/>
                </a:cubicBezTo>
                <a:cubicBezTo>
                  <a:pt x="73523" y="28460"/>
                  <a:pt x="92421" y="48686"/>
                  <a:pt x="108956" y="69650"/>
                </a:cubicBezTo>
                <a:cubicBezTo>
                  <a:pt x="125492" y="90615"/>
                  <a:pt x="141437" y="111727"/>
                  <a:pt x="156791" y="132987"/>
                </a:cubicBezTo>
                <a:cubicBezTo>
                  <a:pt x="156791" y="131806"/>
                  <a:pt x="156643" y="124719"/>
                  <a:pt x="156348" y="111727"/>
                </a:cubicBezTo>
                <a:cubicBezTo>
                  <a:pt x="156053" y="98735"/>
                  <a:pt x="155905" y="84857"/>
                  <a:pt x="155905" y="70093"/>
                </a:cubicBezTo>
                <a:cubicBezTo>
                  <a:pt x="155905" y="55330"/>
                  <a:pt x="155905" y="41747"/>
                  <a:pt x="155905" y="29345"/>
                </a:cubicBezTo>
                <a:cubicBezTo>
                  <a:pt x="155905" y="16944"/>
                  <a:pt x="155905" y="10743"/>
                  <a:pt x="155905" y="10743"/>
                </a:cubicBezTo>
                <a:cubicBezTo>
                  <a:pt x="159448" y="7790"/>
                  <a:pt x="165354" y="5428"/>
                  <a:pt x="173622" y="3657"/>
                </a:cubicBezTo>
                <a:cubicBezTo>
                  <a:pt x="181889" y="1885"/>
                  <a:pt x="191043" y="999"/>
                  <a:pt x="201082" y="999"/>
                </a:cubicBezTo>
                <a:close/>
                <a:moveTo>
                  <a:pt x="1322165" y="113"/>
                </a:moveTo>
                <a:cubicBezTo>
                  <a:pt x="1336338" y="1294"/>
                  <a:pt x="1349921" y="3657"/>
                  <a:pt x="1362913" y="7200"/>
                </a:cubicBezTo>
                <a:cubicBezTo>
                  <a:pt x="1375905" y="10743"/>
                  <a:pt x="1385649" y="15468"/>
                  <a:pt x="1392145" y="21373"/>
                </a:cubicBezTo>
                <a:cubicBezTo>
                  <a:pt x="1438208" y="59168"/>
                  <a:pt x="1459468" y="121471"/>
                  <a:pt x="1455925" y="208282"/>
                </a:cubicBezTo>
                <a:cubicBezTo>
                  <a:pt x="1450610" y="210054"/>
                  <a:pt x="1444261" y="211530"/>
                  <a:pt x="1436880" y="212711"/>
                </a:cubicBezTo>
                <a:cubicBezTo>
                  <a:pt x="1429498" y="213892"/>
                  <a:pt x="1421673" y="214483"/>
                  <a:pt x="1413405" y="214483"/>
                </a:cubicBezTo>
                <a:cubicBezTo>
                  <a:pt x="1396870" y="214483"/>
                  <a:pt x="1383287" y="212416"/>
                  <a:pt x="1372657" y="208282"/>
                </a:cubicBezTo>
                <a:cubicBezTo>
                  <a:pt x="1373838" y="192337"/>
                  <a:pt x="1373395" y="177721"/>
                  <a:pt x="1371328" y="164434"/>
                </a:cubicBezTo>
                <a:cubicBezTo>
                  <a:pt x="1369262" y="151146"/>
                  <a:pt x="1366014" y="139631"/>
                  <a:pt x="1361584" y="129887"/>
                </a:cubicBezTo>
                <a:cubicBezTo>
                  <a:pt x="1357155" y="120143"/>
                  <a:pt x="1351693" y="112613"/>
                  <a:pt x="1345197" y="107298"/>
                </a:cubicBezTo>
                <a:cubicBezTo>
                  <a:pt x="1338701" y="101983"/>
                  <a:pt x="1331614" y="99916"/>
                  <a:pt x="1323937" y="101097"/>
                </a:cubicBezTo>
                <a:cubicBezTo>
                  <a:pt x="1305630" y="104050"/>
                  <a:pt x="1290571" y="118223"/>
                  <a:pt x="1278760" y="143617"/>
                </a:cubicBezTo>
                <a:cubicBezTo>
                  <a:pt x="1271673" y="158971"/>
                  <a:pt x="1265768" y="179345"/>
                  <a:pt x="1261043" y="204739"/>
                </a:cubicBezTo>
                <a:cubicBezTo>
                  <a:pt x="1256319" y="230132"/>
                  <a:pt x="1253514" y="256560"/>
                  <a:pt x="1252628" y="284020"/>
                </a:cubicBezTo>
                <a:cubicBezTo>
                  <a:pt x="1251742" y="311481"/>
                  <a:pt x="1253218" y="337908"/>
                  <a:pt x="1257057" y="363302"/>
                </a:cubicBezTo>
                <a:cubicBezTo>
                  <a:pt x="1260896" y="388695"/>
                  <a:pt x="1267539" y="409069"/>
                  <a:pt x="1276988" y="424423"/>
                </a:cubicBezTo>
                <a:cubicBezTo>
                  <a:pt x="1291161" y="447455"/>
                  <a:pt x="1311830" y="460742"/>
                  <a:pt x="1338996" y="464286"/>
                </a:cubicBezTo>
                <a:cubicBezTo>
                  <a:pt x="1351988" y="466057"/>
                  <a:pt x="1363799" y="464286"/>
                  <a:pt x="1374429" y="458971"/>
                </a:cubicBezTo>
                <a:cubicBezTo>
                  <a:pt x="1376201" y="427081"/>
                  <a:pt x="1376201" y="391057"/>
                  <a:pt x="1374429" y="350900"/>
                </a:cubicBezTo>
                <a:lnTo>
                  <a:pt x="1326594" y="350900"/>
                </a:lnTo>
                <a:cubicBezTo>
                  <a:pt x="1323051" y="335546"/>
                  <a:pt x="1321279" y="321077"/>
                  <a:pt x="1321279" y="307495"/>
                </a:cubicBezTo>
                <a:cubicBezTo>
                  <a:pt x="1321279" y="293912"/>
                  <a:pt x="1323051" y="281510"/>
                  <a:pt x="1326594" y="270290"/>
                </a:cubicBezTo>
                <a:lnTo>
                  <a:pt x="1458582" y="270290"/>
                </a:lnTo>
                <a:cubicBezTo>
                  <a:pt x="1458582" y="294502"/>
                  <a:pt x="1458434" y="316796"/>
                  <a:pt x="1458139" y="337170"/>
                </a:cubicBezTo>
                <a:cubicBezTo>
                  <a:pt x="1457844" y="357544"/>
                  <a:pt x="1457696" y="377918"/>
                  <a:pt x="1457696" y="398292"/>
                </a:cubicBezTo>
                <a:cubicBezTo>
                  <a:pt x="1457696" y="418666"/>
                  <a:pt x="1457696" y="439778"/>
                  <a:pt x="1457696" y="461628"/>
                </a:cubicBezTo>
                <a:cubicBezTo>
                  <a:pt x="1457696" y="483478"/>
                  <a:pt x="1457696" y="508282"/>
                  <a:pt x="1457696" y="536037"/>
                </a:cubicBezTo>
                <a:cubicBezTo>
                  <a:pt x="1437027" y="542533"/>
                  <a:pt x="1416358" y="547258"/>
                  <a:pt x="1395689" y="550211"/>
                </a:cubicBezTo>
                <a:cubicBezTo>
                  <a:pt x="1375019" y="553163"/>
                  <a:pt x="1355826" y="554640"/>
                  <a:pt x="1338110" y="554640"/>
                </a:cubicBezTo>
                <a:cubicBezTo>
                  <a:pt x="1310945" y="554640"/>
                  <a:pt x="1285994" y="548439"/>
                  <a:pt x="1263258" y="536037"/>
                </a:cubicBezTo>
                <a:cubicBezTo>
                  <a:pt x="1240522" y="523636"/>
                  <a:pt x="1220886" y="506215"/>
                  <a:pt x="1204350" y="483774"/>
                </a:cubicBezTo>
                <a:cubicBezTo>
                  <a:pt x="1186634" y="458971"/>
                  <a:pt x="1173789" y="430181"/>
                  <a:pt x="1165817" y="397406"/>
                </a:cubicBezTo>
                <a:cubicBezTo>
                  <a:pt x="1157845" y="364630"/>
                  <a:pt x="1153858" y="330674"/>
                  <a:pt x="1153858" y="295536"/>
                </a:cubicBezTo>
                <a:cubicBezTo>
                  <a:pt x="1153858" y="260398"/>
                  <a:pt x="1157254" y="225851"/>
                  <a:pt x="1164045" y="191894"/>
                </a:cubicBezTo>
                <a:cubicBezTo>
                  <a:pt x="1170837" y="157938"/>
                  <a:pt x="1180138" y="127672"/>
                  <a:pt x="1191949" y="101097"/>
                </a:cubicBezTo>
                <a:cubicBezTo>
                  <a:pt x="1207303" y="67436"/>
                  <a:pt x="1225906" y="41895"/>
                  <a:pt x="1247756" y="24473"/>
                </a:cubicBezTo>
                <a:cubicBezTo>
                  <a:pt x="1269606" y="7052"/>
                  <a:pt x="1294409" y="-1068"/>
                  <a:pt x="132216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F49EE-0B97-7FDE-BA37-7F8A60C8D1D7}"/>
              </a:ext>
            </a:extLst>
          </p:cNvPr>
          <p:cNvSpPr txBox="1"/>
          <p:nvPr/>
        </p:nvSpPr>
        <p:spPr>
          <a:xfrm>
            <a:off x="4704847" y="3526538"/>
            <a:ext cx="2602132" cy="557297"/>
          </a:xfrm>
          <a:custGeom>
            <a:avLst/>
            <a:gdLst/>
            <a:ahLst/>
            <a:cxnLst/>
            <a:rect l="l" t="t" r="r" b="b"/>
            <a:pathLst>
              <a:path w="2602132" h="557297">
                <a:moveTo>
                  <a:pt x="1823675" y="236629"/>
                </a:moveTo>
                <a:cubicBezTo>
                  <a:pt x="1820132" y="252573"/>
                  <a:pt x="1817179" y="266156"/>
                  <a:pt x="1814817" y="277377"/>
                </a:cubicBezTo>
                <a:cubicBezTo>
                  <a:pt x="1812455" y="288597"/>
                  <a:pt x="1810093" y="299375"/>
                  <a:pt x="1807730" y="309709"/>
                </a:cubicBezTo>
                <a:cubicBezTo>
                  <a:pt x="1805368" y="320044"/>
                  <a:pt x="1803301" y="330969"/>
                  <a:pt x="1801530" y="342485"/>
                </a:cubicBezTo>
                <a:cubicBezTo>
                  <a:pt x="1799758" y="354000"/>
                  <a:pt x="1797396" y="367731"/>
                  <a:pt x="1794443" y="383676"/>
                </a:cubicBezTo>
                <a:cubicBezTo>
                  <a:pt x="1805663" y="383676"/>
                  <a:pt x="1815408" y="383676"/>
                  <a:pt x="1823675" y="383676"/>
                </a:cubicBezTo>
                <a:cubicBezTo>
                  <a:pt x="1831352" y="383676"/>
                  <a:pt x="1838291" y="383528"/>
                  <a:pt x="1844492" y="383233"/>
                </a:cubicBezTo>
                <a:cubicBezTo>
                  <a:pt x="1850693" y="382937"/>
                  <a:pt x="1854089" y="382790"/>
                  <a:pt x="1854679" y="382790"/>
                </a:cubicBezTo>
                <a:cubicBezTo>
                  <a:pt x="1851136" y="358577"/>
                  <a:pt x="1846707" y="335398"/>
                  <a:pt x="1841392" y="313252"/>
                </a:cubicBezTo>
                <a:cubicBezTo>
                  <a:pt x="1836077" y="291107"/>
                  <a:pt x="1830171" y="265566"/>
                  <a:pt x="1823675" y="236629"/>
                </a:cubicBezTo>
                <a:close/>
                <a:moveTo>
                  <a:pt x="718775" y="236629"/>
                </a:moveTo>
                <a:cubicBezTo>
                  <a:pt x="715232" y="252573"/>
                  <a:pt x="712279" y="266156"/>
                  <a:pt x="709917" y="277377"/>
                </a:cubicBezTo>
                <a:cubicBezTo>
                  <a:pt x="707555" y="288597"/>
                  <a:pt x="705193" y="299375"/>
                  <a:pt x="702830" y="309709"/>
                </a:cubicBezTo>
                <a:cubicBezTo>
                  <a:pt x="700468" y="320044"/>
                  <a:pt x="698401" y="330969"/>
                  <a:pt x="696630" y="342485"/>
                </a:cubicBezTo>
                <a:cubicBezTo>
                  <a:pt x="694858" y="354000"/>
                  <a:pt x="692496" y="367731"/>
                  <a:pt x="689543" y="383676"/>
                </a:cubicBezTo>
                <a:cubicBezTo>
                  <a:pt x="700764" y="383676"/>
                  <a:pt x="710508" y="383676"/>
                  <a:pt x="718775" y="383676"/>
                </a:cubicBezTo>
                <a:cubicBezTo>
                  <a:pt x="726452" y="383676"/>
                  <a:pt x="733391" y="383528"/>
                  <a:pt x="739592" y="383233"/>
                </a:cubicBezTo>
                <a:cubicBezTo>
                  <a:pt x="745793" y="382937"/>
                  <a:pt x="749189" y="382790"/>
                  <a:pt x="749779" y="382790"/>
                </a:cubicBezTo>
                <a:cubicBezTo>
                  <a:pt x="746236" y="358577"/>
                  <a:pt x="741807" y="335398"/>
                  <a:pt x="736492" y="313252"/>
                </a:cubicBezTo>
                <a:cubicBezTo>
                  <a:pt x="731177" y="291107"/>
                  <a:pt x="725271" y="265566"/>
                  <a:pt x="718775" y="236629"/>
                </a:cubicBezTo>
                <a:close/>
                <a:moveTo>
                  <a:pt x="402898" y="204739"/>
                </a:moveTo>
                <a:cubicBezTo>
                  <a:pt x="395221" y="204739"/>
                  <a:pt x="387544" y="208430"/>
                  <a:pt x="379866" y="215812"/>
                </a:cubicBezTo>
                <a:cubicBezTo>
                  <a:pt x="372189" y="223194"/>
                  <a:pt x="365546" y="233085"/>
                  <a:pt x="359935" y="245487"/>
                </a:cubicBezTo>
                <a:cubicBezTo>
                  <a:pt x="354325" y="257888"/>
                  <a:pt x="349896" y="272062"/>
                  <a:pt x="346648" y="288006"/>
                </a:cubicBezTo>
                <a:cubicBezTo>
                  <a:pt x="343400" y="303951"/>
                  <a:pt x="341776" y="319896"/>
                  <a:pt x="341776" y="335841"/>
                </a:cubicBezTo>
                <a:cubicBezTo>
                  <a:pt x="341776" y="347061"/>
                  <a:pt x="342957" y="359020"/>
                  <a:pt x="345319" y="371717"/>
                </a:cubicBezTo>
                <a:cubicBezTo>
                  <a:pt x="347681" y="384414"/>
                  <a:pt x="351225" y="396372"/>
                  <a:pt x="355949" y="407593"/>
                </a:cubicBezTo>
                <a:cubicBezTo>
                  <a:pt x="360673" y="418813"/>
                  <a:pt x="366579" y="429000"/>
                  <a:pt x="373666" y="438154"/>
                </a:cubicBezTo>
                <a:cubicBezTo>
                  <a:pt x="380752" y="447307"/>
                  <a:pt x="389610" y="453951"/>
                  <a:pt x="400240" y="458085"/>
                </a:cubicBezTo>
                <a:cubicBezTo>
                  <a:pt x="408508" y="461628"/>
                  <a:pt x="416185" y="460004"/>
                  <a:pt x="423272" y="453213"/>
                </a:cubicBezTo>
                <a:cubicBezTo>
                  <a:pt x="430358" y="446421"/>
                  <a:pt x="436707" y="436825"/>
                  <a:pt x="442317" y="424423"/>
                </a:cubicBezTo>
                <a:cubicBezTo>
                  <a:pt x="447927" y="412022"/>
                  <a:pt x="452504" y="397553"/>
                  <a:pt x="456047" y="381018"/>
                </a:cubicBezTo>
                <a:cubicBezTo>
                  <a:pt x="459590" y="364483"/>
                  <a:pt x="461657" y="348243"/>
                  <a:pt x="462248" y="332298"/>
                </a:cubicBezTo>
                <a:cubicBezTo>
                  <a:pt x="462248" y="321077"/>
                  <a:pt x="460919" y="308085"/>
                  <a:pt x="458262" y="293321"/>
                </a:cubicBezTo>
                <a:cubicBezTo>
                  <a:pt x="455604" y="278558"/>
                  <a:pt x="451766" y="264680"/>
                  <a:pt x="446746" y="251688"/>
                </a:cubicBezTo>
                <a:cubicBezTo>
                  <a:pt x="441726" y="238696"/>
                  <a:pt x="435526" y="227623"/>
                  <a:pt x="428144" y="218469"/>
                </a:cubicBezTo>
                <a:cubicBezTo>
                  <a:pt x="420762" y="209316"/>
                  <a:pt x="412347" y="204739"/>
                  <a:pt x="402898" y="204739"/>
                </a:cubicBezTo>
                <a:close/>
                <a:moveTo>
                  <a:pt x="997667" y="195881"/>
                </a:moveTo>
                <a:cubicBezTo>
                  <a:pt x="998258" y="200014"/>
                  <a:pt x="998701" y="208873"/>
                  <a:pt x="998996" y="222455"/>
                </a:cubicBezTo>
                <a:cubicBezTo>
                  <a:pt x="999291" y="236038"/>
                  <a:pt x="999439" y="251983"/>
                  <a:pt x="999439" y="270290"/>
                </a:cubicBezTo>
                <a:cubicBezTo>
                  <a:pt x="999439" y="288597"/>
                  <a:pt x="999439" y="307938"/>
                  <a:pt x="999439" y="328311"/>
                </a:cubicBezTo>
                <a:cubicBezTo>
                  <a:pt x="999439" y="348685"/>
                  <a:pt x="999439" y="367288"/>
                  <a:pt x="999439" y="384118"/>
                </a:cubicBezTo>
                <a:cubicBezTo>
                  <a:pt x="999439" y="400949"/>
                  <a:pt x="999439" y="414827"/>
                  <a:pt x="999439" y="425752"/>
                </a:cubicBezTo>
                <a:cubicBezTo>
                  <a:pt x="999439" y="436677"/>
                  <a:pt x="999734" y="442140"/>
                  <a:pt x="1000325" y="442140"/>
                </a:cubicBezTo>
                <a:cubicBezTo>
                  <a:pt x="1019222" y="440368"/>
                  <a:pt x="1034577" y="435053"/>
                  <a:pt x="1046388" y="426195"/>
                </a:cubicBezTo>
                <a:cubicBezTo>
                  <a:pt x="1058199" y="417337"/>
                  <a:pt x="1067352" y="407002"/>
                  <a:pt x="1073848" y="395191"/>
                </a:cubicBezTo>
                <a:cubicBezTo>
                  <a:pt x="1080344" y="383380"/>
                  <a:pt x="1084773" y="370536"/>
                  <a:pt x="1087136" y="356658"/>
                </a:cubicBezTo>
                <a:cubicBezTo>
                  <a:pt x="1089498" y="342780"/>
                  <a:pt x="1090384" y="329640"/>
                  <a:pt x="1089793" y="317239"/>
                </a:cubicBezTo>
                <a:cubicBezTo>
                  <a:pt x="1089793" y="307199"/>
                  <a:pt x="1088760" y="295831"/>
                  <a:pt x="1086693" y="283134"/>
                </a:cubicBezTo>
                <a:cubicBezTo>
                  <a:pt x="1084626" y="270438"/>
                  <a:pt x="1080344" y="258184"/>
                  <a:pt x="1073848" y="246373"/>
                </a:cubicBezTo>
                <a:cubicBezTo>
                  <a:pt x="1067352" y="234562"/>
                  <a:pt x="1058051" y="223932"/>
                  <a:pt x="1045945" y="214483"/>
                </a:cubicBezTo>
                <a:cubicBezTo>
                  <a:pt x="1033838" y="205034"/>
                  <a:pt x="1017746" y="198833"/>
                  <a:pt x="997667" y="195881"/>
                </a:cubicBezTo>
                <a:close/>
                <a:moveTo>
                  <a:pt x="2587428" y="115271"/>
                </a:moveTo>
                <a:cubicBezTo>
                  <a:pt x="2589790" y="119404"/>
                  <a:pt x="2591562" y="125162"/>
                  <a:pt x="2592743" y="132544"/>
                </a:cubicBezTo>
                <a:cubicBezTo>
                  <a:pt x="2593924" y="139926"/>
                  <a:pt x="2594662" y="147898"/>
                  <a:pt x="2594957" y="156461"/>
                </a:cubicBezTo>
                <a:cubicBezTo>
                  <a:pt x="2595253" y="165024"/>
                  <a:pt x="2595105" y="173440"/>
                  <a:pt x="2594514" y="181707"/>
                </a:cubicBezTo>
                <a:cubicBezTo>
                  <a:pt x="2593924" y="189975"/>
                  <a:pt x="2592743" y="196766"/>
                  <a:pt x="2590971" y="202081"/>
                </a:cubicBezTo>
                <a:cubicBezTo>
                  <a:pt x="2582113" y="202081"/>
                  <a:pt x="2572369" y="201934"/>
                  <a:pt x="2561739" y="201639"/>
                </a:cubicBezTo>
                <a:cubicBezTo>
                  <a:pt x="2551109" y="201343"/>
                  <a:pt x="2540479" y="201196"/>
                  <a:pt x="2529849" y="201196"/>
                </a:cubicBezTo>
                <a:cubicBezTo>
                  <a:pt x="2519219" y="201196"/>
                  <a:pt x="2509032" y="201196"/>
                  <a:pt x="2499288" y="201196"/>
                </a:cubicBezTo>
                <a:cubicBezTo>
                  <a:pt x="2489544" y="201196"/>
                  <a:pt x="2481129" y="201491"/>
                  <a:pt x="2474042" y="202081"/>
                </a:cubicBezTo>
                <a:cubicBezTo>
                  <a:pt x="2473452" y="215074"/>
                  <a:pt x="2473009" y="226737"/>
                  <a:pt x="2472713" y="237071"/>
                </a:cubicBezTo>
                <a:cubicBezTo>
                  <a:pt x="2472418" y="247406"/>
                  <a:pt x="2472861" y="259365"/>
                  <a:pt x="2474042" y="272947"/>
                </a:cubicBezTo>
                <a:cubicBezTo>
                  <a:pt x="2476405" y="274129"/>
                  <a:pt x="2483196" y="274867"/>
                  <a:pt x="2494416" y="275162"/>
                </a:cubicBezTo>
                <a:cubicBezTo>
                  <a:pt x="2505637" y="275457"/>
                  <a:pt x="2517891" y="275605"/>
                  <a:pt x="2531178" y="275605"/>
                </a:cubicBezTo>
                <a:cubicBezTo>
                  <a:pt x="2544465" y="275605"/>
                  <a:pt x="2556719" y="275605"/>
                  <a:pt x="2567940" y="275605"/>
                </a:cubicBezTo>
                <a:cubicBezTo>
                  <a:pt x="2579160" y="275605"/>
                  <a:pt x="2585952" y="275900"/>
                  <a:pt x="2588314" y="276491"/>
                </a:cubicBezTo>
                <a:cubicBezTo>
                  <a:pt x="2592448" y="290073"/>
                  <a:pt x="2594071" y="305132"/>
                  <a:pt x="2593186" y="321668"/>
                </a:cubicBezTo>
                <a:cubicBezTo>
                  <a:pt x="2592300" y="338203"/>
                  <a:pt x="2590971" y="352081"/>
                  <a:pt x="2589199" y="363302"/>
                </a:cubicBezTo>
                <a:cubicBezTo>
                  <a:pt x="2564397" y="363892"/>
                  <a:pt x="2543432" y="364040"/>
                  <a:pt x="2526306" y="363744"/>
                </a:cubicBezTo>
                <a:cubicBezTo>
                  <a:pt x="2509180" y="363449"/>
                  <a:pt x="2491759" y="363892"/>
                  <a:pt x="2474042" y="365073"/>
                </a:cubicBezTo>
                <a:cubicBezTo>
                  <a:pt x="2473452" y="387514"/>
                  <a:pt x="2473304" y="405969"/>
                  <a:pt x="2473599" y="420437"/>
                </a:cubicBezTo>
                <a:cubicBezTo>
                  <a:pt x="2473895" y="434906"/>
                  <a:pt x="2474042" y="446569"/>
                  <a:pt x="2474042" y="455427"/>
                </a:cubicBezTo>
                <a:cubicBezTo>
                  <a:pt x="2485263" y="455427"/>
                  <a:pt x="2495450" y="455427"/>
                  <a:pt x="2504603" y="455427"/>
                </a:cubicBezTo>
                <a:cubicBezTo>
                  <a:pt x="2513757" y="455427"/>
                  <a:pt x="2523058" y="455427"/>
                  <a:pt x="2532507" y="455427"/>
                </a:cubicBezTo>
                <a:cubicBezTo>
                  <a:pt x="2541955" y="455427"/>
                  <a:pt x="2551552" y="455575"/>
                  <a:pt x="2561296" y="455870"/>
                </a:cubicBezTo>
                <a:cubicBezTo>
                  <a:pt x="2571040" y="456166"/>
                  <a:pt x="2582113" y="456313"/>
                  <a:pt x="2594514" y="456313"/>
                </a:cubicBezTo>
                <a:cubicBezTo>
                  <a:pt x="2597467" y="460447"/>
                  <a:pt x="2599534" y="466500"/>
                  <a:pt x="2600715" y="474473"/>
                </a:cubicBezTo>
                <a:cubicBezTo>
                  <a:pt x="2601896" y="482445"/>
                  <a:pt x="2602339" y="490713"/>
                  <a:pt x="2602044" y="499276"/>
                </a:cubicBezTo>
                <a:cubicBezTo>
                  <a:pt x="2601749" y="507839"/>
                  <a:pt x="2601011" y="516106"/>
                  <a:pt x="2599829" y="524079"/>
                </a:cubicBezTo>
                <a:cubicBezTo>
                  <a:pt x="2598649" y="532051"/>
                  <a:pt x="2596877" y="538104"/>
                  <a:pt x="2594514" y="542238"/>
                </a:cubicBezTo>
                <a:cubicBezTo>
                  <a:pt x="2577979" y="542238"/>
                  <a:pt x="2560706" y="542238"/>
                  <a:pt x="2542694" y="542238"/>
                </a:cubicBezTo>
                <a:cubicBezTo>
                  <a:pt x="2524682" y="542238"/>
                  <a:pt x="2506818" y="542238"/>
                  <a:pt x="2489101" y="542238"/>
                </a:cubicBezTo>
                <a:cubicBezTo>
                  <a:pt x="2471385" y="542238"/>
                  <a:pt x="2454259" y="542238"/>
                  <a:pt x="2437723" y="542238"/>
                </a:cubicBezTo>
                <a:cubicBezTo>
                  <a:pt x="2421188" y="542238"/>
                  <a:pt x="2405834" y="542238"/>
                  <a:pt x="2391661" y="542238"/>
                </a:cubicBezTo>
                <a:cubicBezTo>
                  <a:pt x="2391661" y="512711"/>
                  <a:pt x="2391513" y="479345"/>
                  <a:pt x="2391218" y="442140"/>
                </a:cubicBezTo>
                <a:cubicBezTo>
                  <a:pt x="2390923" y="404935"/>
                  <a:pt x="2390775" y="367140"/>
                  <a:pt x="2390775" y="328754"/>
                </a:cubicBezTo>
                <a:cubicBezTo>
                  <a:pt x="2390775" y="290369"/>
                  <a:pt x="2390923" y="252721"/>
                  <a:pt x="2391218" y="215812"/>
                </a:cubicBezTo>
                <a:cubicBezTo>
                  <a:pt x="2391513" y="178902"/>
                  <a:pt x="2391956" y="145979"/>
                  <a:pt x="2392546" y="117042"/>
                </a:cubicBezTo>
                <a:cubicBezTo>
                  <a:pt x="2402586" y="117042"/>
                  <a:pt x="2415430" y="117042"/>
                  <a:pt x="2431080" y="117042"/>
                </a:cubicBezTo>
                <a:cubicBezTo>
                  <a:pt x="2446729" y="117042"/>
                  <a:pt x="2463708" y="116895"/>
                  <a:pt x="2482015" y="116599"/>
                </a:cubicBezTo>
                <a:cubicBezTo>
                  <a:pt x="2500322" y="116304"/>
                  <a:pt x="2518629" y="116009"/>
                  <a:pt x="2536936" y="115713"/>
                </a:cubicBezTo>
                <a:cubicBezTo>
                  <a:pt x="2555243" y="115418"/>
                  <a:pt x="2572074" y="115271"/>
                  <a:pt x="2587428" y="115271"/>
                </a:cubicBezTo>
                <a:close/>
                <a:moveTo>
                  <a:pt x="2274417" y="107298"/>
                </a:moveTo>
                <a:cubicBezTo>
                  <a:pt x="2280913" y="107298"/>
                  <a:pt x="2287114" y="107741"/>
                  <a:pt x="2293020" y="108627"/>
                </a:cubicBezTo>
                <a:cubicBezTo>
                  <a:pt x="2298925" y="109513"/>
                  <a:pt x="2303354" y="110546"/>
                  <a:pt x="2306307" y="111727"/>
                </a:cubicBezTo>
                <a:cubicBezTo>
                  <a:pt x="2306898" y="140664"/>
                  <a:pt x="2307636" y="174916"/>
                  <a:pt x="2308522" y="214483"/>
                </a:cubicBezTo>
                <a:cubicBezTo>
                  <a:pt x="2309407" y="254050"/>
                  <a:pt x="2309998" y="293912"/>
                  <a:pt x="2310293" y="334069"/>
                </a:cubicBezTo>
                <a:cubicBezTo>
                  <a:pt x="2310589" y="374227"/>
                  <a:pt x="2310884" y="412613"/>
                  <a:pt x="2311179" y="449227"/>
                </a:cubicBezTo>
                <a:cubicBezTo>
                  <a:pt x="2311474" y="485841"/>
                  <a:pt x="2311327" y="516254"/>
                  <a:pt x="2310736" y="540467"/>
                </a:cubicBezTo>
                <a:cubicBezTo>
                  <a:pt x="2306602" y="542238"/>
                  <a:pt x="2300106" y="544305"/>
                  <a:pt x="2291248" y="546667"/>
                </a:cubicBezTo>
                <a:cubicBezTo>
                  <a:pt x="2282390" y="549030"/>
                  <a:pt x="2272646" y="550211"/>
                  <a:pt x="2262016" y="550211"/>
                </a:cubicBezTo>
                <a:cubicBezTo>
                  <a:pt x="2247843" y="550211"/>
                  <a:pt x="2234851" y="547258"/>
                  <a:pt x="2223040" y="541352"/>
                </a:cubicBezTo>
                <a:cubicBezTo>
                  <a:pt x="2223040" y="516549"/>
                  <a:pt x="2222892" y="495732"/>
                  <a:pt x="2222597" y="478902"/>
                </a:cubicBezTo>
                <a:cubicBezTo>
                  <a:pt x="2222301" y="462071"/>
                  <a:pt x="2222006" y="445683"/>
                  <a:pt x="2221711" y="429738"/>
                </a:cubicBezTo>
                <a:cubicBezTo>
                  <a:pt x="2221416" y="413794"/>
                  <a:pt x="2221268" y="396520"/>
                  <a:pt x="2221268" y="377918"/>
                </a:cubicBezTo>
                <a:cubicBezTo>
                  <a:pt x="2221268" y="359315"/>
                  <a:pt x="2221268" y="335841"/>
                  <a:pt x="2221268" y="307495"/>
                </a:cubicBezTo>
                <a:cubicBezTo>
                  <a:pt x="2218315" y="309857"/>
                  <a:pt x="2214772" y="313843"/>
                  <a:pt x="2210638" y="319453"/>
                </a:cubicBezTo>
                <a:cubicBezTo>
                  <a:pt x="2206504" y="325063"/>
                  <a:pt x="2202370" y="331117"/>
                  <a:pt x="2198236" y="337613"/>
                </a:cubicBezTo>
                <a:cubicBezTo>
                  <a:pt x="2194103" y="344109"/>
                  <a:pt x="2189969" y="350605"/>
                  <a:pt x="2185835" y="357101"/>
                </a:cubicBezTo>
                <a:cubicBezTo>
                  <a:pt x="2181701" y="363597"/>
                  <a:pt x="2178158" y="368617"/>
                  <a:pt x="2175205" y="372160"/>
                </a:cubicBezTo>
                <a:lnTo>
                  <a:pt x="2161918" y="372160"/>
                </a:lnTo>
                <a:cubicBezTo>
                  <a:pt x="2158965" y="368617"/>
                  <a:pt x="2155274" y="363449"/>
                  <a:pt x="2150845" y="356658"/>
                </a:cubicBezTo>
                <a:cubicBezTo>
                  <a:pt x="2146416" y="349867"/>
                  <a:pt x="2141839" y="342928"/>
                  <a:pt x="2137115" y="335841"/>
                </a:cubicBezTo>
                <a:cubicBezTo>
                  <a:pt x="2132390" y="328754"/>
                  <a:pt x="2127813" y="322258"/>
                  <a:pt x="2123384" y="316353"/>
                </a:cubicBezTo>
                <a:cubicBezTo>
                  <a:pt x="2118955" y="310447"/>
                  <a:pt x="2115264" y="306313"/>
                  <a:pt x="2112311" y="303951"/>
                </a:cubicBezTo>
                <a:cubicBezTo>
                  <a:pt x="2111721" y="329345"/>
                  <a:pt x="2112311" y="361235"/>
                  <a:pt x="2114083" y="399620"/>
                </a:cubicBezTo>
                <a:cubicBezTo>
                  <a:pt x="2115855" y="438006"/>
                  <a:pt x="2114674" y="484955"/>
                  <a:pt x="2110540" y="540467"/>
                </a:cubicBezTo>
                <a:cubicBezTo>
                  <a:pt x="2104044" y="543419"/>
                  <a:pt x="2097105" y="545486"/>
                  <a:pt x="2089723" y="546667"/>
                </a:cubicBezTo>
                <a:cubicBezTo>
                  <a:pt x="2082341" y="547848"/>
                  <a:pt x="2074811" y="548439"/>
                  <a:pt x="2067134" y="548439"/>
                </a:cubicBezTo>
                <a:cubicBezTo>
                  <a:pt x="2047646" y="548439"/>
                  <a:pt x="2032292" y="546077"/>
                  <a:pt x="2021071" y="541352"/>
                </a:cubicBezTo>
                <a:cubicBezTo>
                  <a:pt x="2020481" y="508282"/>
                  <a:pt x="2020186" y="472406"/>
                  <a:pt x="2020186" y="433725"/>
                </a:cubicBezTo>
                <a:cubicBezTo>
                  <a:pt x="2020186" y="395044"/>
                  <a:pt x="2020333" y="356510"/>
                  <a:pt x="2020629" y="318125"/>
                </a:cubicBezTo>
                <a:cubicBezTo>
                  <a:pt x="2020924" y="279739"/>
                  <a:pt x="2021219" y="242829"/>
                  <a:pt x="2021514" y="207396"/>
                </a:cubicBezTo>
                <a:cubicBezTo>
                  <a:pt x="2021810" y="171963"/>
                  <a:pt x="2021957" y="140959"/>
                  <a:pt x="2021957" y="114385"/>
                </a:cubicBezTo>
                <a:cubicBezTo>
                  <a:pt x="2024319" y="112613"/>
                  <a:pt x="2029339" y="111137"/>
                  <a:pt x="2037016" y="109956"/>
                </a:cubicBezTo>
                <a:cubicBezTo>
                  <a:pt x="2044693" y="108775"/>
                  <a:pt x="2052961" y="108184"/>
                  <a:pt x="2061819" y="108184"/>
                </a:cubicBezTo>
                <a:cubicBezTo>
                  <a:pt x="2070678" y="108184"/>
                  <a:pt x="2079093" y="108775"/>
                  <a:pt x="2087065" y="109956"/>
                </a:cubicBezTo>
                <a:cubicBezTo>
                  <a:pt x="2095038" y="111137"/>
                  <a:pt x="2100796" y="112908"/>
                  <a:pt x="2104339" y="115271"/>
                </a:cubicBezTo>
                <a:cubicBezTo>
                  <a:pt x="2107882" y="124129"/>
                  <a:pt x="2112311" y="134611"/>
                  <a:pt x="2117626" y="146717"/>
                </a:cubicBezTo>
                <a:cubicBezTo>
                  <a:pt x="2122941" y="158824"/>
                  <a:pt x="2128404" y="171078"/>
                  <a:pt x="2134014" y="183479"/>
                </a:cubicBezTo>
                <a:cubicBezTo>
                  <a:pt x="2139624" y="195881"/>
                  <a:pt x="2145087" y="207839"/>
                  <a:pt x="2150402" y="219355"/>
                </a:cubicBezTo>
                <a:cubicBezTo>
                  <a:pt x="2155717" y="230871"/>
                  <a:pt x="2160441" y="240762"/>
                  <a:pt x="2164575" y="249030"/>
                </a:cubicBezTo>
                <a:cubicBezTo>
                  <a:pt x="2166937" y="250211"/>
                  <a:pt x="2169447" y="250949"/>
                  <a:pt x="2172105" y="251245"/>
                </a:cubicBezTo>
                <a:cubicBezTo>
                  <a:pt x="2174762" y="251540"/>
                  <a:pt x="2176977" y="250802"/>
                  <a:pt x="2178748" y="249030"/>
                </a:cubicBezTo>
                <a:cubicBezTo>
                  <a:pt x="2184063" y="237219"/>
                  <a:pt x="2188640" y="226294"/>
                  <a:pt x="2192479" y="216255"/>
                </a:cubicBezTo>
                <a:cubicBezTo>
                  <a:pt x="2196317" y="206215"/>
                  <a:pt x="2200008" y="196028"/>
                  <a:pt x="2203551" y="185694"/>
                </a:cubicBezTo>
                <a:cubicBezTo>
                  <a:pt x="2207095" y="175359"/>
                  <a:pt x="2210933" y="164581"/>
                  <a:pt x="2215067" y="153361"/>
                </a:cubicBezTo>
                <a:cubicBezTo>
                  <a:pt x="2219201" y="142141"/>
                  <a:pt x="2223925" y="129444"/>
                  <a:pt x="2229240" y="115271"/>
                </a:cubicBezTo>
                <a:cubicBezTo>
                  <a:pt x="2232193" y="112318"/>
                  <a:pt x="2238099" y="110251"/>
                  <a:pt x="2246957" y="109070"/>
                </a:cubicBezTo>
                <a:cubicBezTo>
                  <a:pt x="2255815" y="107889"/>
                  <a:pt x="2264969" y="107298"/>
                  <a:pt x="2274417" y="107298"/>
                </a:cubicBezTo>
                <a:close/>
                <a:moveTo>
                  <a:pt x="1826333" y="107298"/>
                </a:moveTo>
                <a:cubicBezTo>
                  <a:pt x="1834010" y="107298"/>
                  <a:pt x="1841687" y="107889"/>
                  <a:pt x="1849364" y="109070"/>
                </a:cubicBezTo>
                <a:cubicBezTo>
                  <a:pt x="1857041" y="110251"/>
                  <a:pt x="1864128" y="112613"/>
                  <a:pt x="1870624" y="116156"/>
                </a:cubicBezTo>
                <a:cubicBezTo>
                  <a:pt x="1886569" y="182298"/>
                  <a:pt x="1903695" y="250949"/>
                  <a:pt x="1922002" y="322111"/>
                </a:cubicBezTo>
                <a:cubicBezTo>
                  <a:pt x="1940309" y="393272"/>
                  <a:pt x="1958025" y="466353"/>
                  <a:pt x="1975151" y="541352"/>
                </a:cubicBezTo>
                <a:cubicBezTo>
                  <a:pt x="1969836" y="543715"/>
                  <a:pt x="1962602" y="545339"/>
                  <a:pt x="1953449" y="546224"/>
                </a:cubicBezTo>
                <a:cubicBezTo>
                  <a:pt x="1944295" y="547110"/>
                  <a:pt x="1934994" y="547553"/>
                  <a:pt x="1925545" y="547553"/>
                </a:cubicBezTo>
                <a:cubicBezTo>
                  <a:pt x="1915506" y="547553"/>
                  <a:pt x="1906648" y="547110"/>
                  <a:pt x="1898971" y="546224"/>
                </a:cubicBezTo>
                <a:cubicBezTo>
                  <a:pt x="1891293" y="545339"/>
                  <a:pt x="1886864" y="543419"/>
                  <a:pt x="1885683" y="540467"/>
                </a:cubicBezTo>
                <a:cubicBezTo>
                  <a:pt x="1880959" y="523931"/>
                  <a:pt x="1876973" y="509167"/>
                  <a:pt x="1873725" y="496175"/>
                </a:cubicBezTo>
                <a:cubicBezTo>
                  <a:pt x="1870476" y="483183"/>
                  <a:pt x="1866490" y="470191"/>
                  <a:pt x="1861766" y="457199"/>
                </a:cubicBezTo>
                <a:cubicBezTo>
                  <a:pt x="1855270" y="456608"/>
                  <a:pt x="1849364" y="456166"/>
                  <a:pt x="1844049" y="455870"/>
                </a:cubicBezTo>
                <a:cubicBezTo>
                  <a:pt x="1838734" y="455575"/>
                  <a:pt x="1833124" y="455427"/>
                  <a:pt x="1827219" y="455427"/>
                </a:cubicBezTo>
                <a:cubicBezTo>
                  <a:pt x="1821313" y="455427"/>
                  <a:pt x="1814817" y="455427"/>
                  <a:pt x="1807730" y="455427"/>
                </a:cubicBezTo>
                <a:cubicBezTo>
                  <a:pt x="1800644" y="455427"/>
                  <a:pt x="1792081" y="455723"/>
                  <a:pt x="1782041" y="456313"/>
                </a:cubicBezTo>
                <a:cubicBezTo>
                  <a:pt x="1777317" y="472849"/>
                  <a:pt x="1773626" y="488351"/>
                  <a:pt x="1770969" y="502819"/>
                </a:cubicBezTo>
                <a:cubicBezTo>
                  <a:pt x="1768311" y="517288"/>
                  <a:pt x="1766097" y="529541"/>
                  <a:pt x="1764325" y="539581"/>
                </a:cubicBezTo>
                <a:cubicBezTo>
                  <a:pt x="1762553" y="540762"/>
                  <a:pt x="1757829" y="542534"/>
                  <a:pt x="1750152" y="544896"/>
                </a:cubicBezTo>
                <a:cubicBezTo>
                  <a:pt x="1742475" y="547258"/>
                  <a:pt x="1733321" y="548439"/>
                  <a:pt x="1722691" y="548439"/>
                </a:cubicBezTo>
                <a:cubicBezTo>
                  <a:pt x="1715605" y="548439"/>
                  <a:pt x="1708370" y="547701"/>
                  <a:pt x="1700988" y="546224"/>
                </a:cubicBezTo>
                <a:cubicBezTo>
                  <a:pt x="1693607" y="544748"/>
                  <a:pt x="1686077" y="541648"/>
                  <a:pt x="1678400" y="536923"/>
                </a:cubicBezTo>
                <a:cubicBezTo>
                  <a:pt x="1684896" y="506215"/>
                  <a:pt x="1690949" y="478606"/>
                  <a:pt x="1696559" y="454099"/>
                </a:cubicBezTo>
                <a:cubicBezTo>
                  <a:pt x="1702170" y="429591"/>
                  <a:pt x="1707485" y="406707"/>
                  <a:pt x="1712504" y="385447"/>
                </a:cubicBezTo>
                <a:cubicBezTo>
                  <a:pt x="1717524" y="364187"/>
                  <a:pt x="1722396" y="343666"/>
                  <a:pt x="1727120" y="323882"/>
                </a:cubicBezTo>
                <a:cubicBezTo>
                  <a:pt x="1731845" y="304099"/>
                  <a:pt x="1736717" y="283725"/>
                  <a:pt x="1741737" y="262760"/>
                </a:cubicBezTo>
                <a:cubicBezTo>
                  <a:pt x="1746756" y="241796"/>
                  <a:pt x="1752071" y="219207"/>
                  <a:pt x="1757681" y="194995"/>
                </a:cubicBezTo>
                <a:cubicBezTo>
                  <a:pt x="1763291" y="170782"/>
                  <a:pt x="1769640" y="143912"/>
                  <a:pt x="1776727" y="114385"/>
                </a:cubicBezTo>
                <a:cubicBezTo>
                  <a:pt x="1781451" y="112613"/>
                  <a:pt x="1788390" y="110989"/>
                  <a:pt x="1797543" y="109513"/>
                </a:cubicBezTo>
                <a:cubicBezTo>
                  <a:pt x="1806697" y="108036"/>
                  <a:pt x="1816293" y="107298"/>
                  <a:pt x="1826333" y="107298"/>
                </a:cubicBezTo>
                <a:close/>
                <a:moveTo>
                  <a:pt x="721433" y="107298"/>
                </a:moveTo>
                <a:cubicBezTo>
                  <a:pt x="729110" y="107298"/>
                  <a:pt x="736787" y="107889"/>
                  <a:pt x="744464" y="109070"/>
                </a:cubicBezTo>
                <a:cubicBezTo>
                  <a:pt x="752141" y="110251"/>
                  <a:pt x="759228" y="112613"/>
                  <a:pt x="765724" y="116156"/>
                </a:cubicBezTo>
                <a:cubicBezTo>
                  <a:pt x="781669" y="182298"/>
                  <a:pt x="798795" y="250949"/>
                  <a:pt x="817102" y="322111"/>
                </a:cubicBezTo>
                <a:cubicBezTo>
                  <a:pt x="835409" y="393272"/>
                  <a:pt x="853125" y="466353"/>
                  <a:pt x="870251" y="541352"/>
                </a:cubicBezTo>
                <a:cubicBezTo>
                  <a:pt x="864936" y="543715"/>
                  <a:pt x="857702" y="545339"/>
                  <a:pt x="848549" y="546224"/>
                </a:cubicBezTo>
                <a:cubicBezTo>
                  <a:pt x="839395" y="547110"/>
                  <a:pt x="830094" y="547553"/>
                  <a:pt x="820645" y="547553"/>
                </a:cubicBezTo>
                <a:cubicBezTo>
                  <a:pt x="810606" y="547553"/>
                  <a:pt x="801748" y="547110"/>
                  <a:pt x="794070" y="546224"/>
                </a:cubicBezTo>
                <a:cubicBezTo>
                  <a:pt x="786393" y="545339"/>
                  <a:pt x="781964" y="543419"/>
                  <a:pt x="780783" y="540467"/>
                </a:cubicBezTo>
                <a:cubicBezTo>
                  <a:pt x="776059" y="523931"/>
                  <a:pt x="772072" y="509167"/>
                  <a:pt x="768825" y="496175"/>
                </a:cubicBezTo>
                <a:cubicBezTo>
                  <a:pt x="765576" y="483183"/>
                  <a:pt x="761590" y="470191"/>
                  <a:pt x="756866" y="457199"/>
                </a:cubicBezTo>
                <a:cubicBezTo>
                  <a:pt x="750370" y="456608"/>
                  <a:pt x="744464" y="456166"/>
                  <a:pt x="739149" y="455870"/>
                </a:cubicBezTo>
                <a:cubicBezTo>
                  <a:pt x="733834" y="455575"/>
                  <a:pt x="728224" y="455427"/>
                  <a:pt x="722319" y="455427"/>
                </a:cubicBezTo>
                <a:cubicBezTo>
                  <a:pt x="716413" y="455427"/>
                  <a:pt x="709917" y="455427"/>
                  <a:pt x="702830" y="455427"/>
                </a:cubicBezTo>
                <a:cubicBezTo>
                  <a:pt x="695744" y="455427"/>
                  <a:pt x="687181" y="455723"/>
                  <a:pt x="677142" y="456313"/>
                </a:cubicBezTo>
                <a:cubicBezTo>
                  <a:pt x="672417" y="472849"/>
                  <a:pt x="668726" y="488351"/>
                  <a:pt x="666069" y="502819"/>
                </a:cubicBezTo>
                <a:cubicBezTo>
                  <a:pt x="663411" y="517288"/>
                  <a:pt x="661197" y="529541"/>
                  <a:pt x="659425" y="539581"/>
                </a:cubicBezTo>
                <a:cubicBezTo>
                  <a:pt x="657653" y="540762"/>
                  <a:pt x="652929" y="542534"/>
                  <a:pt x="645252" y="544896"/>
                </a:cubicBezTo>
                <a:cubicBezTo>
                  <a:pt x="637575" y="547258"/>
                  <a:pt x="628421" y="548439"/>
                  <a:pt x="617791" y="548439"/>
                </a:cubicBezTo>
                <a:cubicBezTo>
                  <a:pt x="610705" y="548439"/>
                  <a:pt x="603470" y="547701"/>
                  <a:pt x="596089" y="546224"/>
                </a:cubicBezTo>
                <a:cubicBezTo>
                  <a:pt x="588707" y="544748"/>
                  <a:pt x="581177" y="541648"/>
                  <a:pt x="573500" y="536923"/>
                </a:cubicBezTo>
                <a:cubicBezTo>
                  <a:pt x="579996" y="506215"/>
                  <a:pt x="586049" y="478606"/>
                  <a:pt x="591659" y="454099"/>
                </a:cubicBezTo>
                <a:cubicBezTo>
                  <a:pt x="597270" y="429591"/>
                  <a:pt x="602585" y="406707"/>
                  <a:pt x="607604" y="385447"/>
                </a:cubicBezTo>
                <a:cubicBezTo>
                  <a:pt x="612624" y="364187"/>
                  <a:pt x="617496" y="343666"/>
                  <a:pt x="622220" y="323882"/>
                </a:cubicBezTo>
                <a:cubicBezTo>
                  <a:pt x="626945" y="304099"/>
                  <a:pt x="631817" y="283725"/>
                  <a:pt x="636837" y="262760"/>
                </a:cubicBezTo>
                <a:cubicBezTo>
                  <a:pt x="641856" y="241796"/>
                  <a:pt x="647171" y="219207"/>
                  <a:pt x="652781" y="194995"/>
                </a:cubicBezTo>
                <a:cubicBezTo>
                  <a:pt x="658392" y="170782"/>
                  <a:pt x="664740" y="143912"/>
                  <a:pt x="671827" y="114385"/>
                </a:cubicBezTo>
                <a:cubicBezTo>
                  <a:pt x="676551" y="112613"/>
                  <a:pt x="683490" y="110989"/>
                  <a:pt x="692644" y="109513"/>
                </a:cubicBezTo>
                <a:cubicBezTo>
                  <a:pt x="701797" y="108036"/>
                  <a:pt x="711393" y="107298"/>
                  <a:pt x="721433" y="107298"/>
                </a:cubicBezTo>
                <a:close/>
                <a:moveTo>
                  <a:pt x="973750" y="103312"/>
                </a:moveTo>
                <a:cubicBezTo>
                  <a:pt x="991466" y="103017"/>
                  <a:pt x="1008888" y="104345"/>
                  <a:pt x="1026014" y="107298"/>
                </a:cubicBezTo>
                <a:cubicBezTo>
                  <a:pt x="1054951" y="112023"/>
                  <a:pt x="1078720" y="122948"/>
                  <a:pt x="1097323" y="140074"/>
                </a:cubicBezTo>
                <a:cubicBezTo>
                  <a:pt x="1115925" y="157200"/>
                  <a:pt x="1130541" y="176392"/>
                  <a:pt x="1141171" y="197652"/>
                </a:cubicBezTo>
                <a:cubicBezTo>
                  <a:pt x="1151801" y="218912"/>
                  <a:pt x="1159183" y="240320"/>
                  <a:pt x="1163316" y="261875"/>
                </a:cubicBezTo>
                <a:cubicBezTo>
                  <a:pt x="1167450" y="283430"/>
                  <a:pt x="1169813" y="300999"/>
                  <a:pt x="1170403" y="314581"/>
                </a:cubicBezTo>
                <a:cubicBezTo>
                  <a:pt x="1171584" y="332888"/>
                  <a:pt x="1171141" y="352967"/>
                  <a:pt x="1169074" y="374817"/>
                </a:cubicBezTo>
                <a:cubicBezTo>
                  <a:pt x="1167008" y="396668"/>
                  <a:pt x="1161693" y="417927"/>
                  <a:pt x="1153130" y="438597"/>
                </a:cubicBezTo>
                <a:cubicBezTo>
                  <a:pt x="1144567" y="459266"/>
                  <a:pt x="1131870" y="478311"/>
                  <a:pt x="1115039" y="495732"/>
                </a:cubicBezTo>
                <a:cubicBezTo>
                  <a:pt x="1098208" y="513154"/>
                  <a:pt x="1075325" y="526293"/>
                  <a:pt x="1046388" y="535152"/>
                </a:cubicBezTo>
                <a:cubicBezTo>
                  <a:pt x="1021585" y="542829"/>
                  <a:pt x="996486" y="546667"/>
                  <a:pt x="971093" y="546667"/>
                </a:cubicBezTo>
                <a:cubicBezTo>
                  <a:pt x="949833" y="546667"/>
                  <a:pt x="931230" y="544305"/>
                  <a:pt x="915286" y="539581"/>
                </a:cubicBezTo>
                <a:cubicBezTo>
                  <a:pt x="915286" y="494108"/>
                  <a:pt x="915138" y="453656"/>
                  <a:pt x="914843" y="418223"/>
                </a:cubicBezTo>
                <a:cubicBezTo>
                  <a:pt x="914547" y="382790"/>
                  <a:pt x="914252" y="348685"/>
                  <a:pt x="913957" y="315910"/>
                </a:cubicBezTo>
                <a:cubicBezTo>
                  <a:pt x="913662" y="283134"/>
                  <a:pt x="913662" y="250211"/>
                  <a:pt x="913957" y="217140"/>
                </a:cubicBezTo>
                <a:cubicBezTo>
                  <a:pt x="914252" y="184070"/>
                  <a:pt x="914695" y="146865"/>
                  <a:pt x="915286" y="105527"/>
                </a:cubicBezTo>
                <a:cubicBezTo>
                  <a:pt x="936545" y="104345"/>
                  <a:pt x="956033" y="103607"/>
                  <a:pt x="973750" y="103312"/>
                </a:cubicBezTo>
                <a:close/>
                <a:moveTo>
                  <a:pt x="402012" y="102869"/>
                </a:moveTo>
                <a:cubicBezTo>
                  <a:pt x="426815" y="102869"/>
                  <a:pt x="448370" y="110251"/>
                  <a:pt x="466677" y="125015"/>
                </a:cubicBezTo>
                <a:cubicBezTo>
                  <a:pt x="484984" y="139778"/>
                  <a:pt x="500338" y="158381"/>
                  <a:pt x="512740" y="180822"/>
                </a:cubicBezTo>
                <a:cubicBezTo>
                  <a:pt x="525142" y="203263"/>
                  <a:pt x="534443" y="227475"/>
                  <a:pt x="540644" y="253459"/>
                </a:cubicBezTo>
                <a:cubicBezTo>
                  <a:pt x="546844" y="279443"/>
                  <a:pt x="549945" y="303951"/>
                  <a:pt x="549945" y="326983"/>
                </a:cubicBezTo>
                <a:cubicBezTo>
                  <a:pt x="549945" y="351786"/>
                  <a:pt x="547730" y="375555"/>
                  <a:pt x="543301" y="398292"/>
                </a:cubicBezTo>
                <a:cubicBezTo>
                  <a:pt x="538872" y="421028"/>
                  <a:pt x="532523" y="441697"/>
                  <a:pt x="524256" y="460299"/>
                </a:cubicBezTo>
                <a:cubicBezTo>
                  <a:pt x="515988" y="478902"/>
                  <a:pt x="506392" y="494994"/>
                  <a:pt x="495466" y="508577"/>
                </a:cubicBezTo>
                <a:cubicBezTo>
                  <a:pt x="484541" y="522160"/>
                  <a:pt x="472287" y="532789"/>
                  <a:pt x="458705" y="540467"/>
                </a:cubicBezTo>
                <a:cubicBezTo>
                  <a:pt x="450437" y="545191"/>
                  <a:pt x="441579" y="549177"/>
                  <a:pt x="432130" y="552425"/>
                </a:cubicBezTo>
                <a:cubicBezTo>
                  <a:pt x="422681" y="555673"/>
                  <a:pt x="412347" y="557297"/>
                  <a:pt x="401126" y="557297"/>
                </a:cubicBezTo>
                <a:cubicBezTo>
                  <a:pt x="381638" y="557297"/>
                  <a:pt x="358902" y="551392"/>
                  <a:pt x="332917" y="539581"/>
                </a:cubicBezTo>
                <a:cubicBezTo>
                  <a:pt x="322878" y="534856"/>
                  <a:pt x="312987" y="525850"/>
                  <a:pt x="303242" y="512563"/>
                </a:cubicBezTo>
                <a:cubicBezTo>
                  <a:pt x="293498" y="499276"/>
                  <a:pt x="284935" y="483478"/>
                  <a:pt x="277553" y="465171"/>
                </a:cubicBezTo>
                <a:cubicBezTo>
                  <a:pt x="270172" y="446864"/>
                  <a:pt x="264119" y="426490"/>
                  <a:pt x="259394" y="404050"/>
                </a:cubicBezTo>
                <a:cubicBezTo>
                  <a:pt x="254670" y="381609"/>
                  <a:pt x="252308" y="358577"/>
                  <a:pt x="252308" y="334955"/>
                </a:cubicBezTo>
                <a:cubicBezTo>
                  <a:pt x="252308" y="313695"/>
                  <a:pt x="254817" y="289630"/>
                  <a:pt x="259837" y="262760"/>
                </a:cubicBezTo>
                <a:cubicBezTo>
                  <a:pt x="264857" y="235890"/>
                  <a:pt x="273124" y="210644"/>
                  <a:pt x="284640" y="187022"/>
                </a:cubicBezTo>
                <a:cubicBezTo>
                  <a:pt x="296156" y="163400"/>
                  <a:pt x="311510" y="143469"/>
                  <a:pt x="330703" y="127229"/>
                </a:cubicBezTo>
                <a:cubicBezTo>
                  <a:pt x="349896" y="110989"/>
                  <a:pt x="373666" y="102869"/>
                  <a:pt x="402012" y="102869"/>
                </a:cubicBezTo>
                <a:close/>
                <a:moveTo>
                  <a:pt x="47834" y="999"/>
                </a:moveTo>
                <a:cubicBezTo>
                  <a:pt x="57874" y="999"/>
                  <a:pt x="67765" y="2033"/>
                  <a:pt x="77509" y="4099"/>
                </a:cubicBezTo>
                <a:cubicBezTo>
                  <a:pt x="87253" y="6166"/>
                  <a:pt x="95964" y="9267"/>
                  <a:pt x="103641" y="13401"/>
                </a:cubicBezTo>
                <a:cubicBezTo>
                  <a:pt x="103051" y="19306"/>
                  <a:pt x="102608" y="30969"/>
                  <a:pt x="102313" y="48391"/>
                </a:cubicBezTo>
                <a:cubicBezTo>
                  <a:pt x="102017" y="65812"/>
                  <a:pt x="101870" y="86629"/>
                  <a:pt x="101870" y="110841"/>
                </a:cubicBezTo>
                <a:cubicBezTo>
                  <a:pt x="101870" y="135054"/>
                  <a:pt x="102017" y="161629"/>
                  <a:pt x="102313" y="190566"/>
                </a:cubicBezTo>
                <a:cubicBezTo>
                  <a:pt x="102608" y="219503"/>
                  <a:pt x="102756" y="248440"/>
                  <a:pt x="102756" y="277377"/>
                </a:cubicBezTo>
                <a:cubicBezTo>
                  <a:pt x="102756" y="306313"/>
                  <a:pt x="102903" y="334217"/>
                  <a:pt x="103198" y="361087"/>
                </a:cubicBezTo>
                <a:cubicBezTo>
                  <a:pt x="103494" y="387957"/>
                  <a:pt x="103641" y="411727"/>
                  <a:pt x="103641" y="432396"/>
                </a:cubicBezTo>
                <a:cubicBezTo>
                  <a:pt x="127854" y="431805"/>
                  <a:pt x="147933" y="431658"/>
                  <a:pt x="163877" y="431953"/>
                </a:cubicBezTo>
                <a:cubicBezTo>
                  <a:pt x="179822" y="432248"/>
                  <a:pt x="197243" y="432396"/>
                  <a:pt x="216141" y="432396"/>
                </a:cubicBezTo>
                <a:cubicBezTo>
                  <a:pt x="219684" y="436530"/>
                  <a:pt x="222342" y="443321"/>
                  <a:pt x="224114" y="452770"/>
                </a:cubicBezTo>
                <a:cubicBezTo>
                  <a:pt x="225885" y="462219"/>
                  <a:pt x="226771" y="472553"/>
                  <a:pt x="226771" y="483774"/>
                </a:cubicBezTo>
                <a:cubicBezTo>
                  <a:pt x="226771" y="494994"/>
                  <a:pt x="226180" y="505772"/>
                  <a:pt x="224999" y="516106"/>
                </a:cubicBezTo>
                <a:cubicBezTo>
                  <a:pt x="223818" y="526441"/>
                  <a:pt x="221751" y="534266"/>
                  <a:pt x="218799" y="539581"/>
                </a:cubicBezTo>
                <a:cubicBezTo>
                  <a:pt x="186909" y="540762"/>
                  <a:pt x="153395" y="541500"/>
                  <a:pt x="118257" y="541795"/>
                </a:cubicBezTo>
                <a:cubicBezTo>
                  <a:pt x="83120" y="542091"/>
                  <a:pt x="44586" y="541943"/>
                  <a:pt x="2657" y="541352"/>
                </a:cubicBezTo>
                <a:cubicBezTo>
                  <a:pt x="3248" y="525408"/>
                  <a:pt x="3543" y="503262"/>
                  <a:pt x="3543" y="474916"/>
                </a:cubicBezTo>
                <a:cubicBezTo>
                  <a:pt x="3543" y="446569"/>
                  <a:pt x="3395" y="415270"/>
                  <a:pt x="3100" y="381018"/>
                </a:cubicBezTo>
                <a:cubicBezTo>
                  <a:pt x="2805" y="346766"/>
                  <a:pt x="2510" y="310890"/>
                  <a:pt x="2214" y="273390"/>
                </a:cubicBezTo>
                <a:cubicBezTo>
                  <a:pt x="1919" y="235890"/>
                  <a:pt x="1624" y="200310"/>
                  <a:pt x="1329" y="166648"/>
                </a:cubicBezTo>
                <a:cubicBezTo>
                  <a:pt x="1033" y="132987"/>
                  <a:pt x="738" y="102426"/>
                  <a:pt x="443" y="74965"/>
                </a:cubicBezTo>
                <a:cubicBezTo>
                  <a:pt x="147" y="47505"/>
                  <a:pt x="0" y="26688"/>
                  <a:pt x="0" y="12515"/>
                </a:cubicBezTo>
                <a:cubicBezTo>
                  <a:pt x="6496" y="8381"/>
                  <a:pt x="13878" y="5428"/>
                  <a:pt x="22145" y="3657"/>
                </a:cubicBezTo>
                <a:cubicBezTo>
                  <a:pt x="30413" y="1885"/>
                  <a:pt x="38976" y="999"/>
                  <a:pt x="47834" y="999"/>
                </a:cubicBezTo>
                <a:close/>
                <a:moveTo>
                  <a:pt x="1493615" y="113"/>
                </a:moveTo>
                <a:cubicBezTo>
                  <a:pt x="1507788" y="1294"/>
                  <a:pt x="1521371" y="3657"/>
                  <a:pt x="1534363" y="7200"/>
                </a:cubicBezTo>
                <a:cubicBezTo>
                  <a:pt x="1547355" y="10743"/>
                  <a:pt x="1557099" y="15468"/>
                  <a:pt x="1563595" y="21373"/>
                </a:cubicBezTo>
                <a:cubicBezTo>
                  <a:pt x="1609658" y="59168"/>
                  <a:pt x="1630918" y="121471"/>
                  <a:pt x="1627374" y="208282"/>
                </a:cubicBezTo>
                <a:cubicBezTo>
                  <a:pt x="1622060" y="210054"/>
                  <a:pt x="1615711" y="211530"/>
                  <a:pt x="1608329" y="212711"/>
                </a:cubicBezTo>
                <a:cubicBezTo>
                  <a:pt x="1600947" y="213892"/>
                  <a:pt x="1593123" y="214483"/>
                  <a:pt x="1584855" y="214483"/>
                </a:cubicBezTo>
                <a:cubicBezTo>
                  <a:pt x="1568320" y="214483"/>
                  <a:pt x="1554737" y="212416"/>
                  <a:pt x="1544107" y="208282"/>
                </a:cubicBezTo>
                <a:cubicBezTo>
                  <a:pt x="1545288" y="192337"/>
                  <a:pt x="1544845" y="177721"/>
                  <a:pt x="1542778" y="164434"/>
                </a:cubicBezTo>
                <a:cubicBezTo>
                  <a:pt x="1540711" y="151146"/>
                  <a:pt x="1537463" y="139631"/>
                  <a:pt x="1533034" y="129887"/>
                </a:cubicBezTo>
                <a:cubicBezTo>
                  <a:pt x="1528605" y="120143"/>
                  <a:pt x="1523142" y="112613"/>
                  <a:pt x="1516646" y="107298"/>
                </a:cubicBezTo>
                <a:cubicBezTo>
                  <a:pt x="1510150" y="101983"/>
                  <a:pt x="1503064" y="99916"/>
                  <a:pt x="1495387" y="101097"/>
                </a:cubicBezTo>
                <a:cubicBezTo>
                  <a:pt x="1477080" y="104050"/>
                  <a:pt x="1462021" y="118223"/>
                  <a:pt x="1450210" y="143617"/>
                </a:cubicBezTo>
                <a:cubicBezTo>
                  <a:pt x="1443123" y="158971"/>
                  <a:pt x="1437217" y="179345"/>
                  <a:pt x="1432493" y="204739"/>
                </a:cubicBezTo>
                <a:cubicBezTo>
                  <a:pt x="1427769" y="230133"/>
                  <a:pt x="1424964" y="256560"/>
                  <a:pt x="1424078" y="284020"/>
                </a:cubicBezTo>
                <a:cubicBezTo>
                  <a:pt x="1423192" y="311481"/>
                  <a:pt x="1424668" y="337908"/>
                  <a:pt x="1428507" y="363302"/>
                </a:cubicBezTo>
                <a:cubicBezTo>
                  <a:pt x="1432346" y="388695"/>
                  <a:pt x="1438989" y="409069"/>
                  <a:pt x="1448438" y="424423"/>
                </a:cubicBezTo>
                <a:cubicBezTo>
                  <a:pt x="1462611" y="447455"/>
                  <a:pt x="1483280" y="460742"/>
                  <a:pt x="1510446" y="464286"/>
                </a:cubicBezTo>
                <a:cubicBezTo>
                  <a:pt x="1523438" y="466057"/>
                  <a:pt x="1535249" y="464286"/>
                  <a:pt x="1545879" y="458971"/>
                </a:cubicBezTo>
                <a:cubicBezTo>
                  <a:pt x="1547650" y="427081"/>
                  <a:pt x="1547650" y="391057"/>
                  <a:pt x="1545879" y="350900"/>
                </a:cubicBezTo>
                <a:lnTo>
                  <a:pt x="1498044" y="350900"/>
                </a:lnTo>
                <a:cubicBezTo>
                  <a:pt x="1494501" y="335546"/>
                  <a:pt x="1492729" y="321077"/>
                  <a:pt x="1492729" y="307495"/>
                </a:cubicBezTo>
                <a:cubicBezTo>
                  <a:pt x="1492729" y="293912"/>
                  <a:pt x="1494501" y="281510"/>
                  <a:pt x="1498044" y="270290"/>
                </a:cubicBezTo>
                <a:lnTo>
                  <a:pt x="1630032" y="270290"/>
                </a:lnTo>
                <a:cubicBezTo>
                  <a:pt x="1630032" y="294502"/>
                  <a:pt x="1629884" y="316796"/>
                  <a:pt x="1629589" y="337170"/>
                </a:cubicBezTo>
                <a:cubicBezTo>
                  <a:pt x="1629294" y="357544"/>
                  <a:pt x="1629146" y="377918"/>
                  <a:pt x="1629146" y="398292"/>
                </a:cubicBezTo>
                <a:cubicBezTo>
                  <a:pt x="1629146" y="418666"/>
                  <a:pt x="1629146" y="439778"/>
                  <a:pt x="1629146" y="461628"/>
                </a:cubicBezTo>
                <a:cubicBezTo>
                  <a:pt x="1629146" y="483478"/>
                  <a:pt x="1629146" y="508282"/>
                  <a:pt x="1629146" y="536037"/>
                </a:cubicBezTo>
                <a:cubicBezTo>
                  <a:pt x="1608477" y="542534"/>
                  <a:pt x="1587808" y="547258"/>
                  <a:pt x="1567138" y="550211"/>
                </a:cubicBezTo>
                <a:cubicBezTo>
                  <a:pt x="1546469" y="553163"/>
                  <a:pt x="1527276" y="554640"/>
                  <a:pt x="1509560" y="554640"/>
                </a:cubicBezTo>
                <a:cubicBezTo>
                  <a:pt x="1482395" y="554640"/>
                  <a:pt x="1457444" y="548439"/>
                  <a:pt x="1434708" y="536037"/>
                </a:cubicBezTo>
                <a:cubicBezTo>
                  <a:pt x="1411971" y="523636"/>
                  <a:pt x="1392336" y="506215"/>
                  <a:pt x="1375800" y="483774"/>
                </a:cubicBezTo>
                <a:cubicBezTo>
                  <a:pt x="1358084" y="458971"/>
                  <a:pt x="1345239" y="430181"/>
                  <a:pt x="1337267" y="397406"/>
                </a:cubicBezTo>
                <a:cubicBezTo>
                  <a:pt x="1329294" y="364630"/>
                  <a:pt x="1325308" y="330674"/>
                  <a:pt x="1325308" y="295536"/>
                </a:cubicBezTo>
                <a:cubicBezTo>
                  <a:pt x="1325308" y="260398"/>
                  <a:pt x="1328704" y="225851"/>
                  <a:pt x="1335495" y="191894"/>
                </a:cubicBezTo>
                <a:cubicBezTo>
                  <a:pt x="1342287" y="157938"/>
                  <a:pt x="1351588" y="127672"/>
                  <a:pt x="1363399" y="101097"/>
                </a:cubicBezTo>
                <a:cubicBezTo>
                  <a:pt x="1378753" y="67436"/>
                  <a:pt x="1397355" y="41895"/>
                  <a:pt x="1419206" y="24473"/>
                </a:cubicBezTo>
                <a:cubicBezTo>
                  <a:pt x="1441056" y="7052"/>
                  <a:pt x="1465859" y="-1068"/>
                  <a:pt x="1493615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D9C469-50C8-1ACD-A609-DD435555E839}"/>
              </a:ext>
            </a:extLst>
          </p:cNvPr>
          <p:cNvSpPr/>
          <p:nvPr/>
        </p:nvSpPr>
        <p:spPr>
          <a:xfrm>
            <a:off x="4806243" y="2090162"/>
            <a:ext cx="2390539" cy="546550"/>
          </a:xfrm>
          <a:custGeom>
            <a:avLst/>
            <a:gdLst/>
            <a:ahLst/>
            <a:cxnLst/>
            <a:rect l="l" t="t" r="r" b="b"/>
            <a:pathLst>
              <a:path w="3338901" h="763374">
                <a:moveTo>
                  <a:pt x="2268398" y="325681"/>
                </a:moveTo>
                <a:cubicBezTo>
                  <a:pt x="2263521" y="347627"/>
                  <a:pt x="2259457" y="366321"/>
                  <a:pt x="2256206" y="381764"/>
                </a:cubicBezTo>
                <a:cubicBezTo>
                  <a:pt x="2252955" y="397208"/>
                  <a:pt x="2249703" y="412041"/>
                  <a:pt x="2246452" y="426265"/>
                </a:cubicBezTo>
                <a:cubicBezTo>
                  <a:pt x="2243201" y="440489"/>
                  <a:pt x="2240356" y="455526"/>
                  <a:pt x="2237918" y="471376"/>
                </a:cubicBezTo>
                <a:cubicBezTo>
                  <a:pt x="2235479" y="487225"/>
                  <a:pt x="2232228" y="506123"/>
                  <a:pt x="2228164" y="528068"/>
                </a:cubicBezTo>
                <a:cubicBezTo>
                  <a:pt x="2243607" y="528068"/>
                  <a:pt x="2257019" y="528068"/>
                  <a:pt x="2268398" y="528068"/>
                </a:cubicBezTo>
                <a:cubicBezTo>
                  <a:pt x="2278964" y="528068"/>
                  <a:pt x="2288515" y="527865"/>
                  <a:pt x="2297049" y="527459"/>
                </a:cubicBezTo>
                <a:cubicBezTo>
                  <a:pt x="2305584" y="527052"/>
                  <a:pt x="2310257" y="526849"/>
                  <a:pt x="2311070" y="526849"/>
                </a:cubicBezTo>
                <a:cubicBezTo>
                  <a:pt x="2306193" y="493524"/>
                  <a:pt x="2300097" y="461622"/>
                  <a:pt x="2292782" y="431142"/>
                </a:cubicBezTo>
                <a:cubicBezTo>
                  <a:pt x="2285467" y="400662"/>
                  <a:pt x="2277339" y="365508"/>
                  <a:pt x="2268398" y="325681"/>
                </a:cubicBezTo>
                <a:close/>
                <a:moveTo>
                  <a:pt x="3318663" y="158651"/>
                </a:moveTo>
                <a:cubicBezTo>
                  <a:pt x="3321914" y="164340"/>
                  <a:pt x="3324352" y="172265"/>
                  <a:pt x="3325978" y="182425"/>
                </a:cubicBezTo>
                <a:cubicBezTo>
                  <a:pt x="3327603" y="192585"/>
                  <a:pt x="3328620" y="203558"/>
                  <a:pt x="3329026" y="215344"/>
                </a:cubicBezTo>
                <a:cubicBezTo>
                  <a:pt x="3329432" y="227129"/>
                  <a:pt x="3329229" y="238712"/>
                  <a:pt x="3328416" y="250091"/>
                </a:cubicBezTo>
                <a:cubicBezTo>
                  <a:pt x="3327603" y="261470"/>
                  <a:pt x="3325978" y="270817"/>
                  <a:pt x="3323539" y="278132"/>
                </a:cubicBezTo>
                <a:cubicBezTo>
                  <a:pt x="3311347" y="278132"/>
                  <a:pt x="3297936" y="277929"/>
                  <a:pt x="3283306" y="277523"/>
                </a:cubicBezTo>
                <a:cubicBezTo>
                  <a:pt x="3268675" y="277116"/>
                  <a:pt x="3254045" y="276913"/>
                  <a:pt x="3239414" y="276913"/>
                </a:cubicBezTo>
                <a:cubicBezTo>
                  <a:pt x="3224784" y="276913"/>
                  <a:pt x="3210763" y="276913"/>
                  <a:pt x="3197352" y="276913"/>
                </a:cubicBezTo>
                <a:cubicBezTo>
                  <a:pt x="3183941" y="276913"/>
                  <a:pt x="3172359" y="277320"/>
                  <a:pt x="3162605" y="278132"/>
                </a:cubicBezTo>
                <a:cubicBezTo>
                  <a:pt x="3161792" y="296014"/>
                  <a:pt x="3161183" y="312067"/>
                  <a:pt x="3160776" y="326291"/>
                </a:cubicBezTo>
                <a:cubicBezTo>
                  <a:pt x="3160370" y="340515"/>
                  <a:pt x="3160979" y="356974"/>
                  <a:pt x="3162605" y="375668"/>
                </a:cubicBezTo>
                <a:cubicBezTo>
                  <a:pt x="3165856" y="377294"/>
                  <a:pt x="3175203" y="378310"/>
                  <a:pt x="3190647" y="378716"/>
                </a:cubicBezTo>
                <a:cubicBezTo>
                  <a:pt x="3206090" y="379123"/>
                  <a:pt x="3222955" y="379326"/>
                  <a:pt x="3241243" y="379326"/>
                </a:cubicBezTo>
                <a:cubicBezTo>
                  <a:pt x="3259532" y="379326"/>
                  <a:pt x="3276397" y="379326"/>
                  <a:pt x="3291840" y="379326"/>
                </a:cubicBezTo>
                <a:cubicBezTo>
                  <a:pt x="3307284" y="379326"/>
                  <a:pt x="3316630" y="379732"/>
                  <a:pt x="3319882" y="380545"/>
                </a:cubicBezTo>
                <a:cubicBezTo>
                  <a:pt x="3325571" y="399240"/>
                  <a:pt x="3327807" y="419966"/>
                  <a:pt x="3326587" y="442724"/>
                </a:cubicBezTo>
                <a:cubicBezTo>
                  <a:pt x="3325368" y="465483"/>
                  <a:pt x="3323539" y="484584"/>
                  <a:pt x="3321101" y="500027"/>
                </a:cubicBezTo>
                <a:cubicBezTo>
                  <a:pt x="3286963" y="500840"/>
                  <a:pt x="3258109" y="501043"/>
                  <a:pt x="3234538" y="500636"/>
                </a:cubicBezTo>
                <a:cubicBezTo>
                  <a:pt x="3210967" y="500230"/>
                  <a:pt x="3186989" y="500840"/>
                  <a:pt x="3162605" y="502465"/>
                </a:cubicBezTo>
                <a:cubicBezTo>
                  <a:pt x="3161792" y="533352"/>
                  <a:pt x="3161589" y="558752"/>
                  <a:pt x="3161995" y="578665"/>
                </a:cubicBezTo>
                <a:cubicBezTo>
                  <a:pt x="3162402" y="598579"/>
                  <a:pt x="3162605" y="614632"/>
                  <a:pt x="3162605" y="626824"/>
                </a:cubicBezTo>
                <a:cubicBezTo>
                  <a:pt x="3178048" y="626824"/>
                  <a:pt x="3192069" y="626824"/>
                  <a:pt x="3204667" y="626824"/>
                </a:cubicBezTo>
                <a:cubicBezTo>
                  <a:pt x="3217266" y="626824"/>
                  <a:pt x="3230067" y="626824"/>
                  <a:pt x="3243072" y="626824"/>
                </a:cubicBezTo>
                <a:cubicBezTo>
                  <a:pt x="3256077" y="626824"/>
                  <a:pt x="3269285" y="627027"/>
                  <a:pt x="3282696" y="627433"/>
                </a:cubicBezTo>
                <a:cubicBezTo>
                  <a:pt x="3296108" y="627840"/>
                  <a:pt x="3311347" y="628043"/>
                  <a:pt x="3328416" y="628043"/>
                </a:cubicBezTo>
                <a:cubicBezTo>
                  <a:pt x="3332480" y="633732"/>
                  <a:pt x="3335325" y="642064"/>
                  <a:pt x="3336951" y="653036"/>
                </a:cubicBezTo>
                <a:cubicBezTo>
                  <a:pt x="3338576" y="664009"/>
                  <a:pt x="3339186" y="675388"/>
                  <a:pt x="3338779" y="687174"/>
                </a:cubicBezTo>
                <a:cubicBezTo>
                  <a:pt x="3338373" y="698960"/>
                  <a:pt x="3337357" y="710339"/>
                  <a:pt x="3335732" y="721312"/>
                </a:cubicBezTo>
                <a:cubicBezTo>
                  <a:pt x="3334106" y="732284"/>
                  <a:pt x="3331668" y="740616"/>
                  <a:pt x="3328416" y="746305"/>
                </a:cubicBezTo>
                <a:cubicBezTo>
                  <a:pt x="3305658" y="746305"/>
                  <a:pt x="3281883" y="746305"/>
                  <a:pt x="3257093" y="746305"/>
                </a:cubicBezTo>
                <a:cubicBezTo>
                  <a:pt x="3232303" y="746305"/>
                  <a:pt x="3207716" y="746305"/>
                  <a:pt x="3183332" y="746305"/>
                </a:cubicBezTo>
                <a:cubicBezTo>
                  <a:pt x="3158947" y="746305"/>
                  <a:pt x="3135376" y="746305"/>
                  <a:pt x="3112618" y="746305"/>
                </a:cubicBezTo>
                <a:cubicBezTo>
                  <a:pt x="3089859" y="746305"/>
                  <a:pt x="3068727" y="746305"/>
                  <a:pt x="3049219" y="746305"/>
                </a:cubicBezTo>
                <a:cubicBezTo>
                  <a:pt x="3049219" y="705665"/>
                  <a:pt x="3049016" y="659742"/>
                  <a:pt x="3048610" y="608536"/>
                </a:cubicBezTo>
                <a:cubicBezTo>
                  <a:pt x="3048203" y="557329"/>
                  <a:pt x="3048000" y="505310"/>
                  <a:pt x="3048000" y="452478"/>
                </a:cubicBezTo>
                <a:cubicBezTo>
                  <a:pt x="3048000" y="399646"/>
                  <a:pt x="3048203" y="347830"/>
                  <a:pt x="3048610" y="297030"/>
                </a:cubicBezTo>
                <a:cubicBezTo>
                  <a:pt x="3049016" y="246230"/>
                  <a:pt x="3049626" y="200916"/>
                  <a:pt x="3050439" y="161089"/>
                </a:cubicBezTo>
                <a:cubicBezTo>
                  <a:pt x="3064256" y="161089"/>
                  <a:pt x="3081935" y="161089"/>
                  <a:pt x="3103474" y="161089"/>
                </a:cubicBezTo>
                <a:cubicBezTo>
                  <a:pt x="3125013" y="161089"/>
                  <a:pt x="3148381" y="160886"/>
                  <a:pt x="3173578" y="160480"/>
                </a:cubicBezTo>
                <a:cubicBezTo>
                  <a:pt x="3198775" y="160073"/>
                  <a:pt x="3223971" y="159667"/>
                  <a:pt x="3249168" y="159260"/>
                </a:cubicBezTo>
                <a:cubicBezTo>
                  <a:pt x="3274365" y="158854"/>
                  <a:pt x="3297530" y="158651"/>
                  <a:pt x="3318663" y="158651"/>
                </a:cubicBezTo>
                <a:close/>
                <a:moveTo>
                  <a:pt x="708813" y="158651"/>
                </a:moveTo>
                <a:cubicBezTo>
                  <a:pt x="712064" y="164340"/>
                  <a:pt x="714502" y="172265"/>
                  <a:pt x="716128" y="182425"/>
                </a:cubicBezTo>
                <a:cubicBezTo>
                  <a:pt x="717753" y="192585"/>
                  <a:pt x="718769" y="203558"/>
                  <a:pt x="719176" y="215344"/>
                </a:cubicBezTo>
                <a:cubicBezTo>
                  <a:pt x="719582" y="227129"/>
                  <a:pt x="719379" y="238712"/>
                  <a:pt x="718566" y="250091"/>
                </a:cubicBezTo>
                <a:cubicBezTo>
                  <a:pt x="717753" y="261470"/>
                  <a:pt x="716128" y="270817"/>
                  <a:pt x="713690" y="278132"/>
                </a:cubicBezTo>
                <a:cubicBezTo>
                  <a:pt x="701498" y="278132"/>
                  <a:pt x="688086" y="277929"/>
                  <a:pt x="673456" y="277523"/>
                </a:cubicBezTo>
                <a:cubicBezTo>
                  <a:pt x="658825" y="277116"/>
                  <a:pt x="644195" y="276913"/>
                  <a:pt x="629565" y="276913"/>
                </a:cubicBezTo>
                <a:cubicBezTo>
                  <a:pt x="614934" y="276913"/>
                  <a:pt x="600913" y="276913"/>
                  <a:pt x="587502" y="276913"/>
                </a:cubicBezTo>
                <a:cubicBezTo>
                  <a:pt x="574091" y="276913"/>
                  <a:pt x="562508" y="277320"/>
                  <a:pt x="552755" y="278132"/>
                </a:cubicBezTo>
                <a:cubicBezTo>
                  <a:pt x="551942" y="296014"/>
                  <a:pt x="551333" y="312067"/>
                  <a:pt x="550926" y="326291"/>
                </a:cubicBezTo>
                <a:cubicBezTo>
                  <a:pt x="550520" y="340515"/>
                  <a:pt x="551129" y="356974"/>
                  <a:pt x="552755" y="375668"/>
                </a:cubicBezTo>
                <a:cubicBezTo>
                  <a:pt x="556006" y="377294"/>
                  <a:pt x="565353" y="378310"/>
                  <a:pt x="580797" y="378716"/>
                </a:cubicBezTo>
                <a:cubicBezTo>
                  <a:pt x="596240" y="379123"/>
                  <a:pt x="613105" y="379326"/>
                  <a:pt x="631393" y="379326"/>
                </a:cubicBezTo>
                <a:cubicBezTo>
                  <a:pt x="649681" y="379326"/>
                  <a:pt x="666547" y="379326"/>
                  <a:pt x="681990" y="379326"/>
                </a:cubicBezTo>
                <a:cubicBezTo>
                  <a:pt x="697433" y="379326"/>
                  <a:pt x="706780" y="379732"/>
                  <a:pt x="710032" y="380545"/>
                </a:cubicBezTo>
                <a:cubicBezTo>
                  <a:pt x="715722" y="399240"/>
                  <a:pt x="717957" y="419966"/>
                  <a:pt x="716737" y="442724"/>
                </a:cubicBezTo>
                <a:cubicBezTo>
                  <a:pt x="715518" y="465483"/>
                  <a:pt x="713690" y="484584"/>
                  <a:pt x="711251" y="500027"/>
                </a:cubicBezTo>
                <a:cubicBezTo>
                  <a:pt x="677113" y="500840"/>
                  <a:pt x="648259" y="501043"/>
                  <a:pt x="624688" y="500636"/>
                </a:cubicBezTo>
                <a:cubicBezTo>
                  <a:pt x="601117" y="500230"/>
                  <a:pt x="577139" y="500840"/>
                  <a:pt x="552755" y="502465"/>
                </a:cubicBezTo>
                <a:cubicBezTo>
                  <a:pt x="551942" y="533352"/>
                  <a:pt x="551739" y="558752"/>
                  <a:pt x="552145" y="578665"/>
                </a:cubicBezTo>
                <a:cubicBezTo>
                  <a:pt x="552552" y="598579"/>
                  <a:pt x="552755" y="614632"/>
                  <a:pt x="552755" y="626824"/>
                </a:cubicBezTo>
                <a:cubicBezTo>
                  <a:pt x="568198" y="626824"/>
                  <a:pt x="582219" y="626824"/>
                  <a:pt x="594817" y="626824"/>
                </a:cubicBezTo>
                <a:cubicBezTo>
                  <a:pt x="607416" y="626824"/>
                  <a:pt x="620217" y="626824"/>
                  <a:pt x="633222" y="626824"/>
                </a:cubicBezTo>
                <a:cubicBezTo>
                  <a:pt x="646227" y="626824"/>
                  <a:pt x="659435" y="627027"/>
                  <a:pt x="672846" y="627433"/>
                </a:cubicBezTo>
                <a:cubicBezTo>
                  <a:pt x="686257" y="627840"/>
                  <a:pt x="701498" y="628043"/>
                  <a:pt x="718566" y="628043"/>
                </a:cubicBezTo>
                <a:cubicBezTo>
                  <a:pt x="722630" y="633732"/>
                  <a:pt x="725475" y="642064"/>
                  <a:pt x="727100" y="653036"/>
                </a:cubicBezTo>
                <a:cubicBezTo>
                  <a:pt x="728726" y="664009"/>
                  <a:pt x="729336" y="675388"/>
                  <a:pt x="728929" y="687174"/>
                </a:cubicBezTo>
                <a:cubicBezTo>
                  <a:pt x="728523" y="698960"/>
                  <a:pt x="727507" y="710339"/>
                  <a:pt x="725881" y="721312"/>
                </a:cubicBezTo>
                <a:cubicBezTo>
                  <a:pt x="724256" y="732284"/>
                  <a:pt x="721817" y="740616"/>
                  <a:pt x="718566" y="746305"/>
                </a:cubicBezTo>
                <a:cubicBezTo>
                  <a:pt x="695808" y="746305"/>
                  <a:pt x="672033" y="746305"/>
                  <a:pt x="647243" y="746305"/>
                </a:cubicBezTo>
                <a:cubicBezTo>
                  <a:pt x="622453" y="746305"/>
                  <a:pt x="597865" y="746305"/>
                  <a:pt x="573481" y="746305"/>
                </a:cubicBezTo>
                <a:cubicBezTo>
                  <a:pt x="549097" y="746305"/>
                  <a:pt x="525526" y="746305"/>
                  <a:pt x="502768" y="746305"/>
                </a:cubicBezTo>
                <a:cubicBezTo>
                  <a:pt x="480009" y="746305"/>
                  <a:pt x="458876" y="746305"/>
                  <a:pt x="439369" y="746305"/>
                </a:cubicBezTo>
                <a:cubicBezTo>
                  <a:pt x="439369" y="705665"/>
                  <a:pt x="439166" y="659742"/>
                  <a:pt x="438760" y="608536"/>
                </a:cubicBezTo>
                <a:cubicBezTo>
                  <a:pt x="438353" y="557329"/>
                  <a:pt x="438150" y="505310"/>
                  <a:pt x="438150" y="452478"/>
                </a:cubicBezTo>
                <a:cubicBezTo>
                  <a:pt x="438150" y="399646"/>
                  <a:pt x="438353" y="347830"/>
                  <a:pt x="438760" y="297030"/>
                </a:cubicBezTo>
                <a:cubicBezTo>
                  <a:pt x="439166" y="246230"/>
                  <a:pt x="439776" y="200916"/>
                  <a:pt x="440589" y="161089"/>
                </a:cubicBezTo>
                <a:cubicBezTo>
                  <a:pt x="454406" y="161089"/>
                  <a:pt x="472085" y="161089"/>
                  <a:pt x="493624" y="161089"/>
                </a:cubicBezTo>
                <a:cubicBezTo>
                  <a:pt x="515163" y="161089"/>
                  <a:pt x="538531" y="160886"/>
                  <a:pt x="563728" y="160480"/>
                </a:cubicBezTo>
                <a:cubicBezTo>
                  <a:pt x="588925" y="160073"/>
                  <a:pt x="614121" y="159667"/>
                  <a:pt x="639318" y="159260"/>
                </a:cubicBezTo>
                <a:cubicBezTo>
                  <a:pt x="664515" y="158854"/>
                  <a:pt x="687680" y="158651"/>
                  <a:pt x="708813" y="158651"/>
                </a:cubicBezTo>
                <a:close/>
                <a:moveTo>
                  <a:pt x="1326566" y="150116"/>
                </a:moveTo>
                <a:cubicBezTo>
                  <a:pt x="1341196" y="150116"/>
                  <a:pt x="1354811" y="151742"/>
                  <a:pt x="1367409" y="154993"/>
                </a:cubicBezTo>
                <a:cubicBezTo>
                  <a:pt x="1380008" y="158244"/>
                  <a:pt x="1389964" y="161902"/>
                  <a:pt x="1397279" y="165966"/>
                </a:cubicBezTo>
                <a:cubicBezTo>
                  <a:pt x="1387526" y="213108"/>
                  <a:pt x="1377366" y="261673"/>
                  <a:pt x="1366799" y="311660"/>
                </a:cubicBezTo>
                <a:cubicBezTo>
                  <a:pt x="1356233" y="361648"/>
                  <a:pt x="1345260" y="411635"/>
                  <a:pt x="1333881" y="461622"/>
                </a:cubicBezTo>
                <a:cubicBezTo>
                  <a:pt x="1322502" y="511609"/>
                  <a:pt x="1311123" y="560784"/>
                  <a:pt x="1299744" y="609145"/>
                </a:cubicBezTo>
                <a:cubicBezTo>
                  <a:pt x="1288364" y="657507"/>
                  <a:pt x="1276985" y="703633"/>
                  <a:pt x="1265606" y="747524"/>
                </a:cubicBezTo>
                <a:cubicBezTo>
                  <a:pt x="1262355" y="749963"/>
                  <a:pt x="1253820" y="752401"/>
                  <a:pt x="1240003" y="754840"/>
                </a:cubicBezTo>
                <a:cubicBezTo>
                  <a:pt x="1226185" y="757278"/>
                  <a:pt x="1210742" y="758497"/>
                  <a:pt x="1193673" y="758497"/>
                </a:cubicBezTo>
                <a:cubicBezTo>
                  <a:pt x="1181481" y="758497"/>
                  <a:pt x="1169289" y="757481"/>
                  <a:pt x="1157097" y="755449"/>
                </a:cubicBezTo>
                <a:cubicBezTo>
                  <a:pt x="1144905" y="753417"/>
                  <a:pt x="1134745" y="749963"/>
                  <a:pt x="1126617" y="745086"/>
                </a:cubicBezTo>
                <a:cubicBezTo>
                  <a:pt x="1125804" y="743460"/>
                  <a:pt x="1123975" y="737364"/>
                  <a:pt x="1121131" y="726798"/>
                </a:cubicBezTo>
                <a:cubicBezTo>
                  <a:pt x="1118286" y="716232"/>
                  <a:pt x="1115035" y="703024"/>
                  <a:pt x="1111377" y="687174"/>
                </a:cubicBezTo>
                <a:cubicBezTo>
                  <a:pt x="1107720" y="671324"/>
                  <a:pt x="1103859" y="654459"/>
                  <a:pt x="1099795" y="636577"/>
                </a:cubicBezTo>
                <a:cubicBezTo>
                  <a:pt x="1095731" y="618696"/>
                  <a:pt x="1091870" y="601424"/>
                  <a:pt x="1088212" y="584761"/>
                </a:cubicBezTo>
                <a:cubicBezTo>
                  <a:pt x="1084555" y="568099"/>
                  <a:pt x="1081507" y="553468"/>
                  <a:pt x="1079069" y="540870"/>
                </a:cubicBezTo>
                <a:cubicBezTo>
                  <a:pt x="1076630" y="528272"/>
                  <a:pt x="1075004" y="519940"/>
                  <a:pt x="1074192" y="515876"/>
                </a:cubicBezTo>
                <a:cubicBezTo>
                  <a:pt x="1069315" y="544324"/>
                  <a:pt x="1064641" y="569115"/>
                  <a:pt x="1060171" y="590248"/>
                </a:cubicBezTo>
                <a:cubicBezTo>
                  <a:pt x="1055700" y="611380"/>
                  <a:pt x="1051433" y="630481"/>
                  <a:pt x="1047369" y="647550"/>
                </a:cubicBezTo>
                <a:cubicBezTo>
                  <a:pt x="1043305" y="664619"/>
                  <a:pt x="1039647" y="680875"/>
                  <a:pt x="1036396" y="696318"/>
                </a:cubicBezTo>
                <a:cubicBezTo>
                  <a:pt x="1033145" y="711761"/>
                  <a:pt x="1029487" y="728017"/>
                  <a:pt x="1025424" y="745086"/>
                </a:cubicBezTo>
                <a:cubicBezTo>
                  <a:pt x="1018108" y="749963"/>
                  <a:pt x="1007135" y="753417"/>
                  <a:pt x="992505" y="755449"/>
                </a:cubicBezTo>
                <a:cubicBezTo>
                  <a:pt x="977875" y="757481"/>
                  <a:pt x="962838" y="758497"/>
                  <a:pt x="947395" y="758497"/>
                </a:cubicBezTo>
                <a:cubicBezTo>
                  <a:pt x="932764" y="758497"/>
                  <a:pt x="919353" y="757481"/>
                  <a:pt x="907161" y="755449"/>
                </a:cubicBezTo>
                <a:cubicBezTo>
                  <a:pt x="894969" y="753417"/>
                  <a:pt x="887247" y="749963"/>
                  <a:pt x="883996" y="745086"/>
                </a:cubicBezTo>
                <a:cubicBezTo>
                  <a:pt x="869366" y="681688"/>
                  <a:pt x="852907" y="601830"/>
                  <a:pt x="834619" y="505513"/>
                </a:cubicBezTo>
                <a:cubicBezTo>
                  <a:pt x="816331" y="409196"/>
                  <a:pt x="797027" y="294388"/>
                  <a:pt x="776707" y="161089"/>
                </a:cubicBezTo>
                <a:cubicBezTo>
                  <a:pt x="793776" y="156212"/>
                  <a:pt x="814299" y="153164"/>
                  <a:pt x="838276" y="151945"/>
                </a:cubicBezTo>
                <a:cubicBezTo>
                  <a:pt x="862254" y="150726"/>
                  <a:pt x="883590" y="151742"/>
                  <a:pt x="902284" y="154993"/>
                </a:cubicBezTo>
                <a:cubicBezTo>
                  <a:pt x="911225" y="224894"/>
                  <a:pt x="921385" y="292560"/>
                  <a:pt x="932764" y="357990"/>
                </a:cubicBezTo>
                <a:cubicBezTo>
                  <a:pt x="944143" y="423420"/>
                  <a:pt x="953897" y="487835"/>
                  <a:pt x="962025" y="551233"/>
                </a:cubicBezTo>
                <a:cubicBezTo>
                  <a:pt x="962838" y="546356"/>
                  <a:pt x="965277" y="536400"/>
                  <a:pt x="969340" y="521363"/>
                </a:cubicBezTo>
                <a:cubicBezTo>
                  <a:pt x="973404" y="506326"/>
                  <a:pt x="978281" y="488851"/>
                  <a:pt x="983971" y="468937"/>
                </a:cubicBezTo>
                <a:cubicBezTo>
                  <a:pt x="989661" y="449024"/>
                  <a:pt x="995756" y="428297"/>
                  <a:pt x="1002259" y="406758"/>
                </a:cubicBezTo>
                <a:cubicBezTo>
                  <a:pt x="1008761" y="385219"/>
                  <a:pt x="1014857" y="365508"/>
                  <a:pt x="1020547" y="347627"/>
                </a:cubicBezTo>
                <a:cubicBezTo>
                  <a:pt x="1020547" y="346814"/>
                  <a:pt x="1025830" y="345595"/>
                  <a:pt x="1036396" y="343969"/>
                </a:cubicBezTo>
                <a:cubicBezTo>
                  <a:pt x="1046963" y="342344"/>
                  <a:pt x="1060374" y="341531"/>
                  <a:pt x="1076630" y="341531"/>
                </a:cubicBezTo>
                <a:cubicBezTo>
                  <a:pt x="1085571" y="341531"/>
                  <a:pt x="1094918" y="341937"/>
                  <a:pt x="1104671" y="342750"/>
                </a:cubicBezTo>
                <a:cubicBezTo>
                  <a:pt x="1114425" y="343563"/>
                  <a:pt x="1124179" y="345188"/>
                  <a:pt x="1133932" y="347627"/>
                </a:cubicBezTo>
                <a:cubicBezTo>
                  <a:pt x="1137996" y="366321"/>
                  <a:pt x="1142670" y="383390"/>
                  <a:pt x="1147953" y="398833"/>
                </a:cubicBezTo>
                <a:cubicBezTo>
                  <a:pt x="1153236" y="414276"/>
                  <a:pt x="1158520" y="429923"/>
                  <a:pt x="1163803" y="445772"/>
                </a:cubicBezTo>
                <a:cubicBezTo>
                  <a:pt x="1169086" y="461622"/>
                  <a:pt x="1174776" y="477878"/>
                  <a:pt x="1180871" y="494540"/>
                </a:cubicBezTo>
                <a:cubicBezTo>
                  <a:pt x="1186968" y="511203"/>
                  <a:pt x="1192860" y="530100"/>
                  <a:pt x="1198550" y="551233"/>
                </a:cubicBezTo>
                <a:cubicBezTo>
                  <a:pt x="1205865" y="512219"/>
                  <a:pt x="1211961" y="475846"/>
                  <a:pt x="1216838" y="442115"/>
                </a:cubicBezTo>
                <a:cubicBezTo>
                  <a:pt x="1221715" y="408384"/>
                  <a:pt x="1226389" y="375872"/>
                  <a:pt x="1230859" y="344579"/>
                </a:cubicBezTo>
                <a:cubicBezTo>
                  <a:pt x="1235329" y="313286"/>
                  <a:pt x="1239596" y="282806"/>
                  <a:pt x="1243660" y="253139"/>
                </a:cubicBezTo>
                <a:cubicBezTo>
                  <a:pt x="1247725" y="223472"/>
                  <a:pt x="1252601" y="193195"/>
                  <a:pt x="1258291" y="162308"/>
                </a:cubicBezTo>
                <a:cubicBezTo>
                  <a:pt x="1269670" y="158244"/>
                  <a:pt x="1281049" y="155196"/>
                  <a:pt x="1292428" y="153164"/>
                </a:cubicBezTo>
                <a:cubicBezTo>
                  <a:pt x="1303808" y="151132"/>
                  <a:pt x="1315186" y="150116"/>
                  <a:pt x="1326566" y="150116"/>
                </a:cubicBezTo>
                <a:close/>
                <a:moveTo>
                  <a:pt x="2894305" y="147678"/>
                </a:moveTo>
                <a:cubicBezTo>
                  <a:pt x="2903245" y="147678"/>
                  <a:pt x="2911780" y="148288"/>
                  <a:pt x="2919908" y="149507"/>
                </a:cubicBezTo>
                <a:cubicBezTo>
                  <a:pt x="2928036" y="150726"/>
                  <a:pt x="2934132" y="152148"/>
                  <a:pt x="2938196" y="153774"/>
                </a:cubicBezTo>
                <a:cubicBezTo>
                  <a:pt x="2939009" y="193601"/>
                  <a:pt x="2940025" y="240744"/>
                  <a:pt x="2941244" y="295201"/>
                </a:cubicBezTo>
                <a:cubicBezTo>
                  <a:pt x="2942463" y="349659"/>
                  <a:pt x="2943276" y="404523"/>
                  <a:pt x="2943683" y="459793"/>
                </a:cubicBezTo>
                <a:cubicBezTo>
                  <a:pt x="2944089" y="515064"/>
                  <a:pt x="2944495" y="567896"/>
                  <a:pt x="2944902" y="618289"/>
                </a:cubicBezTo>
                <a:cubicBezTo>
                  <a:pt x="2945308" y="668683"/>
                  <a:pt x="2945105" y="710542"/>
                  <a:pt x="2944292" y="743867"/>
                </a:cubicBezTo>
                <a:cubicBezTo>
                  <a:pt x="2938602" y="746305"/>
                  <a:pt x="2929662" y="749150"/>
                  <a:pt x="2917470" y="752401"/>
                </a:cubicBezTo>
                <a:cubicBezTo>
                  <a:pt x="2905278" y="755652"/>
                  <a:pt x="2891867" y="757278"/>
                  <a:pt x="2877236" y="757278"/>
                </a:cubicBezTo>
                <a:cubicBezTo>
                  <a:pt x="2857729" y="757278"/>
                  <a:pt x="2839847" y="753214"/>
                  <a:pt x="2823591" y="745086"/>
                </a:cubicBezTo>
                <a:cubicBezTo>
                  <a:pt x="2823591" y="710948"/>
                  <a:pt x="2823388" y="682297"/>
                  <a:pt x="2822982" y="659132"/>
                </a:cubicBezTo>
                <a:cubicBezTo>
                  <a:pt x="2822575" y="635968"/>
                  <a:pt x="2822169" y="613412"/>
                  <a:pt x="2821762" y="591467"/>
                </a:cubicBezTo>
                <a:cubicBezTo>
                  <a:pt x="2821356" y="569521"/>
                  <a:pt x="2821153" y="545747"/>
                  <a:pt x="2821153" y="520144"/>
                </a:cubicBezTo>
                <a:cubicBezTo>
                  <a:pt x="2821153" y="494540"/>
                  <a:pt x="2821153" y="462232"/>
                  <a:pt x="2821153" y="423217"/>
                </a:cubicBezTo>
                <a:cubicBezTo>
                  <a:pt x="2817089" y="426468"/>
                  <a:pt x="2812212" y="431955"/>
                  <a:pt x="2806522" y="439676"/>
                </a:cubicBezTo>
                <a:cubicBezTo>
                  <a:pt x="2800833" y="447398"/>
                  <a:pt x="2795143" y="455729"/>
                  <a:pt x="2789453" y="464670"/>
                </a:cubicBezTo>
                <a:cubicBezTo>
                  <a:pt x="2783764" y="473611"/>
                  <a:pt x="2778075" y="482552"/>
                  <a:pt x="2772385" y="491492"/>
                </a:cubicBezTo>
                <a:cubicBezTo>
                  <a:pt x="2766695" y="500433"/>
                  <a:pt x="2761818" y="507342"/>
                  <a:pt x="2757754" y="512219"/>
                </a:cubicBezTo>
                <a:lnTo>
                  <a:pt x="2739466" y="512219"/>
                </a:lnTo>
                <a:cubicBezTo>
                  <a:pt x="2735402" y="507342"/>
                  <a:pt x="2730322" y="500230"/>
                  <a:pt x="2724226" y="490883"/>
                </a:cubicBezTo>
                <a:cubicBezTo>
                  <a:pt x="2718130" y="481536"/>
                  <a:pt x="2711831" y="471985"/>
                  <a:pt x="2705329" y="462232"/>
                </a:cubicBezTo>
                <a:cubicBezTo>
                  <a:pt x="2698826" y="452478"/>
                  <a:pt x="2692527" y="443537"/>
                  <a:pt x="2686431" y="435409"/>
                </a:cubicBezTo>
                <a:cubicBezTo>
                  <a:pt x="2680335" y="427281"/>
                  <a:pt x="2675255" y="421592"/>
                  <a:pt x="2671191" y="418340"/>
                </a:cubicBezTo>
                <a:cubicBezTo>
                  <a:pt x="2670378" y="453291"/>
                  <a:pt x="2671191" y="497182"/>
                  <a:pt x="2673629" y="550014"/>
                </a:cubicBezTo>
                <a:cubicBezTo>
                  <a:pt x="2676068" y="602846"/>
                  <a:pt x="2674442" y="667464"/>
                  <a:pt x="2668753" y="743867"/>
                </a:cubicBezTo>
                <a:cubicBezTo>
                  <a:pt x="2659812" y="747931"/>
                  <a:pt x="2650261" y="750776"/>
                  <a:pt x="2640102" y="752401"/>
                </a:cubicBezTo>
                <a:cubicBezTo>
                  <a:pt x="2629942" y="754027"/>
                  <a:pt x="2619578" y="754840"/>
                  <a:pt x="2609012" y="754840"/>
                </a:cubicBezTo>
                <a:cubicBezTo>
                  <a:pt x="2582189" y="754840"/>
                  <a:pt x="2561057" y="751588"/>
                  <a:pt x="2545613" y="745086"/>
                </a:cubicBezTo>
                <a:cubicBezTo>
                  <a:pt x="2544801" y="699569"/>
                  <a:pt x="2544394" y="650192"/>
                  <a:pt x="2544394" y="596953"/>
                </a:cubicBezTo>
                <a:cubicBezTo>
                  <a:pt x="2544394" y="543715"/>
                  <a:pt x="2544597" y="490680"/>
                  <a:pt x="2545004" y="437848"/>
                </a:cubicBezTo>
                <a:cubicBezTo>
                  <a:pt x="2545410" y="385016"/>
                  <a:pt x="2545817" y="334216"/>
                  <a:pt x="2546223" y="285448"/>
                </a:cubicBezTo>
                <a:cubicBezTo>
                  <a:pt x="2546629" y="236680"/>
                  <a:pt x="2546833" y="194008"/>
                  <a:pt x="2546833" y="157432"/>
                </a:cubicBezTo>
                <a:cubicBezTo>
                  <a:pt x="2550084" y="154993"/>
                  <a:pt x="2556993" y="152961"/>
                  <a:pt x="2567559" y="151336"/>
                </a:cubicBezTo>
                <a:cubicBezTo>
                  <a:pt x="2578126" y="149710"/>
                  <a:pt x="2589505" y="148897"/>
                  <a:pt x="2601697" y="148897"/>
                </a:cubicBezTo>
                <a:cubicBezTo>
                  <a:pt x="2613889" y="148897"/>
                  <a:pt x="2625471" y="149710"/>
                  <a:pt x="2636444" y="151336"/>
                </a:cubicBezTo>
                <a:cubicBezTo>
                  <a:pt x="2647417" y="152961"/>
                  <a:pt x="2655342" y="155400"/>
                  <a:pt x="2660218" y="158651"/>
                </a:cubicBezTo>
                <a:cubicBezTo>
                  <a:pt x="2665095" y="170843"/>
                  <a:pt x="2671191" y="185270"/>
                  <a:pt x="2678506" y="201932"/>
                </a:cubicBezTo>
                <a:cubicBezTo>
                  <a:pt x="2685821" y="218595"/>
                  <a:pt x="2693340" y="235460"/>
                  <a:pt x="2701061" y="252529"/>
                </a:cubicBezTo>
                <a:cubicBezTo>
                  <a:pt x="2708783" y="269598"/>
                  <a:pt x="2716302" y="286057"/>
                  <a:pt x="2723617" y="301907"/>
                </a:cubicBezTo>
                <a:cubicBezTo>
                  <a:pt x="2730932" y="317756"/>
                  <a:pt x="2737434" y="331371"/>
                  <a:pt x="2743124" y="342750"/>
                </a:cubicBezTo>
                <a:cubicBezTo>
                  <a:pt x="2746375" y="344376"/>
                  <a:pt x="2749829" y="345392"/>
                  <a:pt x="2753487" y="345798"/>
                </a:cubicBezTo>
                <a:cubicBezTo>
                  <a:pt x="2757145" y="346204"/>
                  <a:pt x="2760193" y="345188"/>
                  <a:pt x="2762631" y="342750"/>
                </a:cubicBezTo>
                <a:cubicBezTo>
                  <a:pt x="2769946" y="326494"/>
                  <a:pt x="2776246" y="311457"/>
                  <a:pt x="2781529" y="297640"/>
                </a:cubicBezTo>
                <a:cubicBezTo>
                  <a:pt x="2786812" y="283822"/>
                  <a:pt x="2791892" y="269801"/>
                  <a:pt x="2796769" y="255577"/>
                </a:cubicBezTo>
                <a:cubicBezTo>
                  <a:pt x="2801645" y="241353"/>
                  <a:pt x="2806929" y="226520"/>
                  <a:pt x="2812618" y="211076"/>
                </a:cubicBezTo>
                <a:cubicBezTo>
                  <a:pt x="2818308" y="195633"/>
                  <a:pt x="2824810" y="178158"/>
                  <a:pt x="2832126" y="158651"/>
                </a:cubicBezTo>
                <a:cubicBezTo>
                  <a:pt x="2836189" y="154587"/>
                  <a:pt x="2844318" y="151742"/>
                  <a:pt x="2856510" y="150116"/>
                </a:cubicBezTo>
                <a:cubicBezTo>
                  <a:pt x="2868702" y="148491"/>
                  <a:pt x="2881300" y="147678"/>
                  <a:pt x="2894305" y="147678"/>
                </a:cubicBezTo>
                <a:close/>
                <a:moveTo>
                  <a:pt x="2272055" y="147678"/>
                </a:moveTo>
                <a:cubicBezTo>
                  <a:pt x="2282622" y="147678"/>
                  <a:pt x="2293188" y="148491"/>
                  <a:pt x="2303755" y="150116"/>
                </a:cubicBezTo>
                <a:cubicBezTo>
                  <a:pt x="2314321" y="151742"/>
                  <a:pt x="2324075" y="154993"/>
                  <a:pt x="2333015" y="159870"/>
                </a:cubicBezTo>
                <a:cubicBezTo>
                  <a:pt x="2354961" y="250904"/>
                  <a:pt x="2378532" y="345392"/>
                  <a:pt x="2403729" y="443334"/>
                </a:cubicBezTo>
                <a:cubicBezTo>
                  <a:pt x="2428926" y="541276"/>
                  <a:pt x="2453310" y="641860"/>
                  <a:pt x="2476881" y="745086"/>
                </a:cubicBezTo>
                <a:cubicBezTo>
                  <a:pt x="2469566" y="748337"/>
                  <a:pt x="2459609" y="750572"/>
                  <a:pt x="2447011" y="751792"/>
                </a:cubicBezTo>
                <a:cubicBezTo>
                  <a:pt x="2434412" y="753011"/>
                  <a:pt x="2421611" y="753620"/>
                  <a:pt x="2408606" y="753620"/>
                </a:cubicBezTo>
                <a:cubicBezTo>
                  <a:pt x="2394788" y="753620"/>
                  <a:pt x="2382596" y="753011"/>
                  <a:pt x="2372030" y="751792"/>
                </a:cubicBezTo>
                <a:cubicBezTo>
                  <a:pt x="2361464" y="750572"/>
                  <a:pt x="2355367" y="747931"/>
                  <a:pt x="2353742" y="743867"/>
                </a:cubicBezTo>
                <a:cubicBezTo>
                  <a:pt x="2347239" y="721108"/>
                  <a:pt x="2341753" y="700788"/>
                  <a:pt x="2337283" y="682907"/>
                </a:cubicBezTo>
                <a:cubicBezTo>
                  <a:pt x="2332812" y="665025"/>
                  <a:pt x="2327326" y="647144"/>
                  <a:pt x="2320823" y="629262"/>
                </a:cubicBezTo>
                <a:cubicBezTo>
                  <a:pt x="2311883" y="628449"/>
                  <a:pt x="2303755" y="627840"/>
                  <a:pt x="2296439" y="627433"/>
                </a:cubicBezTo>
                <a:cubicBezTo>
                  <a:pt x="2289124" y="627027"/>
                  <a:pt x="2281402" y="626824"/>
                  <a:pt x="2273275" y="626824"/>
                </a:cubicBezTo>
                <a:cubicBezTo>
                  <a:pt x="2265147" y="626824"/>
                  <a:pt x="2256206" y="626824"/>
                  <a:pt x="2246452" y="626824"/>
                </a:cubicBezTo>
                <a:cubicBezTo>
                  <a:pt x="2236699" y="626824"/>
                  <a:pt x="2224913" y="627230"/>
                  <a:pt x="2211095" y="628043"/>
                </a:cubicBezTo>
                <a:cubicBezTo>
                  <a:pt x="2204593" y="650801"/>
                  <a:pt x="2199513" y="672137"/>
                  <a:pt x="2195855" y="692051"/>
                </a:cubicBezTo>
                <a:cubicBezTo>
                  <a:pt x="2192198" y="711964"/>
                  <a:pt x="2189150" y="728830"/>
                  <a:pt x="2186711" y="742648"/>
                </a:cubicBezTo>
                <a:cubicBezTo>
                  <a:pt x="2184273" y="744273"/>
                  <a:pt x="2177770" y="746712"/>
                  <a:pt x="2167204" y="749963"/>
                </a:cubicBezTo>
                <a:cubicBezTo>
                  <a:pt x="2156638" y="753214"/>
                  <a:pt x="2144039" y="754840"/>
                  <a:pt x="2129409" y="754840"/>
                </a:cubicBezTo>
                <a:cubicBezTo>
                  <a:pt x="2119655" y="754840"/>
                  <a:pt x="2109699" y="753824"/>
                  <a:pt x="2099539" y="751792"/>
                </a:cubicBezTo>
                <a:cubicBezTo>
                  <a:pt x="2089378" y="749760"/>
                  <a:pt x="2079015" y="745492"/>
                  <a:pt x="2068449" y="738990"/>
                </a:cubicBezTo>
                <a:cubicBezTo>
                  <a:pt x="2077390" y="696724"/>
                  <a:pt x="2085721" y="658726"/>
                  <a:pt x="2093443" y="624995"/>
                </a:cubicBezTo>
                <a:cubicBezTo>
                  <a:pt x="2101164" y="591264"/>
                  <a:pt x="2108480" y="559768"/>
                  <a:pt x="2115388" y="530507"/>
                </a:cubicBezTo>
                <a:cubicBezTo>
                  <a:pt x="2122297" y="501246"/>
                  <a:pt x="2129002" y="473001"/>
                  <a:pt x="2135505" y="445772"/>
                </a:cubicBezTo>
                <a:cubicBezTo>
                  <a:pt x="2142008" y="418544"/>
                  <a:pt x="2148713" y="390502"/>
                  <a:pt x="2155622" y="361648"/>
                </a:cubicBezTo>
                <a:cubicBezTo>
                  <a:pt x="2162531" y="332793"/>
                  <a:pt x="2169846" y="301704"/>
                  <a:pt x="2177568" y="268379"/>
                </a:cubicBezTo>
                <a:cubicBezTo>
                  <a:pt x="2185289" y="235054"/>
                  <a:pt x="2194027" y="198072"/>
                  <a:pt x="2203780" y="157432"/>
                </a:cubicBezTo>
                <a:cubicBezTo>
                  <a:pt x="2210283" y="154993"/>
                  <a:pt x="2219833" y="152758"/>
                  <a:pt x="2232431" y="150726"/>
                </a:cubicBezTo>
                <a:cubicBezTo>
                  <a:pt x="2245030" y="148694"/>
                  <a:pt x="2258238" y="147678"/>
                  <a:pt x="2272055" y="147678"/>
                </a:cubicBezTo>
                <a:close/>
                <a:moveTo>
                  <a:pt x="276758" y="1374"/>
                </a:moveTo>
                <a:cubicBezTo>
                  <a:pt x="288951" y="1374"/>
                  <a:pt x="300736" y="2390"/>
                  <a:pt x="312115" y="4422"/>
                </a:cubicBezTo>
                <a:cubicBezTo>
                  <a:pt x="323495" y="6454"/>
                  <a:pt x="332842" y="9502"/>
                  <a:pt x="340157" y="13566"/>
                </a:cubicBezTo>
                <a:cubicBezTo>
                  <a:pt x="340157" y="35512"/>
                  <a:pt x="340157" y="68430"/>
                  <a:pt x="340157" y="112321"/>
                </a:cubicBezTo>
                <a:cubicBezTo>
                  <a:pt x="340157" y="156212"/>
                  <a:pt x="340157" y="204574"/>
                  <a:pt x="340157" y="257406"/>
                </a:cubicBezTo>
                <a:cubicBezTo>
                  <a:pt x="340157" y="310238"/>
                  <a:pt x="339954" y="364492"/>
                  <a:pt x="339547" y="420169"/>
                </a:cubicBezTo>
                <a:cubicBezTo>
                  <a:pt x="339141" y="475846"/>
                  <a:pt x="338735" y="526849"/>
                  <a:pt x="338328" y="573179"/>
                </a:cubicBezTo>
                <a:cubicBezTo>
                  <a:pt x="337922" y="619508"/>
                  <a:pt x="337719" y="658320"/>
                  <a:pt x="337719" y="689612"/>
                </a:cubicBezTo>
                <a:cubicBezTo>
                  <a:pt x="337719" y="720905"/>
                  <a:pt x="337719" y="738177"/>
                  <a:pt x="337719" y="741428"/>
                </a:cubicBezTo>
                <a:cubicBezTo>
                  <a:pt x="332842" y="745492"/>
                  <a:pt x="324917" y="748540"/>
                  <a:pt x="313944" y="750572"/>
                </a:cubicBezTo>
                <a:cubicBezTo>
                  <a:pt x="302971" y="752604"/>
                  <a:pt x="291795" y="753620"/>
                  <a:pt x="280416" y="753620"/>
                </a:cubicBezTo>
                <a:cubicBezTo>
                  <a:pt x="268224" y="753620"/>
                  <a:pt x="256642" y="752808"/>
                  <a:pt x="245669" y="751182"/>
                </a:cubicBezTo>
                <a:cubicBezTo>
                  <a:pt x="234696" y="749556"/>
                  <a:pt x="226771" y="746712"/>
                  <a:pt x="221895" y="742648"/>
                </a:cubicBezTo>
                <a:cubicBezTo>
                  <a:pt x="222707" y="736958"/>
                  <a:pt x="223114" y="724766"/>
                  <a:pt x="223114" y="706072"/>
                </a:cubicBezTo>
                <a:cubicBezTo>
                  <a:pt x="223114" y="687377"/>
                  <a:pt x="223114" y="665432"/>
                  <a:pt x="223114" y="640235"/>
                </a:cubicBezTo>
                <a:cubicBezTo>
                  <a:pt x="223114" y="615038"/>
                  <a:pt x="222910" y="588012"/>
                  <a:pt x="222504" y="559158"/>
                </a:cubicBezTo>
                <a:cubicBezTo>
                  <a:pt x="222098" y="530304"/>
                  <a:pt x="221895" y="503481"/>
                  <a:pt x="221895" y="478691"/>
                </a:cubicBezTo>
                <a:cubicBezTo>
                  <a:pt x="221895" y="453900"/>
                  <a:pt x="221895" y="432361"/>
                  <a:pt x="221895" y="414073"/>
                </a:cubicBezTo>
                <a:cubicBezTo>
                  <a:pt x="221895" y="395785"/>
                  <a:pt x="221895" y="384609"/>
                  <a:pt x="221895" y="380545"/>
                </a:cubicBezTo>
                <a:cubicBezTo>
                  <a:pt x="205639" y="356161"/>
                  <a:pt x="189789" y="334012"/>
                  <a:pt x="174346" y="314099"/>
                </a:cubicBezTo>
                <a:cubicBezTo>
                  <a:pt x="158903" y="294185"/>
                  <a:pt x="143053" y="275288"/>
                  <a:pt x="126797" y="257406"/>
                </a:cubicBezTo>
                <a:cubicBezTo>
                  <a:pt x="126797" y="292356"/>
                  <a:pt x="126797" y="331980"/>
                  <a:pt x="126797" y="376278"/>
                </a:cubicBezTo>
                <a:cubicBezTo>
                  <a:pt x="126797" y="420576"/>
                  <a:pt x="127000" y="464873"/>
                  <a:pt x="127407" y="509171"/>
                </a:cubicBezTo>
                <a:cubicBezTo>
                  <a:pt x="127813" y="553468"/>
                  <a:pt x="128016" y="596344"/>
                  <a:pt x="128016" y="637796"/>
                </a:cubicBezTo>
                <a:cubicBezTo>
                  <a:pt x="128016" y="679249"/>
                  <a:pt x="127610" y="715012"/>
                  <a:pt x="126797" y="745086"/>
                </a:cubicBezTo>
                <a:cubicBezTo>
                  <a:pt x="120294" y="748337"/>
                  <a:pt x="111354" y="750776"/>
                  <a:pt x="99974" y="752401"/>
                </a:cubicBezTo>
                <a:cubicBezTo>
                  <a:pt x="88595" y="754027"/>
                  <a:pt x="76810" y="754840"/>
                  <a:pt x="64618" y="754840"/>
                </a:cubicBezTo>
                <a:cubicBezTo>
                  <a:pt x="51613" y="754840"/>
                  <a:pt x="39624" y="754027"/>
                  <a:pt x="28651" y="752401"/>
                </a:cubicBezTo>
                <a:cubicBezTo>
                  <a:pt x="17678" y="750776"/>
                  <a:pt x="9347" y="747931"/>
                  <a:pt x="3658" y="743867"/>
                </a:cubicBezTo>
                <a:cubicBezTo>
                  <a:pt x="3658" y="731675"/>
                  <a:pt x="3455" y="706275"/>
                  <a:pt x="3048" y="667667"/>
                </a:cubicBezTo>
                <a:cubicBezTo>
                  <a:pt x="2642" y="629059"/>
                  <a:pt x="2235" y="583745"/>
                  <a:pt x="1829" y="531726"/>
                </a:cubicBezTo>
                <a:cubicBezTo>
                  <a:pt x="1423" y="479707"/>
                  <a:pt x="1016" y="424640"/>
                  <a:pt x="610" y="366524"/>
                </a:cubicBezTo>
                <a:cubicBezTo>
                  <a:pt x="203" y="308409"/>
                  <a:pt x="0" y="254358"/>
                  <a:pt x="0" y="204371"/>
                </a:cubicBezTo>
                <a:cubicBezTo>
                  <a:pt x="0" y="154384"/>
                  <a:pt x="0" y="111508"/>
                  <a:pt x="0" y="75745"/>
                </a:cubicBezTo>
                <a:cubicBezTo>
                  <a:pt x="0" y="39982"/>
                  <a:pt x="0" y="18849"/>
                  <a:pt x="0" y="12347"/>
                </a:cubicBezTo>
                <a:cubicBezTo>
                  <a:pt x="2439" y="9908"/>
                  <a:pt x="7112" y="8283"/>
                  <a:pt x="14021" y="7470"/>
                </a:cubicBezTo>
                <a:cubicBezTo>
                  <a:pt x="20930" y="6657"/>
                  <a:pt x="28448" y="6251"/>
                  <a:pt x="36576" y="6251"/>
                </a:cubicBezTo>
                <a:cubicBezTo>
                  <a:pt x="44704" y="6251"/>
                  <a:pt x="52222" y="6657"/>
                  <a:pt x="59131" y="7470"/>
                </a:cubicBezTo>
                <a:cubicBezTo>
                  <a:pt x="66040" y="8283"/>
                  <a:pt x="70307" y="9908"/>
                  <a:pt x="71933" y="12347"/>
                </a:cubicBezTo>
                <a:cubicBezTo>
                  <a:pt x="101194" y="39169"/>
                  <a:pt x="127203" y="67008"/>
                  <a:pt x="149962" y="95862"/>
                </a:cubicBezTo>
                <a:cubicBezTo>
                  <a:pt x="172720" y="124716"/>
                  <a:pt x="194666" y="153774"/>
                  <a:pt x="215799" y="183035"/>
                </a:cubicBezTo>
                <a:cubicBezTo>
                  <a:pt x="215799" y="181409"/>
                  <a:pt x="215595" y="171656"/>
                  <a:pt x="215189" y="153774"/>
                </a:cubicBezTo>
                <a:cubicBezTo>
                  <a:pt x="214783" y="135892"/>
                  <a:pt x="214579" y="116792"/>
                  <a:pt x="214579" y="96472"/>
                </a:cubicBezTo>
                <a:cubicBezTo>
                  <a:pt x="214579" y="76152"/>
                  <a:pt x="214579" y="57457"/>
                  <a:pt x="214579" y="40388"/>
                </a:cubicBezTo>
                <a:cubicBezTo>
                  <a:pt x="214579" y="23320"/>
                  <a:pt x="214579" y="14785"/>
                  <a:pt x="214579" y="14785"/>
                </a:cubicBezTo>
                <a:cubicBezTo>
                  <a:pt x="219456" y="10721"/>
                  <a:pt x="227584" y="7470"/>
                  <a:pt x="238963" y="5032"/>
                </a:cubicBezTo>
                <a:cubicBezTo>
                  <a:pt x="250343" y="2593"/>
                  <a:pt x="262941" y="1374"/>
                  <a:pt x="276758" y="1374"/>
                </a:cubicBezTo>
                <a:close/>
                <a:moveTo>
                  <a:pt x="1816989" y="155"/>
                </a:moveTo>
                <a:cubicBezTo>
                  <a:pt x="1836496" y="1780"/>
                  <a:pt x="1855191" y="5032"/>
                  <a:pt x="1873072" y="9908"/>
                </a:cubicBezTo>
                <a:cubicBezTo>
                  <a:pt x="1890954" y="14785"/>
                  <a:pt x="1904365" y="21288"/>
                  <a:pt x="1913306" y="29416"/>
                </a:cubicBezTo>
                <a:cubicBezTo>
                  <a:pt x="1976704" y="81435"/>
                  <a:pt x="2005965" y="167185"/>
                  <a:pt x="2001088" y="286667"/>
                </a:cubicBezTo>
                <a:cubicBezTo>
                  <a:pt x="1993773" y="289105"/>
                  <a:pt x="1985035" y="291137"/>
                  <a:pt x="1974876" y="292763"/>
                </a:cubicBezTo>
                <a:cubicBezTo>
                  <a:pt x="1964715" y="294388"/>
                  <a:pt x="1953946" y="295201"/>
                  <a:pt x="1942567" y="295201"/>
                </a:cubicBezTo>
                <a:cubicBezTo>
                  <a:pt x="1919809" y="295201"/>
                  <a:pt x="1901114" y="292356"/>
                  <a:pt x="1886484" y="286667"/>
                </a:cubicBezTo>
                <a:cubicBezTo>
                  <a:pt x="1888109" y="264721"/>
                  <a:pt x="1887500" y="244604"/>
                  <a:pt x="1884655" y="226316"/>
                </a:cubicBezTo>
                <a:cubicBezTo>
                  <a:pt x="1881810" y="208028"/>
                  <a:pt x="1877339" y="192179"/>
                  <a:pt x="1871244" y="178768"/>
                </a:cubicBezTo>
                <a:cubicBezTo>
                  <a:pt x="1865147" y="165356"/>
                  <a:pt x="1857629" y="154993"/>
                  <a:pt x="1848688" y="147678"/>
                </a:cubicBezTo>
                <a:cubicBezTo>
                  <a:pt x="1839748" y="140363"/>
                  <a:pt x="1829994" y="137518"/>
                  <a:pt x="1819427" y="139144"/>
                </a:cubicBezTo>
                <a:cubicBezTo>
                  <a:pt x="1794231" y="143208"/>
                  <a:pt x="1773504" y="162715"/>
                  <a:pt x="1757248" y="197665"/>
                </a:cubicBezTo>
                <a:cubicBezTo>
                  <a:pt x="1747495" y="218798"/>
                  <a:pt x="1739367" y="246840"/>
                  <a:pt x="1732864" y="281790"/>
                </a:cubicBezTo>
                <a:cubicBezTo>
                  <a:pt x="1726362" y="316740"/>
                  <a:pt x="1722501" y="353113"/>
                  <a:pt x="1721282" y="390908"/>
                </a:cubicBezTo>
                <a:cubicBezTo>
                  <a:pt x="1720063" y="428704"/>
                  <a:pt x="1722094" y="465076"/>
                  <a:pt x="1727378" y="500027"/>
                </a:cubicBezTo>
                <a:cubicBezTo>
                  <a:pt x="1732661" y="534977"/>
                  <a:pt x="1741805" y="563019"/>
                  <a:pt x="1754810" y="584152"/>
                </a:cubicBezTo>
                <a:cubicBezTo>
                  <a:pt x="1774317" y="615851"/>
                  <a:pt x="1802765" y="634139"/>
                  <a:pt x="1840154" y="639016"/>
                </a:cubicBezTo>
                <a:cubicBezTo>
                  <a:pt x="1858035" y="641454"/>
                  <a:pt x="1874291" y="639016"/>
                  <a:pt x="1888922" y="631700"/>
                </a:cubicBezTo>
                <a:cubicBezTo>
                  <a:pt x="1891360" y="587809"/>
                  <a:pt x="1891360" y="538228"/>
                  <a:pt x="1888922" y="482958"/>
                </a:cubicBezTo>
                <a:lnTo>
                  <a:pt x="1823085" y="482958"/>
                </a:lnTo>
                <a:cubicBezTo>
                  <a:pt x="1818209" y="461825"/>
                  <a:pt x="1815770" y="441912"/>
                  <a:pt x="1815770" y="423217"/>
                </a:cubicBezTo>
                <a:cubicBezTo>
                  <a:pt x="1815770" y="404523"/>
                  <a:pt x="1818209" y="387454"/>
                  <a:pt x="1823085" y="372011"/>
                </a:cubicBezTo>
                <a:lnTo>
                  <a:pt x="2004746" y="372011"/>
                </a:lnTo>
                <a:cubicBezTo>
                  <a:pt x="2004746" y="405336"/>
                  <a:pt x="2004543" y="436019"/>
                  <a:pt x="2004136" y="464060"/>
                </a:cubicBezTo>
                <a:cubicBezTo>
                  <a:pt x="2003730" y="492102"/>
                  <a:pt x="2003527" y="520144"/>
                  <a:pt x="2003527" y="548185"/>
                </a:cubicBezTo>
                <a:cubicBezTo>
                  <a:pt x="2003527" y="576227"/>
                  <a:pt x="2003527" y="605284"/>
                  <a:pt x="2003527" y="635358"/>
                </a:cubicBezTo>
                <a:cubicBezTo>
                  <a:pt x="2003527" y="665432"/>
                  <a:pt x="2003527" y="699569"/>
                  <a:pt x="2003527" y="737771"/>
                </a:cubicBezTo>
                <a:cubicBezTo>
                  <a:pt x="1975078" y="746712"/>
                  <a:pt x="1946631" y="753214"/>
                  <a:pt x="1918183" y="757278"/>
                </a:cubicBezTo>
                <a:cubicBezTo>
                  <a:pt x="1889735" y="761342"/>
                  <a:pt x="1863319" y="763374"/>
                  <a:pt x="1838935" y="763374"/>
                </a:cubicBezTo>
                <a:cubicBezTo>
                  <a:pt x="1801546" y="763374"/>
                  <a:pt x="1767205" y="754840"/>
                  <a:pt x="1735912" y="737771"/>
                </a:cubicBezTo>
                <a:cubicBezTo>
                  <a:pt x="1704620" y="720702"/>
                  <a:pt x="1677594" y="696724"/>
                  <a:pt x="1654836" y="665838"/>
                </a:cubicBezTo>
                <a:cubicBezTo>
                  <a:pt x="1630452" y="631700"/>
                  <a:pt x="1612773" y="592076"/>
                  <a:pt x="1601800" y="546966"/>
                </a:cubicBezTo>
                <a:cubicBezTo>
                  <a:pt x="1590828" y="501856"/>
                  <a:pt x="1585341" y="455120"/>
                  <a:pt x="1585341" y="406758"/>
                </a:cubicBezTo>
                <a:cubicBezTo>
                  <a:pt x="1585341" y="358396"/>
                  <a:pt x="1590015" y="310848"/>
                  <a:pt x="1599362" y="264112"/>
                </a:cubicBezTo>
                <a:cubicBezTo>
                  <a:pt x="1608709" y="217376"/>
                  <a:pt x="1621511" y="175720"/>
                  <a:pt x="1637767" y="139144"/>
                </a:cubicBezTo>
                <a:cubicBezTo>
                  <a:pt x="1658900" y="92814"/>
                  <a:pt x="1684503" y="57660"/>
                  <a:pt x="1714576" y="33683"/>
                </a:cubicBezTo>
                <a:cubicBezTo>
                  <a:pt x="1744650" y="9705"/>
                  <a:pt x="1778788" y="-1471"/>
                  <a:pt x="1816989" y="155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he fountain of wishe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E0CB6-DF85-596C-EB7A-0172F83528F6}"/>
              </a:ext>
            </a:extLst>
          </p:cNvPr>
          <p:cNvSpPr txBox="1"/>
          <p:nvPr/>
        </p:nvSpPr>
        <p:spPr>
          <a:xfrm>
            <a:off x="8612799" y="682230"/>
            <a:ext cx="2430682" cy="554640"/>
          </a:xfrm>
          <a:custGeom>
            <a:avLst/>
            <a:gdLst/>
            <a:ahLst/>
            <a:cxnLst/>
            <a:rect l="l" t="t" r="r" b="b"/>
            <a:pathLst>
              <a:path w="2430682" h="554640">
                <a:moveTo>
                  <a:pt x="1652225" y="236629"/>
                </a:moveTo>
                <a:cubicBezTo>
                  <a:pt x="1648682" y="252573"/>
                  <a:pt x="1645729" y="266156"/>
                  <a:pt x="1643367" y="277376"/>
                </a:cubicBezTo>
                <a:cubicBezTo>
                  <a:pt x="1641005" y="288597"/>
                  <a:pt x="1638643" y="299374"/>
                  <a:pt x="1636281" y="309709"/>
                </a:cubicBezTo>
                <a:cubicBezTo>
                  <a:pt x="1633918" y="320044"/>
                  <a:pt x="1631851" y="330969"/>
                  <a:pt x="1630080" y="342485"/>
                </a:cubicBezTo>
                <a:cubicBezTo>
                  <a:pt x="1628308" y="354000"/>
                  <a:pt x="1625946" y="367731"/>
                  <a:pt x="1622993" y="383675"/>
                </a:cubicBezTo>
                <a:cubicBezTo>
                  <a:pt x="1634214" y="383675"/>
                  <a:pt x="1643958" y="383675"/>
                  <a:pt x="1652225" y="383675"/>
                </a:cubicBezTo>
                <a:cubicBezTo>
                  <a:pt x="1659903" y="383675"/>
                  <a:pt x="1666842" y="383528"/>
                  <a:pt x="1673042" y="383233"/>
                </a:cubicBezTo>
                <a:cubicBezTo>
                  <a:pt x="1679243" y="382937"/>
                  <a:pt x="1682639" y="382790"/>
                  <a:pt x="1683229" y="382790"/>
                </a:cubicBezTo>
                <a:cubicBezTo>
                  <a:pt x="1679686" y="358577"/>
                  <a:pt x="1675257" y="335398"/>
                  <a:pt x="1669942" y="313252"/>
                </a:cubicBezTo>
                <a:cubicBezTo>
                  <a:pt x="1664627" y="291107"/>
                  <a:pt x="1658722" y="265565"/>
                  <a:pt x="1652225" y="236629"/>
                </a:cubicBezTo>
                <a:close/>
                <a:moveTo>
                  <a:pt x="2415978" y="115270"/>
                </a:moveTo>
                <a:cubicBezTo>
                  <a:pt x="2418340" y="119404"/>
                  <a:pt x="2420112" y="125162"/>
                  <a:pt x="2421293" y="132544"/>
                </a:cubicBezTo>
                <a:cubicBezTo>
                  <a:pt x="2422474" y="139926"/>
                  <a:pt x="2423212" y="147898"/>
                  <a:pt x="2423507" y="156461"/>
                </a:cubicBezTo>
                <a:cubicBezTo>
                  <a:pt x="2423803" y="165024"/>
                  <a:pt x="2423655" y="173440"/>
                  <a:pt x="2423065" y="181707"/>
                </a:cubicBezTo>
                <a:cubicBezTo>
                  <a:pt x="2422474" y="189975"/>
                  <a:pt x="2421293" y="196766"/>
                  <a:pt x="2419521" y="202081"/>
                </a:cubicBezTo>
                <a:cubicBezTo>
                  <a:pt x="2410663" y="202081"/>
                  <a:pt x="2400919" y="201934"/>
                  <a:pt x="2390289" y="201638"/>
                </a:cubicBezTo>
                <a:cubicBezTo>
                  <a:pt x="2379659" y="201343"/>
                  <a:pt x="2369029" y="201196"/>
                  <a:pt x="2358399" y="201196"/>
                </a:cubicBezTo>
                <a:cubicBezTo>
                  <a:pt x="2347769" y="201196"/>
                  <a:pt x="2337582" y="201196"/>
                  <a:pt x="2327838" y="201196"/>
                </a:cubicBezTo>
                <a:cubicBezTo>
                  <a:pt x="2318094" y="201196"/>
                  <a:pt x="2309679" y="201491"/>
                  <a:pt x="2302592" y="202081"/>
                </a:cubicBezTo>
                <a:cubicBezTo>
                  <a:pt x="2302002" y="215073"/>
                  <a:pt x="2301559" y="226737"/>
                  <a:pt x="2301264" y="237071"/>
                </a:cubicBezTo>
                <a:cubicBezTo>
                  <a:pt x="2300968" y="247406"/>
                  <a:pt x="2301411" y="259365"/>
                  <a:pt x="2302592" y="272947"/>
                </a:cubicBezTo>
                <a:cubicBezTo>
                  <a:pt x="2304955" y="274128"/>
                  <a:pt x="2311746" y="274867"/>
                  <a:pt x="2322967" y="275162"/>
                </a:cubicBezTo>
                <a:cubicBezTo>
                  <a:pt x="2334187" y="275457"/>
                  <a:pt x="2346441" y="275605"/>
                  <a:pt x="2359728" y="275605"/>
                </a:cubicBezTo>
                <a:cubicBezTo>
                  <a:pt x="2373016" y="275605"/>
                  <a:pt x="2385269" y="275605"/>
                  <a:pt x="2396490" y="275605"/>
                </a:cubicBezTo>
                <a:cubicBezTo>
                  <a:pt x="2407710" y="275605"/>
                  <a:pt x="2414502" y="275900"/>
                  <a:pt x="2416864" y="276491"/>
                </a:cubicBezTo>
                <a:cubicBezTo>
                  <a:pt x="2420998" y="290073"/>
                  <a:pt x="2422622" y="305132"/>
                  <a:pt x="2421736" y="321668"/>
                </a:cubicBezTo>
                <a:cubicBezTo>
                  <a:pt x="2420850" y="338203"/>
                  <a:pt x="2419521" y="352081"/>
                  <a:pt x="2417750" y="363302"/>
                </a:cubicBezTo>
                <a:cubicBezTo>
                  <a:pt x="2392947" y="363892"/>
                  <a:pt x="2371982" y="364040"/>
                  <a:pt x="2354856" y="363744"/>
                </a:cubicBezTo>
                <a:cubicBezTo>
                  <a:pt x="2337730" y="363449"/>
                  <a:pt x="2320309" y="363892"/>
                  <a:pt x="2302592" y="365073"/>
                </a:cubicBezTo>
                <a:cubicBezTo>
                  <a:pt x="2302002" y="387514"/>
                  <a:pt x="2301854" y="405969"/>
                  <a:pt x="2302150" y="420437"/>
                </a:cubicBezTo>
                <a:cubicBezTo>
                  <a:pt x="2302445" y="434906"/>
                  <a:pt x="2302592" y="446569"/>
                  <a:pt x="2302592" y="455427"/>
                </a:cubicBezTo>
                <a:cubicBezTo>
                  <a:pt x="2313813" y="455427"/>
                  <a:pt x="2324000" y="455427"/>
                  <a:pt x="2333153" y="455427"/>
                </a:cubicBezTo>
                <a:cubicBezTo>
                  <a:pt x="2342307" y="455427"/>
                  <a:pt x="2351608" y="455427"/>
                  <a:pt x="2361057" y="455427"/>
                </a:cubicBezTo>
                <a:cubicBezTo>
                  <a:pt x="2370505" y="455427"/>
                  <a:pt x="2380102" y="455575"/>
                  <a:pt x="2389846" y="455870"/>
                </a:cubicBezTo>
                <a:cubicBezTo>
                  <a:pt x="2399590" y="456165"/>
                  <a:pt x="2410663" y="456313"/>
                  <a:pt x="2423065" y="456313"/>
                </a:cubicBezTo>
                <a:cubicBezTo>
                  <a:pt x="2426018" y="460447"/>
                  <a:pt x="2428084" y="466500"/>
                  <a:pt x="2429266" y="474473"/>
                </a:cubicBezTo>
                <a:cubicBezTo>
                  <a:pt x="2430447" y="482445"/>
                  <a:pt x="2430889" y="490713"/>
                  <a:pt x="2430594" y="499276"/>
                </a:cubicBezTo>
                <a:cubicBezTo>
                  <a:pt x="2430299" y="507839"/>
                  <a:pt x="2429561" y="516106"/>
                  <a:pt x="2428380" y="524079"/>
                </a:cubicBezTo>
                <a:cubicBezTo>
                  <a:pt x="2427199" y="532051"/>
                  <a:pt x="2425427" y="538104"/>
                  <a:pt x="2423065" y="542238"/>
                </a:cubicBezTo>
                <a:cubicBezTo>
                  <a:pt x="2406529" y="542238"/>
                  <a:pt x="2389256" y="542238"/>
                  <a:pt x="2371244" y="542238"/>
                </a:cubicBezTo>
                <a:cubicBezTo>
                  <a:pt x="2353232" y="542238"/>
                  <a:pt x="2335368" y="542238"/>
                  <a:pt x="2317651" y="542238"/>
                </a:cubicBezTo>
                <a:cubicBezTo>
                  <a:pt x="2299935" y="542238"/>
                  <a:pt x="2282809" y="542238"/>
                  <a:pt x="2266274" y="542238"/>
                </a:cubicBezTo>
                <a:cubicBezTo>
                  <a:pt x="2249738" y="542238"/>
                  <a:pt x="2234384" y="542238"/>
                  <a:pt x="2220211" y="542238"/>
                </a:cubicBezTo>
                <a:cubicBezTo>
                  <a:pt x="2220211" y="512711"/>
                  <a:pt x="2220063" y="479345"/>
                  <a:pt x="2219768" y="442140"/>
                </a:cubicBezTo>
                <a:cubicBezTo>
                  <a:pt x="2219472" y="404935"/>
                  <a:pt x="2219325" y="367140"/>
                  <a:pt x="2219325" y="328754"/>
                </a:cubicBezTo>
                <a:cubicBezTo>
                  <a:pt x="2219325" y="290369"/>
                  <a:pt x="2219472" y="252721"/>
                  <a:pt x="2219768" y="215812"/>
                </a:cubicBezTo>
                <a:cubicBezTo>
                  <a:pt x="2220063" y="178902"/>
                  <a:pt x="2220506" y="145979"/>
                  <a:pt x="2221097" y="117042"/>
                </a:cubicBezTo>
                <a:cubicBezTo>
                  <a:pt x="2231136" y="117042"/>
                  <a:pt x="2243980" y="117042"/>
                  <a:pt x="2259630" y="117042"/>
                </a:cubicBezTo>
                <a:cubicBezTo>
                  <a:pt x="2275279" y="117042"/>
                  <a:pt x="2292258" y="116895"/>
                  <a:pt x="2310565" y="116599"/>
                </a:cubicBezTo>
                <a:cubicBezTo>
                  <a:pt x="2328872" y="116304"/>
                  <a:pt x="2347179" y="116009"/>
                  <a:pt x="2365486" y="115713"/>
                </a:cubicBezTo>
                <a:cubicBezTo>
                  <a:pt x="2383793" y="115418"/>
                  <a:pt x="2400624" y="115270"/>
                  <a:pt x="2415978" y="115270"/>
                </a:cubicBezTo>
                <a:close/>
                <a:moveTo>
                  <a:pt x="520503" y="115270"/>
                </a:moveTo>
                <a:cubicBezTo>
                  <a:pt x="522865" y="119404"/>
                  <a:pt x="524637" y="125162"/>
                  <a:pt x="525818" y="132544"/>
                </a:cubicBezTo>
                <a:cubicBezTo>
                  <a:pt x="526999" y="139926"/>
                  <a:pt x="527737" y="147898"/>
                  <a:pt x="528033" y="156461"/>
                </a:cubicBezTo>
                <a:cubicBezTo>
                  <a:pt x="528328" y="165024"/>
                  <a:pt x="528180" y="173440"/>
                  <a:pt x="527590" y="181707"/>
                </a:cubicBezTo>
                <a:cubicBezTo>
                  <a:pt x="526999" y="189975"/>
                  <a:pt x="525818" y="196766"/>
                  <a:pt x="524046" y="202081"/>
                </a:cubicBezTo>
                <a:cubicBezTo>
                  <a:pt x="515188" y="202081"/>
                  <a:pt x="505444" y="201934"/>
                  <a:pt x="494814" y="201638"/>
                </a:cubicBezTo>
                <a:cubicBezTo>
                  <a:pt x="484184" y="201343"/>
                  <a:pt x="473554" y="201196"/>
                  <a:pt x="462924" y="201196"/>
                </a:cubicBezTo>
                <a:cubicBezTo>
                  <a:pt x="452295" y="201196"/>
                  <a:pt x="442108" y="201196"/>
                  <a:pt x="432363" y="201196"/>
                </a:cubicBezTo>
                <a:cubicBezTo>
                  <a:pt x="422619" y="201196"/>
                  <a:pt x="414204" y="201491"/>
                  <a:pt x="407117" y="202081"/>
                </a:cubicBezTo>
                <a:cubicBezTo>
                  <a:pt x="406527" y="215073"/>
                  <a:pt x="406084" y="226737"/>
                  <a:pt x="405789" y="237071"/>
                </a:cubicBezTo>
                <a:cubicBezTo>
                  <a:pt x="405493" y="247406"/>
                  <a:pt x="405936" y="259365"/>
                  <a:pt x="407117" y="272947"/>
                </a:cubicBezTo>
                <a:cubicBezTo>
                  <a:pt x="409480" y="274128"/>
                  <a:pt x="416271" y="274867"/>
                  <a:pt x="427491" y="275162"/>
                </a:cubicBezTo>
                <a:cubicBezTo>
                  <a:pt x="438712" y="275457"/>
                  <a:pt x="450966" y="275605"/>
                  <a:pt x="464253" y="275605"/>
                </a:cubicBezTo>
                <a:cubicBezTo>
                  <a:pt x="477540" y="275605"/>
                  <a:pt x="489795" y="275605"/>
                  <a:pt x="501015" y="275605"/>
                </a:cubicBezTo>
                <a:cubicBezTo>
                  <a:pt x="512235" y="275605"/>
                  <a:pt x="519027" y="275900"/>
                  <a:pt x="521389" y="276491"/>
                </a:cubicBezTo>
                <a:cubicBezTo>
                  <a:pt x="525523" y="290073"/>
                  <a:pt x="527147" y="305132"/>
                  <a:pt x="526261" y="321668"/>
                </a:cubicBezTo>
                <a:cubicBezTo>
                  <a:pt x="525375" y="338203"/>
                  <a:pt x="524046" y="352081"/>
                  <a:pt x="522275" y="363302"/>
                </a:cubicBezTo>
                <a:cubicBezTo>
                  <a:pt x="497472" y="363892"/>
                  <a:pt x="476507" y="364040"/>
                  <a:pt x="459381" y="363744"/>
                </a:cubicBezTo>
                <a:cubicBezTo>
                  <a:pt x="442255" y="363449"/>
                  <a:pt x="424834" y="363892"/>
                  <a:pt x="407117" y="365073"/>
                </a:cubicBezTo>
                <a:cubicBezTo>
                  <a:pt x="406527" y="387514"/>
                  <a:pt x="406379" y="405969"/>
                  <a:pt x="406675" y="420437"/>
                </a:cubicBezTo>
                <a:cubicBezTo>
                  <a:pt x="406970" y="434906"/>
                  <a:pt x="407117" y="446569"/>
                  <a:pt x="407117" y="455427"/>
                </a:cubicBezTo>
                <a:cubicBezTo>
                  <a:pt x="418338" y="455427"/>
                  <a:pt x="428525" y="455427"/>
                  <a:pt x="437678" y="455427"/>
                </a:cubicBezTo>
                <a:cubicBezTo>
                  <a:pt x="446832" y="455427"/>
                  <a:pt x="456133" y="455427"/>
                  <a:pt x="465582" y="455427"/>
                </a:cubicBezTo>
                <a:cubicBezTo>
                  <a:pt x="475031" y="455427"/>
                  <a:pt x="484627" y="455575"/>
                  <a:pt x="494371" y="455870"/>
                </a:cubicBezTo>
                <a:cubicBezTo>
                  <a:pt x="504115" y="456165"/>
                  <a:pt x="515188" y="456313"/>
                  <a:pt x="527590" y="456313"/>
                </a:cubicBezTo>
                <a:cubicBezTo>
                  <a:pt x="530542" y="460447"/>
                  <a:pt x="532609" y="466500"/>
                  <a:pt x="533790" y="474473"/>
                </a:cubicBezTo>
                <a:cubicBezTo>
                  <a:pt x="534972" y="482445"/>
                  <a:pt x="535414" y="490713"/>
                  <a:pt x="535119" y="499276"/>
                </a:cubicBezTo>
                <a:cubicBezTo>
                  <a:pt x="534824" y="507839"/>
                  <a:pt x="534086" y="516106"/>
                  <a:pt x="532905" y="524079"/>
                </a:cubicBezTo>
                <a:cubicBezTo>
                  <a:pt x="531723" y="532051"/>
                  <a:pt x="529952" y="538104"/>
                  <a:pt x="527590" y="542238"/>
                </a:cubicBezTo>
                <a:cubicBezTo>
                  <a:pt x="511054" y="542238"/>
                  <a:pt x="493781" y="542238"/>
                  <a:pt x="475769" y="542238"/>
                </a:cubicBezTo>
                <a:cubicBezTo>
                  <a:pt x="457757" y="542238"/>
                  <a:pt x="439893" y="542238"/>
                  <a:pt x="422176" y="542238"/>
                </a:cubicBezTo>
                <a:cubicBezTo>
                  <a:pt x="404460" y="542238"/>
                  <a:pt x="387334" y="542238"/>
                  <a:pt x="370799" y="542238"/>
                </a:cubicBezTo>
                <a:cubicBezTo>
                  <a:pt x="354263" y="542238"/>
                  <a:pt x="338909" y="542238"/>
                  <a:pt x="324736" y="542238"/>
                </a:cubicBezTo>
                <a:cubicBezTo>
                  <a:pt x="324736" y="512711"/>
                  <a:pt x="324588" y="479345"/>
                  <a:pt x="324293" y="442140"/>
                </a:cubicBezTo>
                <a:cubicBezTo>
                  <a:pt x="323998" y="404935"/>
                  <a:pt x="323850" y="367140"/>
                  <a:pt x="323850" y="328754"/>
                </a:cubicBezTo>
                <a:cubicBezTo>
                  <a:pt x="323850" y="290369"/>
                  <a:pt x="323998" y="252721"/>
                  <a:pt x="324293" y="215812"/>
                </a:cubicBezTo>
                <a:cubicBezTo>
                  <a:pt x="324588" y="178902"/>
                  <a:pt x="325031" y="145979"/>
                  <a:pt x="325622" y="117042"/>
                </a:cubicBezTo>
                <a:cubicBezTo>
                  <a:pt x="335661" y="117042"/>
                  <a:pt x="348505" y="117042"/>
                  <a:pt x="364155" y="117042"/>
                </a:cubicBezTo>
                <a:cubicBezTo>
                  <a:pt x="379805" y="117042"/>
                  <a:pt x="396783" y="116895"/>
                  <a:pt x="415090" y="116599"/>
                </a:cubicBezTo>
                <a:cubicBezTo>
                  <a:pt x="433397" y="116304"/>
                  <a:pt x="451704" y="116009"/>
                  <a:pt x="470011" y="115713"/>
                </a:cubicBezTo>
                <a:cubicBezTo>
                  <a:pt x="488318" y="115418"/>
                  <a:pt x="505149" y="115270"/>
                  <a:pt x="520503" y="115270"/>
                </a:cubicBezTo>
                <a:close/>
                <a:moveTo>
                  <a:pt x="966140" y="109070"/>
                </a:moveTo>
                <a:cubicBezTo>
                  <a:pt x="976770" y="109070"/>
                  <a:pt x="986661" y="110251"/>
                  <a:pt x="995815" y="112613"/>
                </a:cubicBezTo>
                <a:cubicBezTo>
                  <a:pt x="1004968" y="114975"/>
                  <a:pt x="1012203" y="117633"/>
                  <a:pt x="1017517" y="120585"/>
                </a:cubicBezTo>
                <a:cubicBezTo>
                  <a:pt x="1010431" y="154837"/>
                  <a:pt x="1003049" y="190123"/>
                  <a:pt x="995372" y="226442"/>
                </a:cubicBezTo>
                <a:cubicBezTo>
                  <a:pt x="987695" y="262760"/>
                  <a:pt x="979722" y="299079"/>
                  <a:pt x="971455" y="335398"/>
                </a:cubicBezTo>
                <a:cubicBezTo>
                  <a:pt x="963187" y="371717"/>
                  <a:pt x="954919" y="407445"/>
                  <a:pt x="946652" y="442583"/>
                </a:cubicBezTo>
                <a:cubicBezTo>
                  <a:pt x="938384" y="477721"/>
                  <a:pt x="930116" y="511234"/>
                  <a:pt x="921848" y="543124"/>
                </a:cubicBezTo>
                <a:cubicBezTo>
                  <a:pt x="919486" y="544896"/>
                  <a:pt x="913285" y="546667"/>
                  <a:pt x="903246" y="548439"/>
                </a:cubicBezTo>
                <a:cubicBezTo>
                  <a:pt x="893207" y="550211"/>
                  <a:pt x="881986" y="551096"/>
                  <a:pt x="869585" y="551096"/>
                </a:cubicBezTo>
                <a:cubicBezTo>
                  <a:pt x="860727" y="551096"/>
                  <a:pt x="851868" y="550358"/>
                  <a:pt x="843010" y="548882"/>
                </a:cubicBezTo>
                <a:cubicBezTo>
                  <a:pt x="834152" y="547405"/>
                  <a:pt x="826770" y="544896"/>
                  <a:pt x="820864" y="541352"/>
                </a:cubicBezTo>
                <a:cubicBezTo>
                  <a:pt x="820274" y="540171"/>
                  <a:pt x="818945" y="535742"/>
                  <a:pt x="816878" y="528065"/>
                </a:cubicBezTo>
                <a:cubicBezTo>
                  <a:pt x="814811" y="520388"/>
                  <a:pt x="812449" y="510791"/>
                  <a:pt x="809792" y="499276"/>
                </a:cubicBezTo>
                <a:cubicBezTo>
                  <a:pt x="807134" y="487760"/>
                  <a:pt x="804329" y="475506"/>
                  <a:pt x="801376" y="462514"/>
                </a:cubicBezTo>
                <a:cubicBezTo>
                  <a:pt x="798423" y="449522"/>
                  <a:pt x="795618" y="436973"/>
                  <a:pt x="792961" y="424866"/>
                </a:cubicBezTo>
                <a:cubicBezTo>
                  <a:pt x="790303" y="412760"/>
                  <a:pt x="788089" y="402130"/>
                  <a:pt x="786317" y="392977"/>
                </a:cubicBezTo>
                <a:cubicBezTo>
                  <a:pt x="784546" y="383823"/>
                  <a:pt x="783364" y="377770"/>
                  <a:pt x="782774" y="374817"/>
                </a:cubicBezTo>
                <a:cubicBezTo>
                  <a:pt x="779231" y="395486"/>
                  <a:pt x="775835" y="413498"/>
                  <a:pt x="772587" y="428853"/>
                </a:cubicBezTo>
                <a:cubicBezTo>
                  <a:pt x="769339" y="444207"/>
                  <a:pt x="766239" y="458085"/>
                  <a:pt x="763286" y="470486"/>
                </a:cubicBezTo>
                <a:cubicBezTo>
                  <a:pt x="760333" y="482888"/>
                  <a:pt x="757676" y="494699"/>
                  <a:pt x="755313" y="505919"/>
                </a:cubicBezTo>
                <a:cubicBezTo>
                  <a:pt x="752951" y="517140"/>
                  <a:pt x="750294" y="528951"/>
                  <a:pt x="747341" y="541352"/>
                </a:cubicBezTo>
                <a:cubicBezTo>
                  <a:pt x="742026" y="544896"/>
                  <a:pt x="734054" y="547405"/>
                  <a:pt x="723424" y="548882"/>
                </a:cubicBezTo>
                <a:cubicBezTo>
                  <a:pt x="712794" y="550358"/>
                  <a:pt x="701868" y="551096"/>
                  <a:pt x="690648" y="551096"/>
                </a:cubicBezTo>
                <a:cubicBezTo>
                  <a:pt x="680018" y="551096"/>
                  <a:pt x="670274" y="550358"/>
                  <a:pt x="661416" y="548882"/>
                </a:cubicBezTo>
                <a:cubicBezTo>
                  <a:pt x="652558" y="547405"/>
                  <a:pt x="646947" y="544896"/>
                  <a:pt x="644585" y="541352"/>
                </a:cubicBezTo>
                <a:cubicBezTo>
                  <a:pt x="633955" y="495289"/>
                  <a:pt x="621997" y="437268"/>
                  <a:pt x="608709" y="367288"/>
                </a:cubicBezTo>
                <a:cubicBezTo>
                  <a:pt x="595422" y="297308"/>
                  <a:pt x="581396" y="213892"/>
                  <a:pt x="566633" y="117042"/>
                </a:cubicBezTo>
                <a:cubicBezTo>
                  <a:pt x="579034" y="113499"/>
                  <a:pt x="593945" y="111284"/>
                  <a:pt x="611367" y="110398"/>
                </a:cubicBezTo>
                <a:cubicBezTo>
                  <a:pt x="628788" y="109513"/>
                  <a:pt x="644290" y="110251"/>
                  <a:pt x="657873" y="112613"/>
                </a:cubicBezTo>
                <a:cubicBezTo>
                  <a:pt x="664369" y="163400"/>
                  <a:pt x="671751" y="212564"/>
                  <a:pt x="680018" y="260103"/>
                </a:cubicBezTo>
                <a:cubicBezTo>
                  <a:pt x="688286" y="307642"/>
                  <a:pt x="695373" y="354443"/>
                  <a:pt x="701278" y="400506"/>
                </a:cubicBezTo>
                <a:cubicBezTo>
                  <a:pt x="701868" y="396963"/>
                  <a:pt x="703640" y="389729"/>
                  <a:pt x="706593" y="378803"/>
                </a:cubicBezTo>
                <a:cubicBezTo>
                  <a:pt x="709546" y="367878"/>
                  <a:pt x="713089" y="355181"/>
                  <a:pt x="717223" y="340713"/>
                </a:cubicBezTo>
                <a:cubicBezTo>
                  <a:pt x="721357" y="326244"/>
                  <a:pt x="725786" y="311185"/>
                  <a:pt x="730510" y="295536"/>
                </a:cubicBezTo>
                <a:cubicBezTo>
                  <a:pt x="735235" y="279886"/>
                  <a:pt x="739664" y="265565"/>
                  <a:pt x="743798" y="252573"/>
                </a:cubicBezTo>
                <a:cubicBezTo>
                  <a:pt x="743798" y="251983"/>
                  <a:pt x="747636" y="251097"/>
                  <a:pt x="755313" y="249916"/>
                </a:cubicBezTo>
                <a:cubicBezTo>
                  <a:pt x="762990" y="248735"/>
                  <a:pt x="772735" y="248144"/>
                  <a:pt x="784546" y="248144"/>
                </a:cubicBezTo>
                <a:cubicBezTo>
                  <a:pt x="791042" y="248144"/>
                  <a:pt x="797833" y="248440"/>
                  <a:pt x="804920" y="249030"/>
                </a:cubicBezTo>
                <a:cubicBezTo>
                  <a:pt x="812006" y="249621"/>
                  <a:pt x="819093" y="250802"/>
                  <a:pt x="826179" y="252573"/>
                </a:cubicBezTo>
                <a:cubicBezTo>
                  <a:pt x="829132" y="266156"/>
                  <a:pt x="832528" y="278558"/>
                  <a:pt x="836366" y="289778"/>
                </a:cubicBezTo>
                <a:cubicBezTo>
                  <a:pt x="840205" y="300998"/>
                  <a:pt x="844043" y="312367"/>
                  <a:pt x="847882" y="323882"/>
                </a:cubicBezTo>
                <a:cubicBezTo>
                  <a:pt x="851721" y="335398"/>
                  <a:pt x="855854" y="347209"/>
                  <a:pt x="860284" y="359315"/>
                </a:cubicBezTo>
                <a:cubicBezTo>
                  <a:pt x="864713" y="371422"/>
                  <a:pt x="868994" y="385152"/>
                  <a:pt x="873128" y="400506"/>
                </a:cubicBezTo>
                <a:cubicBezTo>
                  <a:pt x="878443" y="372160"/>
                  <a:pt x="882872" y="345733"/>
                  <a:pt x="886415" y="321225"/>
                </a:cubicBezTo>
                <a:cubicBezTo>
                  <a:pt x="889959" y="296717"/>
                  <a:pt x="893354" y="273095"/>
                  <a:pt x="896602" y="250359"/>
                </a:cubicBezTo>
                <a:cubicBezTo>
                  <a:pt x="899851" y="227623"/>
                  <a:pt x="902951" y="205477"/>
                  <a:pt x="905904" y="183922"/>
                </a:cubicBezTo>
                <a:cubicBezTo>
                  <a:pt x="908856" y="162367"/>
                  <a:pt x="912400" y="140369"/>
                  <a:pt x="916533" y="117928"/>
                </a:cubicBezTo>
                <a:cubicBezTo>
                  <a:pt x="924801" y="114975"/>
                  <a:pt x="933069" y="112761"/>
                  <a:pt x="941337" y="111284"/>
                </a:cubicBezTo>
                <a:cubicBezTo>
                  <a:pt x="949604" y="109808"/>
                  <a:pt x="957872" y="109070"/>
                  <a:pt x="966140" y="109070"/>
                </a:cubicBezTo>
                <a:close/>
                <a:moveTo>
                  <a:pt x="2102967" y="107298"/>
                </a:moveTo>
                <a:cubicBezTo>
                  <a:pt x="2109463" y="107298"/>
                  <a:pt x="2115664" y="107741"/>
                  <a:pt x="2121570" y="108627"/>
                </a:cubicBezTo>
                <a:cubicBezTo>
                  <a:pt x="2127475" y="109513"/>
                  <a:pt x="2131904" y="110546"/>
                  <a:pt x="2134857" y="111727"/>
                </a:cubicBezTo>
                <a:cubicBezTo>
                  <a:pt x="2135448" y="140664"/>
                  <a:pt x="2136186" y="174916"/>
                  <a:pt x="2137072" y="214483"/>
                </a:cubicBezTo>
                <a:cubicBezTo>
                  <a:pt x="2137957" y="254050"/>
                  <a:pt x="2138548" y="293912"/>
                  <a:pt x="2138843" y="334069"/>
                </a:cubicBezTo>
                <a:cubicBezTo>
                  <a:pt x="2139139" y="374227"/>
                  <a:pt x="2139434" y="412612"/>
                  <a:pt x="2139729" y="449226"/>
                </a:cubicBezTo>
                <a:cubicBezTo>
                  <a:pt x="2140024" y="485841"/>
                  <a:pt x="2139877" y="516254"/>
                  <a:pt x="2139286" y="540466"/>
                </a:cubicBezTo>
                <a:cubicBezTo>
                  <a:pt x="2135152" y="542238"/>
                  <a:pt x="2128656" y="544305"/>
                  <a:pt x="2119798" y="546667"/>
                </a:cubicBezTo>
                <a:cubicBezTo>
                  <a:pt x="2110940" y="549029"/>
                  <a:pt x="2101196" y="550211"/>
                  <a:pt x="2090566" y="550211"/>
                </a:cubicBezTo>
                <a:cubicBezTo>
                  <a:pt x="2076393" y="550211"/>
                  <a:pt x="2063401" y="547258"/>
                  <a:pt x="2051590" y="541352"/>
                </a:cubicBezTo>
                <a:cubicBezTo>
                  <a:pt x="2051590" y="516549"/>
                  <a:pt x="2051442" y="495732"/>
                  <a:pt x="2051147" y="478902"/>
                </a:cubicBezTo>
                <a:cubicBezTo>
                  <a:pt x="2050851" y="462071"/>
                  <a:pt x="2050556" y="445683"/>
                  <a:pt x="2050261" y="429738"/>
                </a:cubicBezTo>
                <a:cubicBezTo>
                  <a:pt x="2049966" y="413794"/>
                  <a:pt x="2049818" y="396520"/>
                  <a:pt x="2049818" y="377918"/>
                </a:cubicBezTo>
                <a:cubicBezTo>
                  <a:pt x="2049818" y="359315"/>
                  <a:pt x="2049818" y="335841"/>
                  <a:pt x="2049818" y="307495"/>
                </a:cubicBezTo>
                <a:cubicBezTo>
                  <a:pt x="2046865" y="309857"/>
                  <a:pt x="2043322" y="313843"/>
                  <a:pt x="2039188" y="319453"/>
                </a:cubicBezTo>
                <a:cubicBezTo>
                  <a:pt x="2035054" y="325063"/>
                  <a:pt x="2030920" y="331117"/>
                  <a:pt x="2026786" y="337613"/>
                </a:cubicBezTo>
                <a:cubicBezTo>
                  <a:pt x="2022653" y="344109"/>
                  <a:pt x="2018519" y="350605"/>
                  <a:pt x="2014385" y="357101"/>
                </a:cubicBezTo>
                <a:cubicBezTo>
                  <a:pt x="2010251" y="363597"/>
                  <a:pt x="2006708" y="368616"/>
                  <a:pt x="2003755" y="372160"/>
                </a:cubicBezTo>
                <a:lnTo>
                  <a:pt x="1990468" y="372160"/>
                </a:lnTo>
                <a:cubicBezTo>
                  <a:pt x="1987515" y="368616"/>
                  <a:pt x="1983824" y="363449"/>
                  <a:pt x="1979395" y="356658"/>
                </a:cubicBezTo>
                <a:cubicBezTo>
                  <a:pt x="1974966" y="349866"/>
                  <a:pt x="1970389" y="342928"/>
                  <a:pt x="1965665" y="335841"/>
                </a:cubicBezTo>
                <a:cubicBezTo>
                  <a:pt x="1960940" y="328754"/>
                  <a:pt x="1956363" y="322258"/>
                  <a:pt x="1951934" y="316353"/>
                </a:cubicBezTo>
                <a:cubicBezTo>
                  <a:pt x="1947505" y="310447"/>
                  <a:pt x="1943814" y="306313"/>
                  <a:pt x="1940862" y="303951"/>
                </a:cubicBezTo>
                <a:cubicBezTo>
                  <a:pt x="1940271" y="329345"/>
                  <a:pt x="1940862" y="361235"/>
                  <a:pt x="1942633" y="399620"/>
                </a:cubicBezTo>
                <a:cubicBezTo>
                  <a:pt x="1944405" y="438006"/>
                  <a:pt x="1943224" y="484955"/>
                  <a:pt x="1939090" y="540466"/>
                </a:cubicBezTo>
                <a:cubicBezTo>
                  <a:pt x="1932594" y="543419"/>
                  <a:pt x="1925655" y="545486"/>
                  <a:pt x="1918273" y="546667"/>
                </a:cubicBezTo>
                <a:cubicBezTo>
                  <a:pt x="1910891" y="547848"/>
                  <a:pt x="1903362" y="548439"/>
                  <a:pt x="1895684" y="548439"/>
                </a:cubicBezTo>
                <a:cubicBezTo>
                  <a:pt x="1876196" y="548439"/>
                  <a:pt x="1860842" y="546077"/>
                  <a:pt x="1849622" y="541352"/>
                </a:cubicBezTo>
                <a:cubicBezTo>
                  <a:pt x="1849031" y="508282"/>
                  <a:pt x="1848736" y="472406"/>
                  <a:pt x="1848736" y="433725"/>
                </a:cubicBezTo>
                <a:cubicBezTo>
                  <a:pt x="1848736" y="395044"/>
                  <a:pt x="1848883" y="356510"/>
                  <a:pt x="1849179" y="318124"/>
                </a:cubicBezTo>
                <a:cubicBezTo>
                  <a:pt x="1849474" y="279739"/>
                  <a:pt x="1849769" y="242829"/>
                  <a:pt x="1850064" y="207396"/>
                </a:cubicBezTo>
                <a:cubicBezTo>
                  <a:pt x="1850360" y="171963"/>
                  <a:pt x="1850507" y="140959"/>
                  <a:pt x="1850507" y="114385"/>
                </a:cubicBezTo>
                <a:cubicBezTo>
                  <a:pt x="1852870" y="112613"/>
                  <a:pt x="1857889" y="111137"/>
                  <a:pt x="1865566" y="109956"/>
                </a:cubicBezTo>
                <a:cubicBezTo>
                  <a:pt x="1873244" y="108774"/>
                  <a:pt x="1881511" y="108184"/>
                  <a:pt x="1890369" y="108184"/>
                </a:cubicBezTo>
                <a:cubicBezTo>
                  <a:pt x="1899228" y="108184"/>
                  <a:pt x="1907643" y="108774"/>
                  <a:pt x="1915615" y="109956"/>
                </a:cubicBezTo>
                <a:cubicBezTo>
                  <a:pt x="1923588" y="111137"/>
                  <a:pt x="1929346" y="112908"/>
                  <a:pt x="1932889" y="115270"/>
                </a:cubicBezTo>
                <a:cubicBezTo>
                  <a:pt x="1936432" y="124129"/>
                  <a:pt x="1940862" y="134611"/>
                  <a:pt x="1946177" y="146717"/>
                </a:cubicBezTo>
                <a:cubicBezTo>
                  <a:pt x="1951491" y="158824"/>
                  <a:pt x="1956954" y="171077"/>
                  <a:pt x="1962564" y="183479"/>
                </a:cubicBezTo>
                <a:cubicBezTo>
                  <a:pt x="1968174" y="195881"/>
                  <a:pt x="1973637" y="207839"/>
                  <a:pt x="1978952" y="219355"/>
                </a:cubicBezTo>
                <a:cubicBezTo>
                  <a:pt x="1984267" y="230871"/>
                  <a:pt x="1988991" y="240762"/>
                  <a:pt x="1993125" y="249030"/>
                </a:cubicBezTo>
                <a:cubicBezTo>
                  <a:pt x="1995487" y="250211"/>
                  <a:pt x="1997997" y="250949"/>
                  <a:pt x="2000655" y="251245"/>
                </a:cubicBezTo>
                <a:cubicBezTo>
                  <a:pt x="2003312" y="251540"/>
                  <a:pt x="2005527" y="250802"/>
                  <a:pt x="2007298" y="249030"/>
                </a:cubicBezTo>
                <a:cubicBezTo>
                  <a:pt x="2012613" y="237219"/>
                  <a:pt x="2017190" y="226294"/>
                  <a:pt x="2021029" y="216255"/>
                </a:cubicBezTo>
                <a:cubicBezTo>
                  <a:pt x="2024867" y="206215"/>
                  <a:pt x="2028558" y="196028"/>
                  <a:pt x="2032101" y="185694"/>
                </a:cubicBezTo>
                <a:cubicBezTo>
                  <a:pt x="2035645" y="175359"/>
                  <a:pt x="2039483" y="164581"/>
                  <a:pt x="2043617" y="153361"/>
                </a:cubicBezTo>
                <a:cubicBezTo>
                  <a:pt x="2047751" y="142141"/>
                  <a:pt x="2052475" y="129444"/>
                  <a:pt x="2057790" y="115270"/>
                </a:cubicBezTo>
                <a:cubicBezTo>
                  <a:pt x="2060743" y="112318"/>
                  <a:pt x="2066649" y="110251"/>
                  <a:pt x="2075507" y="109070"/>
                </a:cubicBezTo>
                <a:cubicBezTo>
                  <a:pt x="2084365" y="107889"/>
                  <a:pt x="2093519" y="107298"/>
                  <a:pt x="2102967" y="107298"/>
                </a:cubicBezTo>
                <a:close/>
                <a:moveTo>
                  <a:pt x="1654883" y="107298"/>
                </a:moveTo>
                <a:cubicBezTo>
                  <a:pt x="1662560" y="107298"/>
                  <a:pt x="1670237" y="107889"/>
                  <a:pt x="1677914" y="109070"/>
                </a:cubicBezTo>
                <a:cubicBezTo>
                  <a:pt x="1685592" y="110251"/>
                  <a:pt x="1692678" y="112613"/>
                  <a:pt x="1699174" y="116156"/>
                </a:cubicBezTo>
                <a:cubicBezTo>
                  <a:pt x="1715119" y="182298"/>
                  <a:pt x="1732245" y="250949"/>
                  <a:pt x="1750552" y="322111"/>
                </a:cubicBezTo>
                <a:cubicBezTo>
                  <a:pt x="1768859" y="393272"/>
                  <a:pt x="1786575" y="466352"/>
                  <a:pt x="1803702" y="541352"/>
                </a:cubicBezTo>
                <a:cubicBezTo>
                  <a:pt x="1798387" y="543715"/>
                  <a:pt x="1791152" y="545339"/>
                  <a:pt x="1781999" y="546224"/>
                </a:cubicBezTo>
                <a:cubicBezTo>
                  <a:pt x="1772845" y="547110"/>
                  <a:pt x="1763544" y="547553"/>
                  <a:pt x="1754095" y="547553"/>
                </a:cubicBezTo>
                <a:cubicBezTo>
                  <a:pt x="1744056" y="547553"/>
                  <a:pt x="1735198" y="547110"/>
                  <a:pt x="1727521" y="546224"/>
                </a:cubicBezTo>
                <a:cubicBezTo>
                  <a:pt x="1719843" y="545339"/>
                  <a:pt x="1715414" y="543419"/>
                  <a:pt x="1714233" y="540466"/>
                </a:cubicBezTo>
                <a:cubicBezTo>
                  <a:pt x="1709509" y="523931"/>
                  <a:pt x="1705523" y="509167"/>
                  <a:pt x="1702275" y="496175"/>
                </a:cubicBezTo>
                <a:cubicBezTo>
                  <a:pt x="1699026" y="483183"/>
                  <a:pt x="1695040" y="470191"/>
                  <a:pt x="1690316" y="457199"/>
                </a:cubicBezTo>
                <a:cubicBezTo>
                  <a:pt x="1683820" y="456608"/>
                  <a:pt x="1677914" y="456165"/>
                  <a:pt x="1672599" y="455870"/>
                </a:cubicBezTo>
                <a:cubicBezTo>
                  <a:pt x="1667284" y="455575"/>
                  <a:pt x="1661674" y="455427"/>
                  <a:pt x="1655769" y="455427"/>
                </a:cubicBezTo>
                <a:cubicBezTo>
                  <a:pt x="1649863" y="455427"/>
                  <a:pt x="1643367" y="455427"/>
                  <a:pt x="1636281" y="455427"/>
                </a:cubicBezTo>
                <a:cubicBezTo>
                  <a:pt x="1629194" y="455427"/>
                  <a:pt x="1620631" y="455723"/>
                  <a:pt x="1610592" y="456313"/>
                </a:cubicBezTo>
                <a:cubicBezTo>
                  <a:pt x="1605867" y="472849"/>
                  <a:pt x="1602176" y="488350"/>
                  <a:pt x="1599519" y="502819"/>
                </a:cubicBezTo>
                <a:cubicBezTo>
                  <a:pt x="1596861" y="517287"/>
                  <a:pt x="1594647" y="529541"/>
                  <a:pt x="1592875" y="539581"/>
                </a:cubicBezTo>
                <a:cubicBezTo>
                  <a:pt x="1591103" y="540762"/>
                  <a:pt x="1586379" y="542533"/>
                  <a:pt x="1578702" y="544896"/>
                </a:cubicBezTo>
                <a:cubicBezTo>
                  <a:pt x="1571025" y="547258"/>
                  <a:pt x="1561871" y="548439"/>
                  <a:pt x="1551241" y="548439"/>
                </a:cubicBezTo>
                <a:cubicBezTo>
                  <a:pt x="1544155" y="548439"/>
                  <a:pt x="1536921" y="547701"/>
                  <a:pt x="1529539" y="546224"/>
                </a:cubicBezTo>
                <a:cubicBezTo>
                  <a:pt x="1522157" y="544748"/>
                  <a:pt x="1514627" y="541648"/>
                  <a:pt x="1506950" y="536923"/>
                </a:cubicBezTo>
                <a:cubicBezTo>
                  <a:pt x="1513446" y="506215"/>
                  <a:pt x="1519499" y="478606"/>
                  <a:pt x="1525109" y="454099"/>
                </a:cubicBezTo>
                <a:cubicBezTo>
                  <a:pt x="1530720" y="429591"/>
                  <a:pt x="1536035" y="406707"/>
                  <a:pt x="1541054" y="385447"/>
                </a:cubicBezTo>
                <a:cubicBezTo>
                  <a:pt x="1546074" y="364187"/>
                  <a:pt x="1550946" y="343666"/>
                  <a:pt x="1555670" y="323882"/>
                </a:cubicBezTo>
                <a:cubicBezTo>
                  <a:pt x="1560395" y="304099"/>
                  <a:pt x="1565267" y="283725"/>
                  <a:pt x="1570287" y="262760"/>
                </a:cubicBezTo>
                <a:cubicBezTo>
                  <a:pt x="1575306" y="241796"/>
                  <a:pt x="1580621" y="219207"/>
                  <a:pt x="1586231" y="194995"/>
                </a:cubicBezTo>
                <a:cubicBezTo>
                  <a:pt x="1591842" y="170782"/>
                  <a:pt x="1598190" y="143912"/>
                  <a:pt x="1605277" y="114385"/>
                </a:cubicBezTo>
                <a:cubicBezTo>
                  <a:pt x="1610001" y="112613"/>
                  <a:pt x="1616940" y="110989"/>
                  <a:pt x="1626094" y="109513"/>
                </a:cubicBezTo>
                <a:cubicBezTo>
                  <a:pt x="1635247" y="108036"/>
                  <a:pt x="1644844" y="107298"/>
                  <a:pt x="1654883" y="107298"/>
                </a:cubicBezTo>
                <a:close/>
                <a:moveTo>
                  <a:pt x="201082" y="999"/>
                </a:moveTo>
                <a:cubicBezTo>
                  <a:pt x="209940" y="999"/>
                  <a:pt x="218503" y="1737"/>
                  <a:pt x="226771" y="3214"/>
                </a:cubicBezTo>
                <a:cubicBezTo>
                  <a:pt x="235039" y="4690"/>
                  <a:pt x="241830" y="6905"/>
                  <a:pt x="247145" y="9857"/>
                </a:cubicBezTo>
                <a:cubicBezTo>
                  <a:pt x="247145" y="25802"/>
                  <a:pt x="247145" y="49719"/>
                  <a:pt x="247145" y="81609"/>
                </a:cubicBezTo>
                <a:cubicBezTo>
                  <a:pt x="247145" y="113499"/>
                  <a:pt x="247145" y="148637"/>
                  <a:pt x="247145" y="187022"/>
                </a:cubicBezTo>
                <a:cubicBezTo>
                  <a:pt x="247145" y="225408"/>
                  <a:pt x="246997" y="264827"/>
                  <a:pt x="246702" y="305280"/>
                </a:cubicBezTo>
                <a:cubicBezTo>
                  <a:pt x="246407" y="345733"/>
                  <a:pt x="246112" y="382790"/>
                  <a:pt x="245816" y="416451"/>
                </a:cubicBezTo>
                <a:cubicBezTo>
                  <a:pt x="245521" y="450112"/>
                  <a:pt x="245373" y="478311"/>
                  <a:pt x="245373" y="501047"/>
                </a:cubicBezTo>
                <a:cubicBezTo>
                  <a:pt x="245373" y="523783"/>
                  <a:pt x="245373" y="536333"/>
                  <a:pt x="245373" y="538695"/>
                </a:cubicBezTo>
                <a:cubicBezTo>
                  <a:pt x="241830" y="541648"/>
                  <a:pt x="236072" y="543862"/>
                  <a:pt x="228100" y="545339"/>
                </a:cubicBezTo>
                <a:cubicBezTo>
                  <a:pt x="220127" y="546815"/>
                  <a:pt x="212007" y="547553"/>
                  <a:pt x="203740" y="547553"/>
                </a:cubicBezTo>
                <a:cubicBezTo>
                  <a:pt x="194881" y="547553"/>
                  <a:pt x="186466" y="546963"/>
                  <a:pt x="178494" y="545781"/>
                </a:cubicBezTo>
                <a:cubicBezTo>
                  <a:pt x="170521" y="544600"/>
                  <a:pt x="164763" y="542533"/>
                  <a:pt x="161220" y="539581"/>
                </a:cubicBezTo>
                <a:cubicBezTo>
                  <a:pt x="161811" y="535447"/>
                  <a:pt x="162106" y="526589"/>
                  <a:pt x="162106" y="513006"/>
                </a:cubicBezTo>
                <a:cubicBezTo>
                  <a:pt x="162106" y="499423"/>
                  <a:pt x="162106" y="483478"/>
                  <a:pt x="162106" y="465171"/>
                </a:cubicBezTo>
                <a:cubicBezTo>
                  <a:pt x="162106" y="446864"/>
                  <a:pt x="161958" y="427229"/>
                  <a:pt x="161663" y="406264"/>
                </a:cubicBezTo>
                <a:cubicBezTo>
                  <a:pt x="161368" y="385300"/>
                  <a:pt x="161220" y="365811"/>
                  <a:pt x="161220" y="347800"/>
                </a:cubicBezTo>
                <a:cubicBezTo>
                  <a:pt x="161220" y="329788"/>
                  <a:pt x="161220" y="314138"/>
                  <a:pt x="161220" y="300851"/>
                </a:cubicBezTo>
                <a:cubicBezTo>
                  <a:pt x="161220" y="287563"/>
                  <a:pt x="161220" y="279443"/>
                  <a:pt x="161220" y="276491"/>
                </a:cubicBezTo>
                <a:cubicBezTo>
                  <a:pt x="149409" y="258774"/>
                  <a:pt x="137893" y="242682"/>
                  <a:pt x="126673" y="228213"/>
                </a:cubicBezTo>
                <a:cubicBezTo>
                  <a:pt x="115452" y="213745"/>
                  <a:pt x="103937" y="200014"/>
                  <a:pt x="92126" y="187022"/>
                </a:cubicBezTo>
                <a:cubicBezTo>
                  <a:pt x="92126" y="212416"/>
                  <a:pt x="92126" y="241205"/>
                  <a:pt x="92126" y="273390"/>
                </a:cubicBezTo>
                <a:cubicBezTo>
                  <a:pt x="92126" y="305575"/>
                  <a:pt x="92273" y="337760"/>
                  <a:pt x="92569" y="369945"/>
                </a:cubicBezTo>
                <a:cubicBezTo>
                  <a:pt x="92864" y="402130"/>
                  <a:pt x="93012" y="433282"/>
                  <a:pt x="93012" y="463400"/>
                </a:cubicBezTo>
                <a:cubicBezTo>
                  <a:pt x="93012" y="493518"/>
                  <a:pt x="92716" y="519502"/>
                  <a:pt x="92126" y="541352"/>
                </a:cubicBezTo>
                <a:cubicBezTo>
                  <a:pt x="87401" y="543715"/>
                  <a:pt x="80905" y="545486"/>
                  <a:pt x="72638" y="546667"/>
                </a:cubicBezTo>
                <a:cubicBezTo>
                  <a:pt x="64370" y="547848"/>
                  <a:pt x="55807" y="548439"/>
                  <a:pt x="46949" y="548439"/>
                </a:cubicBezTo>
                <a:cubicBezTo>
                  <a:pt x="37500" y="548439"/>
                  <a:pt x="28789" y="547848"/>
                  <a:pt x="20817" y="546667"/>
                </a:cubicBezTo>
                <a:cubicBezTo>
                  <a:pt x="12844" y="545486"/>
                  <a:pt x="6791" y="543419"/>
                  <a:pt x="2657" y="540466"/>
                </a:cubicBezTo>
                <a:cubicBezTo>
                  <a:pt x="2657" y="531608"/>
                  <a:pt x="2510" y="513154"/>
                  <a:pt x="2214" y="485102"/>
                </a:cubicBezTo>
                <a:cubicBezTo>
                  <a:pt x="1919" y="457051"/>
                  <a:pt x="1624" y="424128"/>
                  <a:pt x="1329" y="386333"/>
                </a:cubicBezTo>
                <a:cubicBezTo>
                  <a:pt x="1033" y="348538"/>
                  <a:pt x="738" y="308528"/>
                  <a:pt x="443" y="266304"/>
                </a:cubicBezTo>
                <a:cubicBezTo>
                  <a:pt x="148" y="224079"/>
                  <a:pt x="0" y="184808"/>
                  <a:pt x="0" y="148489"/>
                </a:cubicBezTo>
                <a:cubicBezTo>
                  <a:pt x="0" y="112170"/>
                  <a:pt x="0" y="81019"/>
                  <a:pt x="0" y="55034"/>
                </a:cubicBezTo>
                <a:cubicBezTo>
                  <a:pt x="0" y="29050"/>
                  <a:pt x="0" y="13696"/>
                  <a:pt x="0" y="8971"/>
                </a:cubicBezTo>
                <a:cubicBezTo>
                  <a:pt x="1772" y="7200"/>
                  <a:pt x="5167" y="6019"/>
                  <a:pt x="10187" y="5428"/>
                </a:cubicBezTo>
                <a:cubicBezTo>
                  <a:pt x="15207" y="4838"/>
                  <a:pt x="20669" y="4542"/>
                  <a:pt x="26575" y="4542"/>
                </a:cubicBezTo>
                <a:cubicBezTo>
                  <a:pt x="32480" y="4542"/>
                  <a:pt x="37943" y="4838"/>
                  <a:pt x="42962" y="5428"/>
                </a:cubicBezTo>
                <a:cubicBezTo>
                  <a:pt x="47982" y="6019"/>
                  <a:pt x="51082" y="7200"/>
                  <a:pt x="52264" y="8971"/>
                </a:cubicBezTo>
                <a:cubicBezTo>
                  <a:pt x="73523" y="28460"/>
                  <a:pt x="92421" y="48686"/>
                  <a:pt x="108956" y="69650"/>
                </a:cubicBezTo>
                <a:cubicBezTo>
                  <a:pt x="125492" y="90615"/>
                  <a:pt x="141437" y="111727"/>
                  <a:pt x="156791" y="132987"/>
                </a:cubicBezTo>
                <a:cubicBezTo>
                  <a:pt x="156791" y="131806"/>
                  <a:pt x="156643" y="124719"/>
                  <a:pt x="156348" y="111727"/>
                </a:cubicBezTo>
                <a:cubicBezTo>
                  <a:pt x="156053" y="98735"/>
                  <a:pt x="155905" y="84857"/>
                  <a:pt x="155905" y="70093"/>
                </a:cubicBezTo>
                <a:cubicBezTo>
                  <a:pt x="155905" y="55330"/>
                  <a:pt x="155905" y="41747"/>
                  <a:pt x="155905" y="29345"/>
                </a:cubicBezTo>
                <a:cubicBezTo>
                  <a:pt x="155905" y="16944"/>
                  <a:pt x="155905" y="10743"/>
                  <a:pt x="155905" y="10743"/>
                </a:cubicBezTo>
                <a:cubicBezTo>
                  <a:pt x="159448" y="7790"/>
                  <a:pt x="165354" y="5428"/>
                  <a:pt x="173622" y="3657"/>
                </a:cubicBezTo>
                <a:cubicBezTo>
                  <a:pt x="181889" y="1885"/>
                  <a:pt x="191043" y="999"/>
                  <a:pt x="201082" y="999"/>
                </a:cubicBezTo>
                <a:close/>
                <a:moveTo>
                  <a:pt x="1322165" y="113"/>
                </a:moveTo>
                <a:cubicBezTo>
                  <a:pt x="1336338" y="1294"/>
                  <a:pt x="1349921" y="3657"/>
                  <a:pt x="1362913" y="7200"/>
                </a:cubicBezTo>
                <a:cubicBezTo>
                  <a:pt x="1375905" y="10743"/>
                  <a:pt x="1385649" y="15468"/>
                  <a:pt x="1392145" y="21373"/>
                </a:cubicBezTo>
                <a:cubicBezTo>
                  <a:pt x="1438208" y="59168"/>
                  <a:pt x="1459468" y="121471"/>
                  <a:pt x="1455925" y="208282"/>
                </a:cubicBezTo>
                <a:cubicBezTo>
                  <a:pt x="1450610" y="210054"/>
                  <a:pt x="1444261" y="211530"/>
                  <a:pt x="1436880" y="212711"/>
                </a:cubicBezTo>
                <a:cubicBezTo>
                  <a:pt x="1429498" y="213892"/>
                  <a:pt x="1421673" y="214483"/>
                  <a:pt x="1413405" y="214483"/>
                </a:cubicBezTo>
                <a:cubicBezTo>
                  <a:pt x="1396870" y="214483"/>
                  <a:pt x="1383287" y="212416"/>
                  <a:pt x="1372657" y="208282"/>
                </a:cubicBezTo>
                <a:cubicBezTo>
                  <a:pt x="1373838" y="192337"/>
                  <a:pt x="1373395" y="177721"/>
                  <a:pt x="1371328" y="164434"/>
                </a:cubicBezTo>
                <a:cubicBezTo>
                  <a:pt x="1369262" y="151146"/>
                  <a:pt x="1366014" y="139631"/>
                  <a:pt x="1361584" y="129887"/>
                </a:cubicBezTo>
                <a:cubicBezTo>
                  <a:pt x="1357155" y="120143"/>
                  <a:pt x="1351693" y="112613"/>
                  <a:pt x="1345197" y="107298"/>
                </a:cubicBezTo>
                <a:cubicBezTo>
                  <a:pt x="1338701" y="101983"/>
                  <a:pt x="1331614" y="99916"/>
                  <a:pt x="1323937" y="101097"/>
                </a:cubicBezTo>
                <a:cubicBezTo>
                  <a:pt x="1305630" y="104050"/>
                  <a:pt x="1290571" y="118223"/>
                  <a:pt x="1278760" y="143617"/>
                </a:cubicBezTo>
                <a:cubicBezTo>
                  <a:pt x="1271673" y="158971"/>
                  <a:pt x="1265768" y="179345"/>
                  <a:pt x="1261043" y="204739"/>
                </a:cubicBezTo>
                <a:cubicBezTo>
                  <a:pt x="1256319" y="230132"/>
                  <a:pt x="1253514" y="256560"/>
                  <a:pt x="1252628" y="284020"/>
                </a:cubicBezTo>
                <a:cubicBezTo>
                  <a:pt x="1251742" y="311481"/>
                  <a:pt x="1253218" y="337908"/>
                  <a:pt x="1257057" y="363302"/>
                </a:cubicBezTo>
                <a:cubicBezTo>
                  <a:pt x="1260896" y="388695"/>
                  <a:pt x="1267539" y="409069"/>
                  <a:pt x="1276988" y="424423"/>
                </a:cubicBezTo>
                <a:cubicBezTo>
                  <a:pt x="1291161" y="447455"/>
                  <a:pt x="1311830" y="460742"/>
                  <a:pt x="1338996" y="464286"/>
                </a:cubicBezTo>
                <a:cubicBezTo>
                  <a:pt x="1351988" y="466057"/>
                  <a:pt x="1363799" y="464286"/>
                  <a:pt x="1374429" y="458971"/>
                </a:cubicBezTo>
                <a:cubicBezTo>
                  <a:pt x="1376201" y="427081"/>
                  <a:pt x="1376201" y="391057"/>
                  <a:pt x="1374429" y="350900"/>
                </a:cubicBezTo>
                <a:lnTo>
                  <a:pt x="1326594" y="350900"/>
                </a:lnTo>
                <a:cubicBezTo>
                  <a:pt x="1323051" y="335546"/>
                  <a:pt x="1321279" y="321077"/>
                  <a:pt x="1321279" y="307495"/>
                </a:cubicBezTo>
                <a:cubicBezTo>
                  <a:pt x="1321279" y="293912"/>
                  <a:pt x="1323051" y="281510"/>
                  <a:pt x="1326594" y="270290"/>
                </a:cubicBezTo>
                <a:lnTo>
                  <a:pt x="1458582" y="270290"/>
                </a:lnTo>
                <a:cubicBezTo>
                  <a:pt x="1458582" y="294502"/>
                  <a:pt x="1458434" y="316796"/>
                  <a:pt x="1458139" y="337170"/>
                </a:cubicBezTo>
                <a:cubicBezTo>
                  <a:pt x="1457844" y="357544"/>
                  <a:pt x="1457696" y="377918"/>
                  <a:pt x="1457696" y="398292"/>
                </a:cubicBezTo>
                <a:cubicBezTo>
                  <a:pt x="1457696" y="418666"/>
                  <a:pt x="1457696" y="439778"/>
                  <a:pt x="1457696" y="461628"/>
                </a:cubicBezTo>
                <a:cubicBezTo>
                  <a:pt x="1457696" y="483478"/>
                  <a:pt x="1457696" y="508282"/>
                  <a:pt x="1457696" y="536037"/>
                </a:cubicBezTo>
                <a:cubicBezTo>
                  <a:pt x="1437027" y="542533"/>
                  <a:pt x="1416358" y="547258"/>
                  <a:pt x="1395689" y="550211"/>
                </a:cubicBezTo>
                <a:cubicBezTo>
                  <a:pt x="1375019" y="553163"/>
                  <a:pt x="1355826" y="554640"/>
                  <a:pt x="1338110" y="554640"/>
                </a:cubicBezTo>
                <a:cubicBezTo>
                  <a:pt x="1310945" y="554640"/>
                  <a:pt x="1285994" y="548439"/>
                  <a:pt x="1263258" y="536037"/>
                </a:cubicBezTo>
                <a:cubicBezTo>
                  <a:pt x="1240522" y="523636"/>
                  <a:pt x="1220886" y="506215"/>
                  <a:pt x="1204350" y="483774"/>
                </a:cubicBezTo>
                <a:cubicBezTo>
                  <a:pt x="1186634" y="458971"/>
                  <a:pt x="1173789" y="430181"/>
                  <a:pt x="1165817" y="397406"/>
                </a:cubicBezTo>
                <a:cubicBezTo>
                  <a:pt x="1157845" y="364630"/>
                  <a:pt x="1153858" y="330674"/>
                  <a:pt x="1153858" y="295536"/>
                </a:cubicBezTo>
                <a:cubicBezTo>
                  <a:pt x="1153858" y="260398"/>
                  <a:pt x="1157254" y="225851"/>
                  <a:pt x="1164045" y="191894"/>
                </a:cubicBezTo>
                <a:cubicBezTo>
                  <a:pt x="1170837" y="157938"/>
                  <a:pt x="1180138" y="127672"/>
                  <a:pt x="1191949" y="101097"/>
                </a:cubicBezTo>
                <a:cubicBezTo>
                  <a:pt x="1207303" y="67436"/>
                  <a:pt x="1225906" y="41895"/>
                  <a:pt x="1247756" y="24473"/>
                </a:cubicBezTo>
                <a:cubicBezTo>
                  <a:pt x="1269606" y="7052"/>
                  <a:pt x="1294409" y="-1068"/>
                  <a:pt x="132216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3AF32-3D19-153F-1257-AECAD79385A1}"/>
              </a:ext>
            </a:extLst>
          </p:cNvPr>
          <p:cNvSpPr txBox="1"/>
          <p:nvPr/>
        </p:nvSpPr>
        <p:spPr>
          <a:xfrm>
            <a:off x="8612799" y="3553174"/>
            <a:ext cx="2602132" cy="557297"/>
          </a:xfrm>
          <a:custGeom>
            <a:avLst/>
            <a:gdLst/>
            <a:ahLst/>
            <a:cxnLst/>
            <a:rect l="l" t="t" r="r" b="b"/>
            <a:pathLst>
              <a:path w="2602132" h="557297">
                <a:moveTo>
                  <a:pt x="1823675" y="236629"/>
                </a:moveTo>
                <a:cubicBezTo>
                  <a:pt x="1820132" y="252573"/>
                  <a:pt x="1817179" y="266156"/>
                  <a:pt x="1814817" y="277377"/>
                </a:cubicBezTo>
                <a:cubicBezTo>
                  <a:pt x="1812455" y="288597"/>
                  <a:pt x="1810093" y="299375"/>
                  <a:pt x="1807730" y="309709"/>
                </a:cubicBezTo>
                <a:cubicBezTo>
                  <a:pt x="1805368" y="320044"/>
                  <a:pt x="1803301" y="330969"/>
                  <a:pt x="1801530" y="342485"/>
                </a:cubicBezTo>
                <a:cubicBezTo>
                  <a:pt x="1799758" y="354000"/>
                  <a:pt x="1797396" y="367731"/>
                  <a:pt x="1794443" y="383676"/>
                </a:cubicBezTo>
                <a:cubicBezTo>
                  <a:pt x="1805663" y="383676"/>
                  <a:pt x="1815408" y="383676"/>
                  <a:pt x="1823675" y="383676"/>
                </a:cubicBezTo>
                <a:cubicBezTo>
                  <a:pt x="1831352" y="383676"/>
                  <a:pt x="1838291" y="383528"/>
                  <a:pt x="1844492" y="383233"/>
                </a:cubicBezTo>
                <a:cubicBezTo>
                  <a:pt x="1850693" y="382937"/>
                  <a:pt x="1854089" y="382790"/>
                  <a:pt x="1854679" y="382790"/>
                </a:cubicBezTo>
                <a:cubicBezTo>
                  <a:pt x="1851136" y="358577"/>
                  <a:pt x="1846707" y="335398"/>
                  <a:pt x="1841392" y="313252"/>
                </a:cubicBezTo>
                <a:cubicBezTo>
                  <a:pt x="1836077" y="291107"/>
                  <a:pt x="1830171" y="265566"/>
                  <a:pt x="1823675" y="236629"/>
                </a:cubicBezTo>
                <a:close/>
                <a:moveTo>
                  <a:pt x="718775" y="236629"/>
                </a:moveTo>
                <a:cubicBezTo>
                  <a:pt x="715232" y="252573"/>
                  <a:pt x="712279" y="266156"/>
                  <a:pt x="709917" y="277377"/>
                </a:cubicBezTo>
                <a:cubicBezTo>
                  <a:pt x="707555" y="288597"/>
                  <a:pt x="705193" y="299375"/>
                  <a:pt x="702830" y="309709"/>
                </a:cubicBezTo>
                <a:cubicBezTo>
                  <a:pt x="700468" y="320044"/>
                  <a:pt x="698401" y="330969"/>
                  <a:pt x="696630" y="342485"/>
                </a:cubicBezTo>
                <a:cubicBezTo>
                  <a:pt x="694858" y="354000"/>
                  <a:pt x="692496" y="367731"/>
                  <a:pt x="689543" y="383676"/>
                </a:cubicBezTo>
                <a:cubicBezTo>
                  <a:pt x="700764" y="383676"/>
                  <a:pt x="710508" y="383676"/>
                  <a:pt x="718775" y="383676"/>
                </a:cubicBezTo>
                <a:cubicBezTo>
                  <a:pt x="726452" y="383676"/>
                  <a:pt x="733391" y="383528"/>
                  <a:pt x="739592" y="383233"/>
                </a:cubicBezTo>
                <a:cubicBezTo>
                  <a:pt x="745793" y="382937"/>
                  <a:pt x="749189" y="382790"/>
                  <a:pt x="749779" y="382790"/>
                </a:cubicBezTo>
                <a:cubicBezTo>
                  <a:pt x="746236" y="358577"/>
                  <a:pt x="741807" y="335398"/>
                  <a:pt x="736492" y="313252"/>
                </a:cubicBezTo>
                <a:cubicBezTo>
                  <a:pt x="731177" y="291107"/>
                  <a:pt x="725271" y="265566"/>
                  <a:pt x="718775" y="236629"/>
                </a:cubicBezTo>
                <a:close/>
                <a:moveTo>
                  <a:pt x="402898" y="204739"/>
                </a:moveTo>
                <a:cubicBezTo>
                  <a:pt x="395221" y="204739"/>
                  <a:pt x="387544" y="208430"/>
                  <a:pt x="379866" y="215812"/>
                </a:cubicBezTo>
                <a:cubicBezTo>
                  <a:pt x="372189" y="223194"/>
                  <a:pt x="365546" y="233085"/>
                  <a:pt x="359935" y="245487"/>
                </a:cubicBezTo>
                <a:cubicBezTo>
                  <a:pt x="354325" y="257888"/>
                  <a:pt x="349896" y="272062"/>
                  <a:pt x="346648" y="288006"/>
                </a:cubicBezTo>
                <a:cubicBezTo>
                  <a:pt x="343400" y="303951"/>
                  <a:pt x="341776" y="319896"/>
                  <a:pt x="341776" y="335841"/>
                </a:cubicBezTo>
                <a:cubicBezTo>
                  <a:pt x="341776" y="347061"/>
                  <a:pt x="342957" y="359020"/>
                  <a:pt x="345319" y="371717"/>
                </a:cubicBezTo>
                <a:cubicBezTo>
                  <a:pt x="347681" y="384414"/>
                  <a:pt x="351225" y="396372"/>
                  <a:pt x="355949" y="407593"/>
                </a:cubicBezTo>
                <a:cubicBezTo>
                  <a:pt x="360673" y="418813"/>
                  <a:pt x="366579" y="429000"/>
                  <a:pt x="373666" y="438154"/>
                </a:cubicBezTo>
                <a:cubicBezTo>
                  <a:pt x="380752" y="447307"/>
                  <a:pt x="389610" y="453951"/>
                  <a:pt x="400240" y="458085"/>
                </a:cubicBezTo>
                <a:cubicBezTo>
                  <a:pt x="408508" y="461628"/>
                  <a:pt x="416185" y="460004"/>
                  <a:pt x="423272" y="453213"/>
                </a:cubicBezTo>
                <a:cubicBezTo>
                  <a:pt x="430358" y="446421"/>
                  <a:pt x="436707" y="436825"/>
                  <a:pt x="442317" y="424423"/>
                </a:cubicBezTo>
                <a:cubicBezTo>
                  <a:pt x="447927" y="412022"/>
                  <a:pt x="452504" y="397553"/>
                  <a:pt x="456047" y="381018"/>
                </a:cubicBezTo>
                <a:cubicBezTo>
                  <a:pt x="459590" y="364483"/>
                  <a:pt x="461657" y="348243"/>
                  <a:pt x="462248" y="332298"/>
                </a:cubicBezTo>
                <a:cubicBezTo>
                  <a:pt x="462248" y="321077"/>
                  <a:pt x="460919" y="308085"/>
                  <a:pt x="458262" y="293321"/>
                </a:cubicBezTo>
                <a:cubicBezTo>
                  <a:pt x="455604" y="278558"/>
                  <a:pt x="451766" y="264680"/>
                  <a:pt x="446746" y="251688"/>
                </a:cubicBezTo>
                <a:cubicBezTo>
                  <a:pt x="441726" y="238696"/>
                  <a:pt x="435526" y="227623"/>
                  <a:pt x="428144" y="218469"/>
                </a:cubicBezTo>
                <a:cubicBezTo>
                  <a:pt x="420762" y="209316"/>
                  <a:pt x="412347" y="204739"/>
                  <a:pt x="402898" y="204739"/>
                </a:cubicBezTo>
                <a:close/>
                <a:moveTo>
                  <a:pt x="997667" y="195881"/>
                </a:moveTo>
                <a:cubicBezTo>
                  <a:pt x="998258" y="200014"/>
                  <a:pt x="998701" y="208873"/>
                  <a:pt x="998996" y="222455"/>
                </a:cubicBezTo>
                <a:cubicBezTo>
                  <a:pt x="999291" y="236038"/>
                  <a:pt x="999439" y="251983"/>
                  <a:pt x="999439" y="270290"/>
                </a:cubicBezTo>
                <a:cubicBezTo>
                  <a:pt x="999439" y="288597"/>
                  <a:pt x="999439" y="307938"/>
                  <a:pt x="999439" y="328311"/>
                </a:cubicBezTo>
                <a:cubicBezTo>
                  <a:pt x="999439" y="348685"/>
                  <a:pt x="999439" y="367288"/>
                  <a:pt x="999439" y="384118"/>
                </a:cubicBezTo>
                <a:cubicBezTo>
                  <a:pt x="999439" y="400949"/>
                  <a:pt x="999439" y="414827"/>
                  <a:pt x="999439" y="425752"/>
                </a:cubicBezTo>
                <a:cubicBezTo>
                  <a:pt x="999439" y="436677"/>
                  <a:pt x="999734" y="442140"/>
                  <a:pt x="1000325" y="442140"/>
                </a:cubicBezTo>
                <a:cubicBezTo>
                  <a:pt x="1019222" y="440368"/>
                  <a:pt x="1034577" y="435053"/>
                  <a:pt x="1046388" y="426195"/>
                </a:cubicBezTo>
                <a:cubicBezTo>
                  <a:pt x="1058199" y="417337"/>
                  <a:pt x="1067352" y="407002"/>
                  <a:pt x="1073848" y="395191"/>
                </a:cubicBezTo>
                <a:cubicBezTo>
                  <a:pt x="1080344" y="383380"/>
                  <a:pt x="1084773" y="370536"/>
                  <a:pt x="1087136" y="356658"/>
                </a:cubicBezTo>
                <a:cubicBezTo>
                  <a:pt x="1089498" y="342780"/>
                  <a:pt x="1090384" y="329640"/>
                  <a:pt x="1089793" y="317239"/>
                </a:cubicBezTo>
                <a:cubicBezTo>
                  <a:pt x="1089793" y="307199"/>
                  <a:pt x="1088760" y="295831"/>
                  <a:pt x="1086693" y="283134"/>
                </a:cubicBezTo>
                <a:cubicBezTo>
                  <a:pt x="1084626" y="270438"/>
                  <a:pt x="1080344" y="258184"/>
                  <a:pt x="1073848" y="246373"/>
                </a:cubicBezTo>
                <a:cubicBezTo>
                  <a:pt x="1067352" y="234562"/>
                  <a:pt x="1058051" y="223932"/>
                  <a:pt x="1045945" y="214483"/>
                </a:cubicBezTo>
                <a:cubicBezTo>
                  <a:pt x="1033838" y="205034"/>
                  <a:pt x="1017746" y="198833"/>
                  <a:pt x="997667" y="195881"/>
                </a:cubicBezTo>
                <a:close/>
                <a:moveTo>
                  <a:pt x="2587428" y="115271"/>
                </a:moveTo>
                <a:cubicBezTo>
                  <a:pt x="2589790" y="119404"/>
                  <a:pt x="2591562" y="125162"/>
                  <a:pt x="2592743" y="132544"/>
                </a:cubicBezTo>
                <a:cubicBezTo>
                  <a:pt x="2593924" y="139926"/>
                  <a:pt x="2594662" y="147898"/>
                  <a:pt x="2594957" y="156461"/>
                </a:cubicBezTo>
                <a:cubicBezTo>
                  <a:pt x="2595253" y="165024"/>
                  <a:pt x="2595105" y="173440"/>
                  <a:pt x="2594514" y="181707"/>
                </a:cubicBezTo>
                <a:cubicBezTo>
                  <a:pt x="2593924" y="189975"/>
                  <a:pt x="2592743" y="196766"/>
                  <a:pt x="2590971" y="202081"/>
                </a:cubicBezTo>
                <a:cubicBezTo>
                  <a:pt x="2582113" y="202081"/>
                  <a:pt x="2572369" y="201934"/>
                  <a:pt x="2561739" y="201639"/>
                </a:cubicBezTo>
                <a:cubicBezTo>
                  <a:pt x="2551109" y="201343"/>
                  <a:pt x="2540479" y="201196"/>
                  <a:pt x="2529849" y="201196"/>
                </a:cubicBezTo>
                <a:cubicBezTo>
                  <a:pt x="2519219" y="201196"/>
                  <a:pt x="2509032" y="201196"/>
                  <a:pt x="2499288" y="201196"/>
                </a:cubicBezTo>
                <a:cubicBezTo>
                  <a:pt x="2489544" y="201196"/>
                  <a:pt x="2481129" y="201491"/>
                  <a:pt x="2474042" y="202081"/>
                </a:cubicBezTo>
                <a:cubicBezTo>
                  <a:pt x="2473452" y="215074"/>
                  <a:pt x="2473009" y="226737"/>
                  <a:pt x="2472713" y="237071"/>
                </a:cubicBezTo>
                <a:cubicBezTo>
                  <a:pt x="2472418" y="247406"/>
                  <a:pt x="2472861" y="259365"/>
                  <a:pt x="2474042" y="272947"/>
                </a:cubicBezTo>
                <a:cubicBezTo>
                  <a:pt x="2476405" y="274129"/>
                  <a:pt x="2483196" y="274867"/>
                  <a:pt x="2494416" y="275162"/>
                </a:cubicBezTo>
                <a:cubicBezTo>
                  <a:pt x="2505637" y="275457"/>
                  <a:pt x="2517891" y="275605"/>
                  <a:pt x="2531178" y="275605"/>
                </a:cubicBezTo>
                <a:cubicBezTo>
                  <a:pt x="2544465" y="275605"/>
                  <a:pt x="2556719" y="275605"/>
                  <a:pt x="2567940" y="275605"/>
                </a:cubicBezTo>
                <a:cubicBezTo>
                  <a:pt x="2579160" y="275605"/>
                  <a:pt x="2585952" y="275900"/>
                  <a:pt x="2588314" y="276491"/>
                </a:cubicBezTo>
                <a:cubicBezTo>
                  <a:pt x="2592448" y="290073"/>
                  <a:pt x="2594071" y="305132"/>
                  <a:pt x="2593186" y="321668"/>
                </a:cubicBezTo>
                <a:cubicBezTo>
                  <a:pt x="2592300" y="338203"/>
                  <a:pt x="2590971" y="352081"/>
                  <a:pt x="2589199" y="363302"/>
                </a:cubicBezTo>
                <a:cubicBezTo>
                  <a:pt x="2564397" y="363892"/>
                  <a:pt x="2543432" y="364040"/>
                  <a:pt x="2526306" y="363744"/>
                </a:cubicBezTo>
                <a:cubicBezTo>
                  <a:pt x="2509180" y="363449"/>
                  <a:pt x="2491759" y="363892"/>
                  <a:pt x="2474042" y="365073"/>
                </a:cubicBezTo>
                <a:cubicBezTo>
                  <a:pt x="2473452" y="387514"/>
                  <a:pt x="2473304" y="405969"/>
                  <a:pt x="2473599" y="420437"/>
                </a:cubicBezTo>
                <a:cubicBezTo>
                  <a:pt x="2473895" y="434906"/>
                  <a:pt x="2474042" y="446569"/>
                  <a:pt x="2474042" y="455427"/>
                </a:cubicBezTo>
                <a:cubicBezTo>
                  <a:pt x="2485263" y="455427"/>
                  <a:pt x="2495450" y="455427"/>
                  <a:pt x="2504603" y="455427"/>
                </a:cubicBezTo>
                <a:cubicBezTo>
                  <a:pt x="2513757" y="455427"/>
                  <a:pt x="2523058" y="455427"/>
                  <a:pt x="2532507" y="455427"/>
                </a:cubicBezTo>
                <a:cubicBezTo>
                  <a:pt x="2541955" y="455427"/>
                  <a:pt x="2551552" y="455575"/>
                  <a:pt x="2561296" y="455870"/>
                </a:cubicBezTo>
                <a:cubicBezTo>
                  <a:pt x="2571040" y="456166"/>
                  <a:pt x="2582113" y="456313"/>
                  <a:pt x="2594514" y="456313"/>
                </a:cubicBezTo>
                <a:cubicBezTo>
                  <a:pt x="2597467" y="460447"/>
                  <a:pt x="2599534" y="466500"/>
                  <a:pt x="2600715" y="474473"/>
                </a:cubicBezTo>
                <a:cubicBezTo>
                  <a:pt x="2601896" y="482445"/>
                  <a:pt x="2602339" y="490713"/>
                  <a:pt x="2602044" y="499276"/>
                </a:cubicBezTo>
                <a:cubicBezTo>
                  <a:pt x="2601749" y="507839"/>
                  <a:pt x="2601011" y="516106"/>
                  <a:pt x="2599829" y="524079"/>
                </a:cubicBezTo>
                <a:cubicBezTo>
                  <a:pt x="2598649" y="532051"/>
                  <a:pt x="2596877" y="538104"/>
                  <a:pt x="2594514" y="542238"/>
                </a:cubicBezTo>
                <a:cubicBezTo>
                  <a:pt x="2577979" y="542238"/>
                  <a:pt x="2560706" y="542238"/>
                  <a:pt x="2542694" y="542238"/>
                </a:cubicBezTo>
                <a:cubicBezTo>
                  <a:pt x="2524682" y="542238"/>
                  <a:pt x="2506818" y="542238"/>
                  <a:pt x="2489101" y="542238"/>
                </a:cubicBezTo>
                <a:cubicBezTo>
                  <a:pt x="2471385" y="542238"/>
                  <a:pt x="2454259" y="542238"/>
                  <a:pt x="2437723" y="542238"/>
                </a:cubicBezTo>
                <a:cubicBezTo>
                  <a:pt x="2421188" y="542238"/>
                  <a:pt x="2405834" y="542238"/>
                  <a:pt x="2391661" y="542238"/>
                </a:cubicBezTo>
                <a:cubicBezTo>
                  <a:pt x="2391661" y="512711"/>
                  <a:pt x="2391513" y="479345"/>
                  <a:pt x="2391218" y="442140"/>
                </a:cubicBezTo>
                <a:cubicBezTo>
                  <a:pt x="2390923" y="404935"/>
                  <a:pt x="2390775" y="367140"/>
                  <a:pt x="2390775" y="328754"/>
                </a:cubicBezTo>
                <a:cubicBezTo>
                  <a:pt x="2390775" y="290369"/>
                  <a:pt x="2390923" y="252721"/>
                  <a:pt x="2391218" y="215812"/>
                </a:cubicBezTo>
                <a:cubicBezTo>
                  <a:pt x="2391513" y="178902"/>
                  <a:pt x="2391956" y="145979"/>
                  <a:pt x="2392546" y="117042"/>
                </a:cubicBezTo>
                <a:cubicBezTo>
                  <a:pt x="2402586" y="117042"/>
                  <a:pt x="2415430" y="117042"/>
                  <a:pt x="2431080" y="117042"/>
                </a:cubicBezTo>
                <a:cubicBezTo>
                  <a:pt x="2446729" y="117042"/>
                  <a:pt x="2463708" y="116895"/>
                  <a:pt x="2482015" y="116599"/>
                </a:cubicBezTo>
                <a:cubicBezTo>
                  <a:pt x="2500322" y="116304"/>
                  <a:pt x="2518629" y="116009"/>
                  <a:pt x="2536936" y="115713"/>
                </a:cubicBezTo>
                <a:cubicBezTo>
                  <a:pt x="2555243" y="115418"/>
                  <a:pt x="2572074" y="115271"/>
                  <a:pt x="2587428" y="115271"/>
                </a:cubicBezTo>
                <a:close/>
                <a:moveTo>
                  <a:pt x="2274417" y="107298"/>
                </a:moveTo>
                <a:cubicBezTo>
                  <a:pt x="2280913" y="107298"/>
                  <a:pt x="2287114" y="107741"/>
                  <a:pt x="2293020" y="108627"/>
                </a:cubicBezTo>
                <a:cubicBezTo>
                  <a:pt x="2298925" y="109513"/>
                  <a:pt x="2303354" y="110546"/>
                  <a:pt x="2306307" y="111727"/>
                </a:cubicBezTo>
                <a:cubicBezTo>
                  <a:pt x="2306898" y="140664"/>
                  <a:pt x="2307636" y="174916"/>
                  <a:pt x="2308522" y="214483"/>
                </a:cubicBezTo>
                <a:cubicBezTo>
                  <a:pt x="2309407" y="254050"/>
                  <a:pt x="2309998" y="293912"/>
                  <a:pt x="2310293" y="334069"/>
                </a:cubicBezTo>
                <a:cubicBezTo>
                  <a:pt x="2310589" y="374227"/>
                  <a:pt x="2310884" y="412613"/>
                  <a:pt x="2311179" y="449227"/>
                </a:cubicBezTo>
                <a:cubicBezTo>
                  <a:pt x="2311474" y="485841"/>
                  <a:pt x="2311327" y="516254"/>
                  <a:pt x="2310736" y="540467"/>
                </a:cubicBezTo>
                <a:cubicBezTo>
                  <a:pt x="2306602" y="542238"/>
                  <a:pt x="2300106" y="544305"/>
                  <a:pt x="2291248" y="546667"/>
                </a:cubicBezTo>
                <a:cubicBezTo>
                  <a:pt x="2282390" y="549030"/>
                  <a:pt x="2272646" y="550211"/>
                  <a:pt x="2262016" y="550211"/>
                </a:cubicBezTo>
                <a:cubicBezTo>
                  <a:pt x="2247843" y="550211"/>
                  <a:pt x="2234851" y="547258"/>
                  <a:pt x="2223040" y="541352"/>
                </a:cubicBezTo>
                <a:cubicBezTo>
                  <a:pt x="2223040" y="516549"/>
                  <a:pt x="2222892" y="495732"/>
                  <a:pt x="2222597" y="478902"/>
                </a:cubicBezTo>
                <a:cubicBezTo>
                  <a:pt x="2222301" y="462071"/>
                  <a:pt x="2222006" y="445683"/>
                  <a:pt x="2221711" y="429738"/>
                </a:cubicBezTo>
                <a:cubicBezTo>
                  <a:pt x="2221416" y="413794"/>
                  <a:pt x="2221268" y="396520"/>
                  <a:pt x="2221268" y="377918"/>
                </a:cubicBezTo>
                <a:cubicBezTo>
                  <a:pt x="2221268" y="359315"/>
                  <a:pt x="2221268" y="335841"/>
                  <a:pt x="2221268" y="307495"/>
                </a:cubicBezTo>
                <a:cubicBezTo>
                  <a:pt x="2218315" y="309857"/>
                  <a:pt x="2214772" y="313843"/>
                  <a:pt x="2210638" y="319453"/>
                </a:cubicBezTo>
                <a:cubicBezTo>
                  <a:pt x="2206504" y="325063"/>
                  <a:pt x="2202370" y="331117"/>
                  <a:pt x="2198236" y="337613"/>
                </a:cubicBezTo>
                <a:cubicBezTo>
                  <a:pt x="2194103" y="344109"/>
                  <a:pt x="2189969" y="350605"/>
                  <a:pt x="2185835" y="357101"/>
                </a:cubicBezTo>
                <a:cubicBezTo>
                  <a:pt x="2181701" y="363597"/>
                  <a:pt x="2178158" y="368617"/>
                  <a:pt x="2175205" y="372160"/>
                </a:cubicBezTo>
                <a:lnTo>
                  <a:pt x="2161918" y="372160"/>
                </a:lnTo>
                <a:cubicBezTo>
                  <a:pt x="2158965" y="368617"/>
                  <a:pt x="2155274" y="363449"/>
                  <a:pt x="2150845" y="356658"/>
                </a:cubicBezTo>
                <a:cubicBezTo>
                  <a:pt x="2146416" y="349867"/>
                  <a:pt x="2141839" y="342928"/>
                  <a:pt x="2137115" y="335841"/>
                </a:cubicBezTo>
                <a:cubicBezTo>
                  <a:pt x="2132390" y="328754"/>
                  <a:pt x="2127813" y="322258"/>
                  <a:pt x="2123384" y="316353"/>
                </a:cubicBezTo>
                <a:cubicBezTo>
                  <a:pt x="2118955" y="310447"/>
                  <a:pt x="2115264" y="306313"/>
                  <a:pt x="2112311" y="303951"/>
                </a:cubicBezTo>
                <a:cubicBezTo>
                  <a:pt x="2111721" y="329345"/>
                  <a:pt x="2112311" y="361235"/>
                  <a:pt x="2114083" y="399620"/>
                </a:cubicBezTo>
                <a:cubicBezTo>
                  <a:pt x="2115855" y="438006"/>
                  <a:pt x="2114674" y="484955"/>
                  <a:pt x="2110540" y="540467"/>
                </a:cubicBezTo>
                <a:cubicBezTo>
                  <a:pt x="2104044" y="543419"/>
                  <a:pt x="2097105" y="545486"/>
                  <a:pt x="2089723" y="546667"/>
                </a:cubicBezTo>
                <a:cubicBezTo>
                  <a:pt x="2082341" y="547848"/>
                  <a:pt x="2074811" y="548439"/>
                  <a:pt x="2067134" y="548439"/>
                </a:cubicBezTo>
                <a:cubicBezTo>
                  <a:pt x="2047646" y="548439"/>
                  <a:pt x="2032292" y="546077"/>
                  <a:pt x="2021071" y="541352"/>
                </a:cubicBezTo>
                <a:cubicBezTo>
                  <a:pt x="2020481" y="508282"/>
                  <a:pt x="2020186" y="472406"/>
                  <a:pt x="2020186" y="433725"/>
                </a:cubicBezTo>
                <a:cubicBezTo>
                  <a:pt x="2020186" y="395044"/>
                  <a:pt x="2020333" y="356510"/>
                  <a:pt x="2020629" y="318125"/>
                </a:cubicBezTo>
                <a:cubicBezTo>
                  <a:pt x="2020924" y="279739"/>
                  <a:pt x="2021219" y="242829"/>
                  <a:pt x="2021514" y="207396"/>
                </a:cubicBezTo>
                <a:cubicBezTo>
                  <a:pt x="2021810" y="171963"/>
                  <a:pt x="2021957" y="140959"/>
                  <a:pt x="2021957" y="114385"/>
                </a:cubicBezTo>
                <a:cubicBezTo>
                  <a:pt x="2024319" y="112613"/>
                  <a:pt x="2029339" y="111137"/>
                  <a:pt x="2037016" y="109956"/>
                </a:cubicBezTo>
                <a:cubicBezTo>
                  <a:pt x="2044693" y="108775"/>
                  <a:pt x="2052961" y="108184"/>
                  <a:pt x="2061819" y="108184"/>
                </a:cubicBezTo>
                <a:cubicBezTo>
                  <a:pt x="2070678" y="108184"/>
                  <a:pt x="2079093" y="108775"/>
                  <a:pt x="2087065" y="109956"/>
                </a:cubicBezTo>
                <a:cubicBezTo>
                  <a:pt x="2095038" y="111137"/>
                  <a:pt x="2100796" y="112908"/>
                  <a:pt x="2104339" y="115271"/>
                </a:cubicBezTo>
                <a:cubicBezTo>
                  <a:pt x="2107882" y="124129"/>
                  <a:pt x="2112311" y="134611"/>
                  <a:pt x="2117626" y="146717"/>
                </a:cubicBezTo>
                <a:cubicBezTo>
                  <a:pt x="2122941" y="158824"/>
                  <a:pt x="2128404" y="171078"/>
                  <a:pt x="2134014" y="183479"/>
                </a:cubicBezTo>
                <a:cubicBezTo>
                  <a:pt x="2139624" y="195881"/>
                  <a:pt x="2145087" y="207839"/>
                  <a:pt x="2150402" y="219355"/>
                </a:cubicBezTo>
                <a:cubicBezTo>
                  <a:pt x="2155717" y="230871"/>
                  <a:pt x="2160441" y="240762"/>
                  <a:pt x="2164575" y="249030"/>
                </a:cubicBezTo>
                <a:cubicBezTo>
                  <a:pt x="2166937" y="250211"/>
                  <a:pt x="2169447" y="250949"/>
                  <a:pt x="2172105" y="251245"/>
                </a:cubicBezTo>
                <a:cubicBezTo>
                  <a:pt x="2174762" y="251540"/>
                  <a:pt x="2176977" y="250802"/>
                  <a:pt x="2178748" y="249030"/>
                </a:cubicBezTo>
                <a:cubicBezTo>
                  <a:pt x="2184063" y="237219"/>
                  <a:pt x="2188640" y="226294"/>
                  <a:pt x="2192479" y="216255"/>
                </a:cubicBezTo>
                <a:cubicBezTo>
                  <a:pt x="2196317" y="206215"/>
                  <a:pt x="2200008" y="196028"/>
                  <a:pt x="2203551" y="185694"/>
                </a:cubicBezTo>
                <a:cubicBezTo>
                  <a:pt x="2207095" y="175359"/>
                  <a:pt x="2210933" y="164581"/>
                  <a:pt x="2215067" y="153361"/>
                </a:cubicBezTo>
                <a:cubicBezTo>
                  <a:pt x="2219201" y="142141"/>
                  <a:pt x="2223925" y="129444"/>
                  <a:pt x="2229240" y="115271"/>
                </a:cubicBezTo>
                <a:cubicBezTo>
                  <a:pt x="2232193" y="112318"/>
                  <a:pt x="2238099" y="110251"/>
                  <a:pt x="2246957" y="109070"/>
                </a:cubicBezTo>
                <a:cubicBezTo>
                  <a:pt x="2255815" y="107889"/>
                  <a:pt x="2264969" y="107298"/>
                  <a:pt x="2274417" y="107298"/>
                </a:cubicBezTo>
                <a:close/>
                <a:moveTo>
                  <a:pt x="1826333" y="107298"/>
                </a:moveTo>
                <a:cubicBezTo>
                  <a:pt x="1834010" y="107298"/>
                  <a:pt x="1841687" y="107889"/>
                  <a:pt x="1849364" y="109070"/>
                </a:cubicBezTo>
                <a:cubicBezTo>
                  <a:pt x="1857041" y="110251"/>
                  <a:pt x="1864128" y="112613"/>
                  <a:pt x="1870624" y="116156"/>
                </a:cubicBezTo>
                <a:cubicBezTo>
                  <a:pt x="1886569" y="182298"/>
                  <a:pt x="1903695" y="250949"/>
                  <a:pt x="1922002" y="322111"/>
                </a:cubicBezTo>
                <a:cubicBezTo>
                  <a:pt x="1940309" y="393272"/>
                  <a:pt x="1958025" y="466353"/>
                  <a:pt x="1975151" y="541352"/>
                </a:cubicBezTo>
                <a:cubicBezTo>
                  <a:pt x="1969836" y="543715"/>
                  <a:pt x="1962602" y="545339"/>
                  <a:pt x="1953449" y="546224"/>
                </a:cubicBezTo>
                <a:cubicBezTo>
                  <a:pt x="1944295" y="547110"/>
                  <a:pt x="1934994" y="547553"/>
                  <a:pt x="1925545" y="547553"/>
                </a:cubicBezTo>
                <a:cubicBezTo>
                  <a:pt x="1915506" y="547553"/>
                  <a:pt x="1906648" y="547110"/>
                  <a:pt x="1898971" y="546224"/>
                </a:cubicBezTo>
                <a:cubicBezTo>
                  <a:pt x="1891293" y="545339"/>
                  <a:pt x="1886864" y="543419"/>
                  <a:pt x="1885683" y="540467"/>
                </a:cubicBezTo>
                <a:cubicBezTo>
                  <a:pt x="1880959" y="523931"/>
                  <a:pt x="1876973" y="509167"/>
                  <a:pt x="1873725" y="496175"/>
                </a:cubicBezTo>
                <a:cubicBezTo>
                  <a:pt x="1870476" y="483183"/>
                  <a:pt x="1866490" y="470191"/>
                  <a:pt x="1861766" y="457199"/>
                </a:cubicBezTo>
                <a:cubicBezTo>
                  <a:pt x="1855270" y="456608"/>
                  <a:pt x="1849364" y="456166"/>
                  <a:pt x="1844049" y="455870"/>
                </a:cubicBezTo>
                <a:cubicBezTo>
                  <a:pt x="1838734" y="455575"/>
                  <a:pt x="1833124" y="455427"/>
                  <a:pt x="1827219" y="455427"/>
                </a:cubicBezTo>
                <a:cubicBezTo>
                  <a:pt x="1821313" y="455427"/>
                  <a:pt x="1814817" y="455427"/>
                  <a:pt x="1807730" y="455427"/>
                </a:cubicBezTo>
                <a:cubicBezTo>
                  <a:pt x="1800644" y="455427"/>
                  <a:pt x="1792081" y="455723"/>
                  <a:pt x="1782041" y="456313"/>
                </a:cubicBezTo>
                <a:cubicBezTo>
                  <a:pt x="1777317" y="472849"/>
                  <a:pt x="1773626" y="488351"/>
                  <a:pt x="1770969" y="502819"/>
                </a:cubicBezTo>
                <a:cubicBezTo>
                  <a:pt x="1768311" y="517288"/>
                  <a:pt x="1766097" y="529541"/>
                  <a:pt x="1764325" y="539581"/>
                </a:cubicBezTo>
                <a:cubicBezTo>
                  <a:pt x="1762553" y="540762"/>
                  <a:pt x="1757829" y="542534"/>
                  <a:pt x="1750152" y="544896"/>
                </a:cubicBezTo>
                <a:cubicBezTo>
                  <a:pt x="1742475" y="547258"/>
                  <a:pt x="1733321" y="548439"/>
                  <a:pt x="1722691" y="548439"/>
                </a:cubicBezTo>
                <a:cubicBezTo>
                  <a:pt x="1715605" y="548439"/>
                  <a:pt x="1708370" y="547701"/>
                  <a:pt x="1700988" y="546224"/>
                </a:cubicBezTo>
                <a:cubicBezTo>
                  <a:pt x="1693607" y="544748"/>
                  <a:pt x="1686077" y="541648"/>
                  <a:pt x="1678400" y="536923"/>
                </a:cubicBezTo>
                <a:cubicBezTo>
                  <a:pt x="1684896" y="506215"/>
                  <a:pt x="1690949" y="478606"/>
                  <a:pt x="1696559" y="454099"/>
                </a:cubicBezTo>
                <a:cubicBezTo>
                  <a:pt x="1702170" y="429591"/>
                  <a:pt x="1707485" y="406707"/>
                  <a:pt x="1712504" y="385447"/>
                </a:cubicBezTo>
                <a:cubicBezTo>
                  <a:pt x="1717524" y="364187"/>
                  <a:pt x="1722396" y="343666"/>
                  <a:pt x="1727120" y="323882"/>
                </a:cubicBezTo>
                <a:cubicBezTo>
                  <a:pt x="1731845" y="304099"/>
                  <a:pt x="1736717" y="283725"/>
                  <a:pt x="1741737" y="262760"/>
                </a:cubicBezTo>
                <a:cubicBezTo>
                  <a:pt x="1746756" y="241796"/>
                  <a:pt x="1752071" y="219207"/>
                  <a:pt x="1757681" y="194995"/>
                </a:cubicBezTo>
                <a:cubicBezTo>
                  <a:pt x="1763291" y="170782"/>
                  <a:pt x="1769640" y="143912"/>
                  <a:pt x="1776727" y="114385"/>
                </a:cubicBezTo>
                <a:cubicBezTo>
                  <a:pt x="1781451" y="112613"/>
                  <a:pt x="1788390" y="110989"/>
                  <a:pt x="1797543" y="109513"/>
                </a:cubicBezTo>
                <a:cubicBezTo>
                  <a:pt x="1806697" y="108036"/>
                  <a:pt x="1816293" y="107298"/>
                  <a:pt x="1826333" y="107298"/>
                </a:cubicBezTo>
                <a:close/>
                <a:moveTo>
                  <a:pt x="721433" y="107298"/>
                </a:moveTo>
                <a:cubicBezTo>
                  <a:pt x="729110" y="107298"/>
                  <a:pt x="736787" y="107889"/>
                  <a:pt x="744464" y="109070"/>
                </a:cubicBezTo>
                <a:cubicBezTo>
                  <a:pt x="752141" y="110251"/>
                  <a:pt x="759228" y="112613"/>
                  <a:pt x="765724" y="116156"/>
                </a:cubicBezTo>
                <a:cubicBezTo>
                  <a:pt x="781669" y="182298"/>
                  <a:pt x="798795" y="250949"/>
                  <a:pt x="817102" y="322111"/>
                </a:cubicBezTo>
                <a:cubicBezTo>
                  <a:pt x="835409" y="393272"/>
                  <a:pt x="853125" y="466353"/>
                  <a:pt x="870251" y="541352"/>
                </a:cubicBezTo>
                <a:cubicBezTo>
                  <a:pt x="864936" y="543715"/>
                  <a:pt x="857702" y="545339"/>
                  <a:pt x="848549" y="546224"/>
                </a:cubicBezTo>
                <a:cubicBezTo>
                  <a:pt x="839395" y="547110"/>
                  <a:pt x="830094" y="547553"/>
                  <a:pt x="820645" y="547553"/>
                </a:cubicBezTo>
                <a:cubicBezTo>
                  <a:pt x="810606" y="547553"/>
                  <a:pt x="801748" y="547110"/>
                  <a:pt x="794070" y="546224"/>
                </a:cubicBezTo>
                <a:cubicBezTo>
                  <a:pt x="786393" y="545339"/>
                  <a:pt x="781964" y="543419"/>
                  <a:pt x="780783" y="540467"/>
                </a:cubicBezTo>
                <a:cubicBezTo>
                  <a:pt x="776059" y="523931"/>
                  <a:pt x="772072" y="509167"/>
                  <a:pt x="768825" y="496175"/>
                </a:cubicBezTo>
                <a:cubicBezTo>
                  <a:pt x="765576" y="483183"/>
                  <a:pt x="761590" y="470191"/>
                  <a:pt x="756866" y="457199"/>
                </a:cubicBezTo>
                <a:cubicBezTo>
                  <a:pt x="750370" y="456608"/>
                  <a:pt x="744464" y="456166"/>
                  <a:pt x="739149" y="455870"/>
                </a:cubicBezTo>
                <a:cubicBezTo>
                  <a:pt x="733834" y="455575"/>
                  <a:pt x="728224" y="455427"/>
                  <a:pt x="722319" y="455427"/>
                </a:cubicBezTo>
                <a:cubicBezTo>
                  <a:pt x="716413" y="455427"/>
                  <a:pt x="709917" y="455427"/>
                  <a:pt x="702830" y="455427"/>
                </a:cubicBezTo>
                <a:cubicBezTo>
                  <a:pt x="695744" y="455427"/>
                  <a:pt x="687181" y="455723"/>
                  <a:pt x="677142" y="456313"/>
                </a:cubicBezTo>
                <a:cubicBezTo>
                  <a:pt x="672417" y="472849"/>
                  <a:pt x="668726" y="488351"/>
                  <a:pt x="666069" y="502819"/>
                </a:cubicBezTo>
                <a:cubicBezTo>
                  <a:pt x="663411" y="517288"/>
                  <a:pt x="661197" y="529541"/>
                  <a:pt x="659425" y="539581"/>
                </a:cubicBezTo>
                <a:cubicBezTo>
                  <a:pt x="657653" y="540762"/>
                  <a:pt x="652929" y="542534"/>
                  <a:pt x="645252" y="544896"/>
                </a:cubicBezTo>
                <a:cubicBezTo>
                  <a:pt x="637575" y="547258"/>
                  <a:pt x="628421" y="548439"/>
                  <a:pt x="617791" y="548439"/>
                </a:cubicBezTo>
                <a:cubicBezTo>
                  <a:pt x="610705" y="548439"/>
                  <a:pt x="603470" y="547701"/>
                  <a:pt x="596089" y="546224"/>
                </a:cubicBezTo>
                <a:cubicBezTo>
                  <a:pt x="588707" y="544748"/>
                  <a:pt x="581177" y="541648"/>
                  <a:pt x="573500" y="536923"/>
                </a:cubicBezTo>
                <a:cubicBezTo>
                  <a:pt x="579996" y="506215"/>
                  <a:pt x="586049" y="478606"/>
                  <a:pt x="591659" y="454099"/>
                </a:cubicBezTo>
                <a:cubicBezTo>
                  <a:pt x="597270" y="429591"/>
                  <a:pt x="602585" y="406707"/>
                  <a:pt x="607604" y="385447"/>
                </a:cubicBezTo>
                <a:cubicBezTo>
                  <a:pt x="612624" y="364187"/>
                  <a:pt x="617496" y="343666"/>
                  <a:pt x="622220" y="323882"/>
                </a:cubicBezTo>
                <a:cubicBezTo>
                  <a:pt x="626945" y="304099"/>
                  <a:pt x="631817" y="283725"/>
                  <a:pt x="636837" y="262760"/>
                </a:cubicBezTo>
                <a:cubicBezTo>
                  <a:pt x="641856" y="241796"/>
                  <a:pt x="647171" y="219207"/>
                  <a:pt x="652781" y="194995"/>
                </a:cubicBezTo>
                <a:cubicBezTo>
                  <a:pt x="658392" y="170782"/>
                  <a:pt x="664740" y="143912"/>
                  <a:pt x="671827" y="114385"/>
                </a:cubicBezTo>
                <a:cubicBezTo>
                  <a:pt x="676551" y="112613"/>
                  <a:pt x="683490" y="110989"/>
                  <a:pt x="692644" y="109513"/>
                </a:cubicBezTo>
                <a:cubicBezTo>
                  <a:pt x="701797" y="108036"/>
                  <a:pt x="711393" y="107298"/>
                  <a:pt x="721433" y="107298"/>
                </a:cubicBezTo>
                <a:close/>
                <a:moveTo>
                  <a:pt x="973750" y="103312"/>
                </a:moveTo>
                <a:cubicBezTo>
                  <a:pt x="991466" y="103017"/>
                  <a:pt x="1008888" y="104345"/>
                  <a:pt x="1026014" y="107298"/>
                </a:cubicBezTo>
                <a:cubicBezTo>
                  <a:pt x="1054951" y="112023"/>
                  <a:pt x="1078720" y="122948"/>
                  <a:pt x="1097323" y="140074"/>
                </a:cubicBezTo>
                <a:cubicBezTo>
                  <a:pt x="1115925" y="157200"/>
                  <a:pt x="1130541" y="176392"/>
                  <a:pt x="1141171" y="197652"/>
                </a:cubicBezTo>
                <a:cubicBezTo>
                  <a:pt x="1151801" y="218912"/>
                  <a:pt x="1159183" y="240320"/>
                  <a:pt x="1163316" y="261875"/>
                </a:cubicBezTo>
                <a:cubicBezTo>
                  <a:pt x="1167450" y="283430"/>
                  <a:pt x="1169813" y="300999"/>
                  <a:pt x="1170403" y="314581"/>
                </a:cubicBezTo>
                <a:cubicBezTo>
                  <a:pt x="1171584" y="332888"/>
                  <a:pt x="1171141" y="352967"/>
                  <a:pt x="1169074" y="374817"/>
                </a:cubicBezTo>
                <a:cubicBezTo>
                  <a:pt x="1167008" y="396668"/>
                  <a:pt x="1161693" y="417927"/>
                  <a:pt x="1153130" y="438597"/>
                </a:cubicBezTo>
                <a:cubicBezTo>
                  <a:pt x="1144567" y="459266"/>
                  <a:pt x="1131870" y="478311"/>
                  <a:pt x="1115039" y="495732"/>
                </a:cubicBezTo>
                <a:cubicBezTo>
                  <a:pt x="1098208" y="513154"/>
                  <a:pt x="1075325" y="526293"/>
                  <a:pt x="1046388" y="535152"/>
                </a:cubicBezTo>
                <a:cubicBezTo>
                  <a:pt x="1021585" y="542829"/>
                  <a:pt x="996486" y="546667"/>
                  <a:pt x="971093" y="546667"/>
                </a:cubicBezTo>
                <a:cubicBezTo>
                  <a:pt x="949833" y="546667"/>
                  <a:pt x="931230" y="544305"/>
                  <a:pt x="915286" y="539581"/>
                </a:cubicBezTo>
                <a:cubicBezTo>
                  <a:pt x="915286" y="494108"/>
                  <a:pt x="915138" y="453656"/>
                  <a:pt x="914843" y="418223"/>
                </a:cubicBezTo>
                <a:cubicBezTo>
                  <a:pt x="914547" y="382790"/>
                  <a:pt x="914252" y="348685"/>
                  <a:pt x="913957" y="315910"/>
                </a:cubicBezTo>
                <a:cubicBezTo>
                  <a:pt x="913662" y="283134"/>
                  <a:pt x="913662" y="250211"/>
                  <a:pt x="913957" y="217140"/>
                </a:cubicBezTo>
                <a:cubicBezTo>
                  <a:pt x="914252" y="184070"/>
                  <a:pt x="914695" y="146865"/>
                  <a:pt x="915286" y="105527"/>
                </a:cubicBezTo>
                <a:cubicBezTo>
                  <a:pt x="936545" y="104345"/>
                  <a:pt x="956033" y="103607"/>
                  <a:pt x="973750" y="103312"/>
                </a:cubicBezTo>
                <a:close/>
                <a:moveTo>
                  <a:pt x="402012" y="102869"/>
                </a:moveTo>
                <a:cubicBezTo>
                  <a:pt x="426815" y="102869"/>
                  <a:pt x="448370" y="110251"/>
                  <a:pt x="466677" y="125015"/>
                </a:cubicBezTo>
                <a:cubicBezTo>
                  <a:pt x="484984" y="139778"/>
                  <a:pt x="500338" y="158381"/>
                  <a:pt x="512740" y="180822"/>
                </a:cubicBezTo>
                <a:cubicBezTo>
                  <a:pt x="525142" y="203263"/>
                  <a:pt x="534443" y="227475"/>
                  <a:pt x="540644" y="253459"/>
                </a:cubicBezTo>
                <a:cubicBezTo>
                  <a:pt x="546844" y="279443"/>
                  <a:pt x="549945" y="303951"/>
                  <a:pt x="549945" y="326983"/>
                </a:cubicBezTo>
                <a:cubicBezTo>
                  <a:pt x="549945" y="351786"/>
                  <a:pt x="547730" y="375555"/>
                  <a:pt x="543301" y="398292"/>
                </a:cubicBezTo>
                <a:cubicBezTo>
                  <a:pt x="538872" y="421028"/>
                  <a:pt x="532523" y="441697"/>
                  <a:pt x="524256" y="460299"/>
                </a:cubicBezTo>
                <a:cubicBezTo>
                  <a:pt x="515988" y="478902"/>
                  <a:pt x="506392" y="494994"/>
                  <a:pt x="495466" y="508577"/>
                </a:cubicBezTo>
                <a:cubicBezTo>
                  <a:pt x="484541" y="522160"/>
                  <a:pt x="472287" y="532789"/>
                  <a:pt x="458705" y="540467"/>
                </a:cubicBezTo>
                <a:cubicBezTo>
                  <a:pt x="450437" y="545191"/>
                  <a:pt x="441579" y="549177"/>
                  <a:pt x="432130" y="552425"/>
                </a:cubicBezTo>
                <a:cubicBezTo>
                  <a:pt x="422681" y="555673"/>
                  <a:pt x="412347" y="557297"/>
                  <a:pt x="401126" y="557297"/>
                </a:cubicBezTo>
                <a:cubicBezTo>
                  <a:pt x="381638" y="557297"/>
                  <a:pt x="358902" y="551392"/>
                  <a:pt x="332917" y="539581"/>
                </a:cubicBezTo>
                <a:cubicBezTo>
                  <a:pt x="322878" y="534856"/>
                  <a:pt x="312987" y="525850"/>
                  <a:pt x="303242" y="512563"/>
                </a:cubicBezTo>
                <a:cubicBezTo>
                  <a:pt x="293498" y="499276"/>
                  <a:pt x="284935" y="483478"/>
                  <a:pt x="277553" y="465171"/>
                </a:cubicBezTo>
                <a:cubicBezTo>
                  <a:pt x="270172" y="446864"/>
                  <a:pt x="264119" y="426490"/>
                  <a:pt x="259394" y="404050"/>
                </a:cubicBezTo>
                <a:cubicBezTo>
                  <a:pt x="254670" y="381609"/>
                  <a:pt x="252308" y="358577"/>
                  <a:pt x="252308" y="334955"/>
                </a:cubicBezTo>
                <a:cubicBezTo>
                  <a:pt x="252308" y="313695"/>
                  <a:pt x="254817" y="289630"/>
                  <a:pt x="259837" y="262760"/>
                </a:cubicBezTo>
                <a:cubicBezTo>
                  <a:pt x="264857" y="235890"/>
                  <a:pt x="273124" y="210644"/>
                  <a:pt x="284640" y="187022"/>
                </a:cubicBezTo>
                <a:cubicBezTo>
                  <a:pt x="296156" y="163400"/>
                  <a:pt x="311510" y="143469"/>
                  <a:pt x="330703" y="127229"/>
                </a:cubicBezTo>
                <a:cubicBezTo>
                  <a:pt x="349896" y="110989"/>
                  <a:pt x="373666" y="102869"/>
                  <a:pt x="402012" y="102869"/>
                </a:cubicBezTo>
                <a:close/>
                <a:moveTo>
                  <a:pt x="47834" y="999"/>
                </a:moveTo>
                <a:cubicBezTo>
                  <a:pt x="57874" y="999"/>
                  <a:pt x="67765" y="2033"/>
                  <a:pt x="77509" y="4099"/>
                </a:cubicBezTo>
                <a:cubicBezTo>
                  <a:pt x="87253" y="6166"/>
                  <a:pt x="95964" y="9267"/>
                  <a:pt x="103641" y="13401"/>
                </a:cubicBezTo>
                <a:cubicBezTo>
                  <a:pt x="103051" y="19306"/>
                  <a:pt x="102608" y="30969"/>
                  <a:pt x="102313" y="48391"/>
                </a:cubicBezTo>
                <a:cubicBezTo>
                  <a:pt x="102017" y="65812"/>
                  <a:pt x="101870" y="86629"/>
                  <a:pt x="101870" y="110841"/>
                </a:cubicBezTo>
                <a:cubicBezTo>
                  <a:pt x="101870" y="135054"/>
                  <a:pt x="102017" y="161629"/>
                  <a:pt x="102313" y="190566"/>
                </a:cubicBezTo>
                <a:cubicBezTo>
                  <a:pt x="102608" y="219503"/>
                  <a:pt x="102756" y="248440"/>
                  <a:pt x="102756" y="277377"/>
                </a:cubicBezTo>
                <a:cubicBezTo>
                  <a:pt x="102756" y="306313"/>
                  <a:pt x="102903" y="334217"/>
                  <a:pt x="103198" y="361087"/>
                </a:cubicBezTo>
                <a:cubicBezTo>
                  <a:pt x="103494" y="387957"/>
                  <a:pt x="103641" y="411727"/>
                  <a:pt x="103641" y="432396"/>
                </a:cubicBezTo>
                <a:cubicBezTo>
                  <a:pt x="127854" y="431805"/>
                  <a:pt x="147933" y="431658"/>
                  <a:pt x="163877" y="431953"/>
                </a:cubicBezTo>
                <a:cubicBezTo>
                  <a:pt x="179822" y="432248"/>
                  <a:pt x="197243" y="432396"/>
                  <a:pt x="216141" y="432396"/>
                </a:cubicBezTo>
                <a:cubicBezTo>
                  <a:pt x="219684" y="436530"/>
                  <a:pt x="222342" y="443321"/>
                  <a:pt x="224114" y="452770"/>
                </a:cubicBezTo>
                <a:cubicBezTo>
                  <a:pt x="225885" y="462219"/>
                  <a:pt x="226771" y="472553"/>
                  <a:pt x="226771" y="483774"/>
                </a:cubicBezTo>
                <a:cubicBezTo>
                  <a:pt x="226771" y="494994"/>
                  <a:pt x="226180" y="505772"/>
                  <a:pt x="224999" y="516106"/>
                </a:cubicBezTo>
                <a:cubicBezTo>
                  <a:pt x="223818" y="526441"/>
                  <a:pt x="221751" y="534266"/>
                  <a:pt x="218799" y="539581"/>
                </a:cubicBezTo>
                <a:cubicBezTo>
                  <a:pt x="186909" y="540762"/>
                  <a:pt x="153395" y="541500"/>
                  <a:pt x="118257" y="541795"/>
                </a:cubicBezTo>
                <a:cubicBezTo>
                  <a:pt x="83120" y="542091"/>
                  <a:pt x="44586" y="541943"/>
                  <a:pt x="2657" y="541352"/>
                </a:cubicBezTo>
                <a:cubicBezTo>
                  <a:pt x="3248" y="525408"/>
                  <a:pt x="3543" y="503262"/>
                  <a:pt x="3543" y="474916"/>
                </a:cubicBezTo>
                <a:cubicBezTo>
                  <a:pt x="3543" y="446569"/>
                  <a:pt x="3395" y="415270"/>
                  <a:pt x="3100" y="381018"/>
                </a:cubicBezTo>
                <a:cubicBezTo>
                  <a:pt x="2805" y="346766"/>
                  <a:pt x="2510" y="310890"/>
                  <a:pt x="2214" y="273390"/>
                </a:cubicBezTo>
                <a:cubicBezTo>
                  <a:pt x="1919" y="235890"/>
                  <a:pt x="1624" y="200310"/>
                  <a:pt x="1329" y="166648"/>
                </a:cubicBezTo>
                <a:cubicBezTo>
                  <a:pt x="1033" y="132987"/>
                  <a:pt x="738" y="102426"/>
                  <a:pt x="443" y="74965"/>
                </a:cubicBezTo>
                <a:cubicBezTo>
                  <a:pt x="147" y="47505"/>
                  <a:pt x="0" y="26688"/>
                  <a:pt x="0" y="12515"/>
                </a:cubicBezTo>
                <a:cubicBezTo>
                  <a:pt x="6496" y="8381"/>
                  <a:pt x="13878" y="5428"/>
                  <a:pt x="22145" y="3657"/>
                </a:cubicBezTo>
                <a:cubicBezTo>
                  <a:pt x="30413" y="1885"/>
                  <a:pt x="38976" y="999"/>
                  <a:pt x="47834" y="999"/>
                </a:cubicBezTo>
                <a:close/>
                <a:moveTo>
                  <a:pt x="1493615" y="113"/>
                </a:moveTo>
                <a:cubicBezTo>
                  <a:pt x="1507788" y="1294"/>
                  <a:pt x="1521371" y="3657"/>
                  <a:pt x="1534363" y="7200"/>
                </a:cubicBezTo>
                <a:cubicBezTo>
                  <a:pt x="1547355" y="10743"/>
                  <a:pt x="1557099" y="15468"/>
                  <a:pt x="1563595" y="21373"/>
                </a:cubicBezTo>
                <a:cubicBezTo>
                  <a:pt x="1609658" y="59168"/>
                  <a:pt x="1630918" y="121471"/>
                  <a:pt x="1627374" y="208282"/>
                </a:cubicBezTo>
                <a:cubicBezTo>
                  <a:pt x="1622060" y="210054"/>
                  <a:pt x="1615711" y="211530"/>
                  <a:pt x="1608329" y="212711"/>
                </a:cubicBezTo>
                <a:cubicBezTo>
                  <a:pt x="1600947" y="213892"/>
                  <a:pt x="1593123" y="214483"/>
                  <a:pt x="1584855" y="214483"/>
                </a:cubicBezTo>
                <a:cubicBezTo>
                  <a:pt x="1568320" y="214483"/>
                  <a:pt x="1554737" y="212416"/>
                  <a:pt x="1544107" y="208282"/>
                </a:cubicBezTo>
                <a:cubicBezTo>
                  <a:pt x="1545288" y="192337"/>
                  <a:pt x="1544845" y="177721"/>
                  <a:pt x="1542778" y="164434"/>
                </a:cubicBezTo>
                <a:cubicBezTo>
                  <a:pt x="1540711" y="151146"/>
                  <a:pt x="1537463" y="139631"/>
                  <a:pt x="1533034" y="129887"/>
                </a:cubicBezTo>
                <a:cubicBezTo>
                  <a:pt x="1528605" y="120143"/>
                  <a:pt x="1523142" y="112613"/>
                  <a:pt x="1516646" y="107298"/>
                </a:cubicBezTo>
                <a:cubicBezTo>
                  <a:pt x="1510150" y="101983"/>
                  <a:pt x="1503064" y="99916"/>
                  <a:pt x="1495387" y="101097"/>
                </a:cubicBezTo>
                <a:cubicBezTo>
                  <a:pt x="1477080" y="104050"/>
                  <a:pt x="1462021" y="118223"/>
                  <a:pt x="1450210" y="143617"/>
                </a:cubicBezTo>
                <a:cubicBezTo>
                  <a:pt x="1443123" y="158971"/>
                  <a:pt x="1437217" y="179345"/>
                  <a:pt x="1432493" y="204739"/>
                </a:cubicBezTo>
                <a:cubicBezTo>
                  <a:pt x="1427769" y="230133"/>
                  <a:pt x="1424964" y="256560"/>
                  <a:pt x="1424078" y="284020"/>
                </a:cubicBezTo>
                <a:cubicBezTo>
                  <a:pt x="1423192" y="311481"/>
                  <a:pt x="1424668" y="337908"/>
                  <a:pt x="1428507" y="363302"/>
                </a:cubicBezTo>
                <a:cubicBezTo>
                  <a:pt x="1432346" y="388695"/>
                  <a:pt x="1438989" y="409069"/>
                  <a:pt x="1448438" y="424423"/>
                </a:cubicBezTo>
                <a:cubicBezTo>
                  <a:pt x="1462611" y="447455"/>
                  <a:pt x="1483280" y="460742"/>
                  <a:pt x="1510446" y="464286"/>
                </a:cubicBezTo>
                <a:cubicBezTo>
                  <a:pt x="1523438" y="466057"/>
                  <a:pt x="1535249" y="464286"/>
                  <a:pt x="1545879" y="458971"/>
                </a:cubicBezTo>
                <a:cubicBezTo>
                  <a:pt x="1547650" y="427081"/>
                  <a:pt x="1547650" y="391057"/>
                  <a:pt x="1545879" y="350900"/>
                </a:cubicBezTo>
                <a:lnTo>
                  <a:pt x="1498044" y="350900"/>
                </a:lnTo>
                <a:cubicBezTo>
                  <a:pt x="1494501" y="335546"/>
                  <a:pt x="1492729" y="321077"/>
                  <a:pt x="1492729" y="307495"/>
                </a:cubicBezTo>
                <a:cubicBezTo>
                  <a:pt x="1492729" y="293912"/>
                  <a:pt x="1494501" y="281510"/>
                  <a:pt x="1498044" y="270290"/>
                </a:cubicBezTo>
                <a:lnTo>
                  <a:pt x="1630032" y="270290"/>
                </a:lnTo>
                <a:cubicBezTo>
                  <a:pt x="1630032" y="294502"/>
                  <a:pt x="1629884" y="316796"/>
                  <a:pt x="1629589" y="337170"/>
                </a:cubicBezTo>
                <a:cubicBezTo>
                  <a:pt x="1629294" y="357544"/>
                  <a:pt x="1629146" y="377918"/>
                  <a:pt x="1629146" y="398292"/>
                </a:cubicBezTo>
                <a:cubicBezTo>
                  <a:pt x="1629146" y="418666"/>
                  <a:pt x="1629146" y="439778"/>
                  <a:pt x="1629146" y="461628"/>
                </a:cubicBezTo>
                <a:cubicBezTo>
                  <a:pt x="1629146" y="483478"/>
                  <a:pt x="1629146" y="508282"/>
                  <a:pt x="1629146" y="536037"/>
                </a:cubicBezTo>
                <a:cubicBezTo>
                  <a:pt x="1608477" y="542534"/>
                  <a:pt x="1587808" y="547258"/>
                  <a:pt x="1567138" y="550211"/>
                </a:cubicBezTo>
                <a:cubicBezTo>
                  <a:pt x="1546469" y="553163"/>
                  <a:pt x="1527276" y="554640"/>
                  <a:pt x="1509560" y="554640"/>
                </a:cubicBezTo>
                <a:cubicBezTo>
                  <a:pt x="1482395" y="554640"/>
                  <a:pt x="1457444" y="548439"/>
                  <a:pt x="1434708" y="536037"/>
                </a:cubicBezTo>
                <a:cubicBezTo>
                  <a:pt x="1411971" y="523636"/>
                  <a:pt x="1392336" y="506215"/>
                  <a:pt x="1375800" y="483774"/>
                </a:cubicBezTo>
                <a:cubicBezTo>
                  <a:pt x="1358084" y="458971"/>
                  <a:pt x="1345239" y="430181"/>
                  <a:pt x="1337267" y="397406"/>
                </a:cubicBezTo>
                <a:cubicBezTo>
                  <a:pt x="1329294" y="364630"/>
                  <a:pt x="1325308" y="330674"/>
                  <a:pt x="1325308" y="295536"/>
                </a:cubicBezTo>
                <a:cubicBezTo>
                  <a:pt x="1325308" y="260398"/>
                  <a:pt x="1328704" y="225851"/>
                  <a:pt x="1335495" y="191894"/>
                </a:cubicBezTo>
                <a:cubicBezTo>
                  <a:pt x="1342287" y="157938"/>
                  <a:pt x="1351588" y="127672"/>
                  <a:pt x="1363399" y="101097"/>
                </a:cubicBezTo>
                <a:cubicBezTo>
                  <a:pt x="1378753" y="67436"/>
                  <a:pt x="1397355" y="41895"/>
                  <a:pt x="1419206" y="24473"/>
                </a:cubicBezTo>
                <a:cubicBezTo>
                  <a:pt x="1441056" y="7052"/>
                  <a:pt x="1465859" y="-1068"/>
                  <a:pt x="1493615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000" dirty="0">
              <a:latin typeface="The Fountain of Wishes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77D852F-6ED6-B031-36D6-DA3C233D37FB}"/>
              </a:ext>
            </a:extLst>
          </p:cNvPr>
          <p:cNvSpPr/>
          <p:nvPr/>
        </p:nvSpPr>
        <p:spPr>
          <a:xfrm>
            <a:off x="8714195" y="2116798"/>
            <a:ext cx="2390539" cy="546550"/>
          </a:xfrm>
          <a:custGeom>
            <a:avLst/>
            <a:gdLst/>
            <a:ahLst/>
            <a:cxnLst/>
            <a:rect l="l" t="t" r="r" b="b"/>
            <a:pathLst>
              <a:path w="3338901" h="763374">
                <a:moveTo>
                  <a:pt x="2268398" y="325681"/>
                </a:moveTo>
                <a:cubicBezTo>
                  <a:pt x="2263521" y="347627"/>
                  <a:pt x="2259457" y="366321"/>
                  <a:pt x="2256206" y="381764"/>
                </a:cubicBezTo>
                <a:cubicBezTo>
                  <a:pt x="2252955" y="397208"/>
                  <a:pt x="2249703" y="412041"/>
                  <a:pt x="2246452" y="426265"/>
                </a:cubicBezTo>
                <a:cubicBezTo>
                  <a:pt x="2243201" y="440489"/>
                  <a:pt x="2240356" y="455526"/>
                  <a:pt x="2237918" y="471376"/>
                </a:cubicBezTo>
                <a:cubicBezTo>
                  <a:pt x="2235479" y="487225"/>
                  <a:pt x="2232228" y="506123"/>
                  <a:pt x="2228164" y="528068"/>
                </a:cubicBezTo>
                <a:cubicBezTo>
                  <a:pt x="2243607" y="528068"/>
                  <a:pt x="2257019" y="528068"/>
                  <a:pt x="2268398" y="528068"/>
                </a:cubicBezTo>
                <a:cubicBezTo>
                  <a:pt x="2278964" y="528068"/>
                  <a:pt x="2288515" y="527865"/>
                  <a:pt x="2297049" y="527459"/>
                </a:cubicBezTo>
                <a:cubicBezTo>
                  <a:pt x="2305584" y="527052"/>
                  <a:pt x="2310257" y="526849"/>
                  <a:pt x="2311070" y="526849"/>
                </a:cubicBezTo>
                <a:cubicBezTo>
                  <a:pt x="2306193" y="493524"/>
                  <a:pt x="2300097" y="461622"/>
                  <a:pt x="2292782" y="431142"/>
                </a:cubicBezTo>
                <a:cubicBezTo>
                  <a:pt x="2285467" y="400662"/>
                  <a:pt x="2277339" y="365508"/>
                  <a:pt x="2268398" y="325681"/>
                </a:cubicBezTo>
                <a:close/>
                <a:moveTo>
                  <a:pt x="3318663" y="158651"/>
                </a:moveTo>
                <a:cubicBezTo>
                  <a:pt x="3321914" y="164340"/>
                  <a:pt x="3324352" y="172265"/>
                  <a:pt x="3325978" y="182425"/>
                </a:cubicBezTo>
                <a:cubicBezTo>
                  <a:pt x="3327603" y="192585"/>
                  <a:pt x="3328620" y="203558"/>
                  <a:pt x="3329026" y="215344"/>
                </a:cubicBezTo>
                <a:cubicBezTo>
                  <a:pt x="3329432" y="227129"/>
                  <a:pt x="3329229" y="238712"/>
                  <a:pt x="3328416" y="250091"/>
                </a:cubicBezTo>
                <a:cubicBezTo>
                  <a:pt x="3327603" y="261470"/>
                  <a:pt x="3325978" y="270817"/>
                  <a:pt x="3323539" y="278132"/>
                </a:cubicBezTo>
                <a:cubicBezTo>
                  <a:pt x="3311347" y="278132"/>
                  <a:pt x="3297936" y="277929"/>
                  <a:pt x="3283306" y="277523"/>
                </a:cubicBezTo>
                <a:cubicBezTo>
                  <a:pt x="3268675" y="277116"/>
                  <a:pt x="3254045" y="276913"/>
                  <a:pt x="3239414" y="276913"/>
                </a:cubicBezTo>
                <a:cubicBezTo>
                  <a:pt x="3224784" y="276913"/>
                  <a:pt x="3210763" y="276913"/>
                  <a:pt x="3197352" y="276913"/>
                </a:cubicBezTo>
                <a:cubicBezTo>
                  <a:pt x="3183941" y="276913"/>
                  <a:pt x="3172359" y="277320"/>
                  <a:pt x="3162605" y="278132"/>
                </a:cubicBezTo>
                <a:cubicBezTo>
                  <a:pt x="3161792" y="296014"/>
                  <a:pt x="3161183" y="312067"/>
                  <a:pt x="3160776" y="326291"/>
                </a:cubicBezTo>
                <a:cubicBezTo>
                  <a:pt x="3160370" y="340515"/>
                  <a:pt x="3160979" y="356974"/>
                  <a:pt x="3162605" y="375668"/>
                </a:cubicBezTo>
                <a:cubicBezTo>
                  <a:pt x="3165856" y="377294"/>
                  <a:pt x="3175203" y="378310"/>
                  <a:pt x="3190647" y="378716"/>
                </a:cubicBezTo>
                <a:cubicBezTo>
                  <a:pt x="3206090" y="379123"/>
                  <a:pt x="3222955" y="379326"/>
                  <a:pt x="3241243" y="379326"/>
                </a:cubicBezTo>
                <a:cubicBezTo>
                  <a:pt x="3259532" y="379326"/>
                  <a:pt x="3276397" y="379326"/>
                  <a:pt x="3291840" y="379326"/>
                </a:cubicBezTo>
                <a:cubicBezTo>
                  <a:pt x="3307284" y="379326"/>
                  <a:pt x="3316630" y="379732"/>
                  <a:pt x="3319882" y="380545"/>
                </a:cubicBezTo>
                <a:cubicBezTo>
                  <a:pt x="3325571" y="399240"/>
                  <a:pt x="3327807" y="419966"/>
                  <a:pt x="3326587" y="442724"/>
                </a:cubicBezTo>
                <a:cubicBezTo>
                  <a:pt x="3325368" y="465483"/>
                  <a:pt x="3323539" y="484584"/>
                  <a:pt x="3321101" y="500027"/>
                </a:cubicBezTo>
                <a:cubicBezTo>
                  <a:pt x="3286963" y="500840"/>
                  <a:pt x="3258109" y="501043"/>
                  <a:pt x="3234538" y="500636"/>
                </a:cubicBezTo>
                <a:cubicBezTo>
                  <a:pt x="3210967" y="500230"/>
                  <a:pt x="3186989" y="500840"/>
                  <a:pt x="3162605" y="502465"/>
                </a:cubicBezTo>
                <a:cubicBezTo>
                  <a:pt x="3161792" y="533352"/>
                  <a:pt x="3161589" y="558752"/>
                  <a:pt x="3161995" y="578665"/>
                </a:cubicBezTo>
                <a:cubicBezTo>
                  <a:pt x="3162402" y="598579"/>
                  <a:pt x="3162605" y="614632"/>
                  <a:pt x="3162605" y="626824"/>
                </a:cubicBezTo>
                <a:cubicBezTo>
                  <a:pt x="3178048" y="626824"/>
                  <a:pt x="3192069" y="626824"/>
                  <a:pt x="3204667" y="626824"/>
                </a:cubicBezTo>
                <a:cubicBezTo>
                  <a:pt x="3217266" y="626824"/>
                  <a:pt x="3230067" y="626824"/>
                  <a:pt x="3243072" y="626824"/>
                </a:cubicBezTo>
                <a:cubicBezTo>
                  <a:pt x="3256077" y="626824"/>
                  <a:pt x="3269285" y="627027"/>
                  <a:pt x="3282696" y="627433"/>
                </a:cubicBezTo>
                <a:cubicBezTo>
                  <a:pt x="3296108" y="627840"/>
                  <a:pt x="3311347" y="628043"/>
                  <a:pt x="3328416" y="628043"/>
                </a:cubicBezTo>
                <a:cubicBezTo>
                  <a:pt x="3332480" y="633732"/>
                  <a:pt x="3335325" y="642064"/>
                  <a:pt x="3336951" y="653036"/>
                </a:cubicBezTo>
                <a:cubicBezTo>
                  <a:pt x="3338576" y="664009"/>
                  <a:pt x="3339186" y="675388"/>
                  <a:pt x="3338779" y="687174"/>
                </a:cubicBezTo>
                <a:cubicBezTo>
                  <a:pt x="3338373" y="698960"/>
                  <a:pt x="3337357" y="710339"/>
                  <a:pt x="3335732" y="721312"/>
                </a:cubicBezTo>
                <a:cubicBezTo>
                  <a:pt x="3334106" y="732284"/>
                  <a:pt x="3331668" y="740616"/>
                  <a:pt x="3328416" y="746305"/>
                </a:cubicBezTo>
                <a:cubicBezTo>
                  <a:pt x="3305658" y="746305"/>
                  <a:pt x="3281883" y="746305"/>
                  <a:pt x="3257093" y="746305"/>
                </a:cubicBezTo>
                <a:cubicBezTo>
                  <a:pt x="3232303" y="746305"/>
                  <a:pt x="3207716" y="746305"/>
                  <a:pt x="3183332" y="746305"/>
                </a:cubicBezTo>
                <a:cubicBezTo>
                  <a:pt x="3158947" y="746305"/>
                  <a:pt x="3135376" y="746305"/>
                  <a:pt x="3112618" y="746305"/>
                </a:cubicBezTo>
                <a:cubicBezTo>
                  <a:pt x="3089859" y="746305"/>
                  <a:pt x="3068727" y="746305"/>
                  <a:pt x="3049219" y="746305"/>
                </a:cubicBezTo>
                <a:cubicBezTo>
                  <a:pt x="3049219" y="705665"/>
                  <a:pt x="3049016" y="659742"/>
                  <a:pt x="3048610" y="608536"/>
                </a:cubicBezTo>
                <a:cubicBezTo>
                  <a:pt x="3048203" y="557329"/>
                  <a:pt x="3048000" y="505310"/>
                  <a:pt x="3048000" y="452478"/>
                </a:cubicBezTo>
                <a:cubicBezTo>
                  <a:pt x="3048000" y="399646"/>
                  <a:pt x="3048203" y="347830"/>
                  <a:pt x="3048610" y="297030"/>
                </a:cubicBezTo>
                <a:cubicBezTo>
                  <a:pt x="3049016" y="246230"/>
                  <a:pt x="3049626" y="200916"/>
                  <a:pt x="3050439" y="161089"/>
                </a:cubicBezTo>
                <a:cubicBezTo>
                  <a:pt x="3064256" y="161089"/>
                  <a:pt x="3081935" y="161089"/>
                  <a:pt x="3103474" y="161089"/>
                </a:cubicBezTo>
                <a:cubicBezTo>
                  <a:pt x="3125013" y="161089"/>
                  <a:pt x="3148381" y="160886"/>
                  <a:pt x="3173578" y="160480"/>
                </a:cubicBezTo>
                <a:cubicBezTo>
                  <a:pt x="3198775" y="160073"/>
                  <a:pt x="3223971" y="159667"/>
                  <a:pt x="3249168" y="159260"/>
                </a:cubicBezTo>
                <a:cubicBezTo>
                  <a:pt x="3274365" y="158854"/>
                  <a:pt x="3297530" y="158651"/>
                  <a:pt x="3318663" y="158651"/>
                </a:cubicBezTo>
                <a:close/>
                <a:moveTo>
                  <a:pt x="708813" y="158651"/>
                </a:moveTo>
                <a:cubicBezTo>
                  <a:pt x="712064" y="164340"/>
                  <a:pt x="714502" y="172265"/>
                  <a:pt x="716128" y="182425"/>
                </a:cubicBezTo>
                <a:cubicBezTo>
                  <a:pt x="717753" y="192585"/>
                  <a:pt x="718769" y="203558"/>
                  <a:pt x="719176" y="215344"/>
                </a:cubicBezTo>
                <a:cubicBezTo>
                  <a:pt x="719582" y="227129"/>
                  <a:pt x="719379" y="238712"/>
                  <a:pt x="718566" y="250091"/>
                </a:cubicBezTo>
                <a:cubicBezTo>
                  <a:pt x="717753" y="261470"/>
                  <a:pt x="716128" y="270817"/>
                  <a:pt x="713690" y="278132"/>
                </a:cubicBezTo>
                <a:cubicBezTo>
                  <a:pt x="701498" y="278132"/>
                  <a:pt x="688086" y="277929"/>
                  <a:pt x="673456" y="277523"/>
                </a:cubicBezTo>
                <a:cubicBezTo>
                  <a:pt x="658825" y="277116"/>
                  <a:pt x="644195" y="276913"/>
                  <a:pt x="629565" y="276913"/>
                </a:cubicBezTo>
                <a:cubicBezTo>
                  <a:pt x="614934" y="276913"/>
                  <a:pt x="600913" y="276913"/>
                  <a:pt x="587502" y="276913"/>
                </a:cubicBezTo>
                <a:cubicBezTo>
                  <a:pt x="574091" y="276913"/>
                  <a:pt x="562508" y="277320"/>
                  <a:pt x="552755" y="278132"/>
                </a:cubicBezTo>
                <a:cubicBezTo>
                  <a:pt x="551942" y="296014"/>
                  <a:pt x="551333" y="312067"/>
                  <a:pt x="550926" y="326291"/>
                </a:cubicBezTo>
                <a:cubicBezTo>
                  <a:pt x="550520" y="340515"/>
                  <a:pt x="551129" y="356974"/>
                  <a:pt x="552755" y="375668"/>
                </a:cubicBezTo>
                <a:cubicBezTo>
                  <a:pt x="556006" y="377294"/>
                  <a:pt x="565353" y="378310"/>
                  <a:pt x="580797" y="378716"/>
                </a:cubicBezTo>
                <a:cubicBezTo>
                  <a:pt x="596240" y="379123"/>
                  <a:pt x="613105" y="379326"/>
                  <a:pt x="631393" y="379326"/>
                </a:cubicBezTo>
                <a:cubicBezTo>
                  <a:pt x="649681" y="379326"/>
                  <a:pt x="666547" y="379326"/>
                  <a:pt x="681990" y="379326"/>
                </a:cubicBezTo>
                <a:cubicBezTo>
                  <a:pt x="697433" y="379326"/>
                  <a:pt x="706780" y="379732"/>
                  <a:pt x="710032" y="380545"/>
                </a:cubicBezTo>
                <a:cubicBezTo>
                  <a:pt x="715722" y="399240"/>
                  <a:pt x="717957" y="419966"/>
                  <a:pt x="716737" y="442724"/>
                </a:cubicBezTo>
                <a:cubicBezTo>
                  <a:pt x="715518" y="465483"/>
                  <a:pt x="713690" y="484584"/>
                  <a:pt x="711251" y="500027"/>
                </a:cubicBezTo>
                <a:cubicBezTo>
                  <a:pt x="677113" y="500840"/>
                  <a:pt x="648259" y="501043"/>
                  <a:pt x="624688" y="500636"/>
                </a:cubicBezTo>
                <a:cubicBezTo>
                  <a:pt x="601117" y="500230"/>
                  <a:pt x="577139" y="500840"/>
                  <a:pt x="552755" y="502465"/>
                </a:cubicBezTo>
                <a:cubicBezTo>
                  <a:pt x="551942" y="533352"/>
                  <a:pt x="551739" y="558752"/>
                  <a:pt x="552145" y="578665"/>
                </a:cubicBezTo>
                <a:cubicBezTo>
                  <a:pt x="552552" y="598579"/>
                  <a:pt x="552755" y="614632"/>
                  <a:pt x="552755" y="626824"/>
                </a:cubicBezTo>
                <a:cubicBezTo>
                  <a:pt x="568198" y="626824"/>
                  <a:pt x="582219" y="626824"/>
                  <a:pt x="594817" y="626824"/>
                </a:cubicBezTo>
                <a:cubicBezTo>
                  <a:pt x="607416" y="626824"/>
                  <a:pt x="620217" y="626824"/>
                  <a:pt x="633222" y="626824"/>
                </a:cubicBezTo>
                <a:cubicBezTo>
                  <a:pt x="646227" y="626824"/>
                  <a:pt x="659435" y="627027"/>
                  <a:pt x="672846" y="627433"/>
                </a:cubicBezTo>
                <a:cubicBezTo>
                  <a:pt x="686257" y="627840"/>
                  <a:pt x="701498" y="628043"/>
                  <a:pt x="718566" y="628043"/>
                </a:cubicBezTo>
                <a:cubicBezTo>
                  <a:pt x="722630" y="633732"/>
                  <a:pt x="725475" y="642064"/>
                  <a:pt x="727100" y="653036"/>
                </a:cubicBezTo>
                <a:cubicBezTo>
                  <a:pt x="728726" y="664009"/>
                  <a:pt x="729336" y="675388"/>
                  <a:pt x="728929" y="687174"/>
                </a:cubicBezTo>
                <a:cubicBezTo>
                  <a:pt x="728523" y="698960"/>
                  <a:pt x="727507" y="710339"/>
                  <a:pt x="725881" y="721312"/>
                </a:cubicBezTo>
                <a:cubicBezTo>
                  <a:pt x="724256" y="732284"/>
                  <a:pt x="721817" y="740616"/>
                  <a:pt x="718566" y="746305"/>
                </a:cubicBezTo>
                <a:cubicBezTo>
                  <a:pt x="695808" y="746305"/>
                  <a:pt x="672033" y="746305"/>
                  <a:pt x="647243" y="746305"/>
                </a:cubicBezTo>
                <a:cubicBezTo>
                  <a:pt x="622453" y="746305"/>
                  <a:pt x="597865" y="746305"/>
                  <a:pt x="573481" y="746305"/>
                </a:cubicBezTo>
                <a:cubicBezTo>
                  <a:pt x="549097" y="746305"/>
                  <a:pt x="525526" y="746305"/>
                  <a:pt x="502768" y="746305"/>
                </a:cubicBezTo>
                <a:cubicBezTo>
                  <a:pt x="480009" y="746305"/>
                  <a:pt x="458876" y="746305"/>
                  <a:pt x="439369" y="746305"/>
                </a:cubicBezTo>
                <a:cubicBezTo>
                  <a:pt x="439369" y="705665"/>
                  <a:pt x="439166" y="659742"/>
                  <a:pt x="438760" y="608536"/>
                </a:cubicBezTo>
                <a:cubicBezTo>
                  <a:pt x="438353" y="557329"/>
                  <a:pt x="438150" y="505310"/>
                  <a:pt x="438150" y="452478"/>
                </a:cubicBezTo>
                <a:cubicBezTo>
                  <a:pt x="438150" y="399646"/>
                  <a:pt x="438353" y="347830"/>
                  <a:pt x="438760" y="297030"/>
                </a:cubicBezTo>
                <a:cubicBezTo>
                  <a:pt x="439166" y="246230"/>
                  <a:pt x="439776" y="200916"/>
                  <a:pt x="440589" y="161089"/>
                </a:cubicBezTo>
                <a:cubicBezTo>
                  <a:pt x="454406" y="161089"/>
                  <a:pt x="472085" y="161089"/>
                  <a:pt x="493624" y="161089"/>
                </a:cubicBezTo>
                <a:cubicBezTo>
                  <a:pt x="515163" y="161089"/>
                  <a:pt x="538531" y="160886"/>
                  <a:pt x="563728" y="160480"/>
                </a:cubicBezTo>
                <a:cubicBezTo>
                  <a:pt x="588925" y="160073"/>
                  <a:pt x="614121" y="159667"/>
                  <a:pt x="639318" y="159260"/>
                </a:cubicBezTo>
                <a:cubicBezTo>
                  <a:pt x="664515" y="158854"/>
                  <a:pt x="687680" y="158651"/>
                  <a:pt x="708813" y="158651"/>
                </a:cubicBezTo>
                <a:close/>
                <a:moveTo>
                  <a:pt x="1326566" y="150116"/>
                </a:moveTo>
                <a:cubicBezTo>
                  <a:pt x="1341196" y="150116"/>
                  <a:pt x="1354811" y="151742"/>
                  <a:pt x="1367409" y="154993"/>
                </a:cubicBezTo>
                <a:cubicBezTo>
                  <a:pt x="1380008" y="158244"/>
                  <a:pt x="1389964" y="161902"/>
                  <a:pt x="1397279" y="165966"/>
                </a:cubicBezTo>
                <a:cubicBezTo>
                  <a:pt x="1387526" y="213108"/>
                  <a:pt x="1377366" y="261673"/>
                  <a:pt x="1366799" y="311660"/>
                </a:cubicBezTo>
                <a:cubicBezTo>
                  <a:pt x="1356233" y="361648"/>
                  <a:pt x="1345260" y="411635"/>
                  <a:pt x="1333881" y="461622"/>
                </a:cubicBezTo>
                <a:cubicBezTo>
                  <a:pt x="1322502" y="511609"/>
                  <a:pt x="1311123" y="560784"/>
                  <a:pt x="1299744" y="609145"/>
                </a:cubicBezTo>
                <a:cubicBezTo>
                  <a:pt x="1288364" y="657507"/>
                  <a:pt x="1276985" y="703633"/>
                  <a:pt x="1265606" y="747524"/>
                </a:cubicBezTo>
                <a:cubicBezTo>
                  <a:pt x="1262355" y="749963"/>
                  <a:pt x="1253820" y="752401"/>
                  <a:pt x="1240003" y="754840"/>
                </a:cubicBezTo>
                <a:cubicBezTo>
                  <a:pt x="1226185" y="757278"/>
                  <a:pt x="1210742" y="758497"/>
                  <a:pt x="1193673" y="758497"/>
                </a:cubicBezTo>
                <a:cubicBezTo>
                  <a:pt x="1181481" y="758497"/>
                  <a:pt x="1169289" y="757481"/>
                  <a:pt x="1157097" y="755449"/>
                </a:cubicBezTo>
                <a:cubicBezTo>
                  <a:pt x="1144905" y="753417"/>
                  <a:pt x="1134745" y="749963"/>
                  <a:pt x="1126617" y="745086"/>
                </a:cubicBezTo>
                <a:cubicBezTo>
                  <a:pt x="1125804" y="743460"/>
                  <a:pt x="1123975" y="737364"/>
                  <a:pt x="1121131" y="726798"/>
                </a:cubicBezTo>
                <a:cubicBezTo>
                  <a:pt x="1118286" y="716232"/>
                  <a:pt x="1115035" y="703024"/>
                  <a:pt x="1111377" y="687174"/>
                </a:cubicBezTo>
                <a:cubicBezTo>
                  <a:pt x="1107720" y="671324"/>
                  <a:pt x="1103859" y="654459"/>
                  <a:pt x="1099795" y="636577"/>
                </a:cubicBezTo>
                <a:cubicBezTo>
                  <a:pt x="1095731" y="618696"/>
                  <a:pt x="1091870" y="601424"/>
                  <a:pt x="1088212" y="584761"/>
                </a:cubicBezTo>
                <a:cubicBezTo>
                  <a:pt x="1084555" y="568099"/>
                  <a:pt x="1081507" y="553468"/>
                  <a:pt x="1079069" y="540870"/>
                </a:cubicBezTo>
                <a:cubicBezTo>
                  <a:pt x="1076630" y="528272"/>
                  <a:pt x="1075004" y="519940"/>
                  <a:pt x="1074192" y="515876"/>
                </a:cubicBezTo>
                <a:cubicBezTo>
                  <a:pt x="1069315" y="544324"/>
                  <a:pt x="1064641" y="569115"/>
                  <a:pt x="1060171" y="590248"/>
                </a:cubicBezTo>
                <a:cubicBezTo>
                  <a:pt x="1055700" y="611380"/>
                  <a:pt x="1051433" y="630481"/>
                  <a:pt x="1047369" y="647550"/>
                </a:cubicBezTo>
                <a:cubicBezTo>
                  <a:pt x="1043305" y="664619"/>
                  <a:pt x="1039647" y="680875"/>
                  <a:pt x="1036396" y="696318"/>
                </a:cubicBezTo>
                <a:cubicBezTo>
                  <a:pt x="1033145" y="711761"/>
                  <a:pt x="1029487" y="728017"/>
                  <a:pt x="1025424" y="745086"/>
                </a:cubicBezTo>
                <a:cubicBezTo>
                  <a:pt x="1018108" y="749963"/>
                  <a:pt x="1007135" y="753417"/>
                  <a:pt x="992505" y="755449"/>
                </a:cubicBezTo>
                <a:cubicBezTo>
                  <a:pt x="977875" y="757481"/>
                  <a:pt x="962838" y="758497"/>
                  <a:pt x="947395" y="758497"/>
                </a:cubicBezTo>
                <a:cubicBezTo>
                  <a:pt x="932764" y="758497"/>
                  <a:pt x="919353" y="757481"/>
                  <a:pt x="907161" y="755449"/>
                </a:cubicBezTo>
                <a:cubicBezTo>
                  <a:pt x="894969" y="753417"/>
                  <a:pt x="887247" y="749963"/>
                  <a:pt x="883996" y="745086"/>
                </a:cubicBezTo>
                <a:cubicBezTo>
                  <a:pt x="869366" y="681688"/>
                  <a:pt x="852907" y="601830"/>
                  <a:pt x="834619" y="505513"/>
                </a:cubicBezTo>
                <a:cubicBezTo>
                  <a:pt x="816331" y="409196"/>
                  <a:pt x="797027" y="294388"/>
                  <a:pt x="776707" y="161089"/>
                </a:cubicBezTo>
                <a:cubicBezTo>
                  <a:pt x="793776" y="156212"/>
                  <a:pt x="814299" y="153164"/>
                  <a:pt x="838276" y="151945"/>
                </a:cubicBezTo>
                <a:cubicBezTo>
                  <a:pt x="862254" y="150726"/>
                  <a:pt x="883590" y="151742"/>
                  <a:pt x="902284" y="154993"/>
                </a:cubicBezTo>
                <a:cubicBezTo>
                  <a:pt x="911225" y="224894"/>
                  <a:pt x="921385" y="292560"/>
                  <a:pt x="932764" y="357990"/>
                </a:cubicBezTo>
                <a:cubicBezTo>
                  <a:pt x="944143" y="423420"/>
                  <a:pt x="953897" y="487835"/>
                  <a:pt x="962025" y="551233"/>
                </a:cubicBezTo>
                <a:cubicBezTo>
                  <a:pt x="962838" y="546356"/>
                  <a:pt x="965277" y="536400"/>
                  <a:pt x="969340" y="521363"/>
                </a:cubicBezTo>
                <a:cubicBezTo>
                  <a:pt x="973404" y="506326"/>
                  <a:pt x="978281" y="488851"/>
                  <a:pt x="983971" y="468937"/>
                </a:cubicBezTo>
                <a:cubicBezTo>
                  <a:pt x="989661" y="449024"/>
                  <a:pt x="995756" y="428297"/>
                  <a:pt x="1002259" y="406758"/>
                </a:cubicBezTo>
                <a:cubicBezTo>
                  <a:pt x="1008761" y="385219"/>
                  <a:pt x="1014857" y="365508"/>
                  <a:pt x="1020547" y="347627"/>
                </a:cubicBezTo>
                <a:cubicBezTo>
                  <a:pt x="1020547" y="346814"/>
                  <a:pt x="1025830" y="345595"/>
                  <a:pt x="1036396" y="343969"/>
                </a:cubicBezTo>
                <a:cubicBezTo>
                  <a:pt x="1046963" y="342344"/>
                  <a:pt x="1060374" y="341531"/>
                  <a:pt x="1076630" y="341531"/>
                </a:cubicBezTo>
                <a:cubicBezTo>
                  <a:pt x="1085571" y="341531"/>
                  <a:pt x="1094918" y="341937"/>
                  <a:pt x="1104671" y="342750"/>
                </a:cubicBezTo>
                <a:cubicBezTo>
                  <a:pt x="1114425" y="343563"/>
                  <a:pt x="1124179" y="345188"/>
                  <a:pt x="1133932" y="347627"/>
                </a:cubicBezTo>
                <a:cubicBezTo>
                  <a:pt x="1137996" y="366321"/>
                  <a:pt x="1142670" y="383390"/>
                  <a:pt x="1147953" y="398833"/>
                </a:cubicBezTo>
                <a:cubicBezTo>
                  <a:pt x="1153236" y="414276"/>
                  <a:pt x="1158520" y="429923"/>
                  <a:pt x="1163803" y="445772"/>
                </a:cubicBezTo>
                <a:cubicBezTo>
                  <a:pt x="1169086" y="461622"/>
                  <a:pt x="1174776" y="477878"/>
                  <a:pt x="1180871" y="494540"/>
                </a:cubicBezTo>
                <a:cubicBezTo>
                  <a:pt x="1186968" y="511203"/>
                  <a:pt x="1192860" y="530100"/>
                  <a:pt x="1198550" y="551233"/>
                </a:cubicBezTo>
                <a:cubicBezTo>
                  <a:pt x="1205865" y="512219"/>
                  <a:pt x="1211961" y="475846"/>
                  <a:pt x="1216838" y="442115"/>
                </a:cubicBezTo>
                <a:cubicBezTo>
                  <a:pt x="1221715" y="408384"/>
                  <a:pt x="1226389" y="375872"/>
                  <a:pt x="1230859" y="344579"/>
                </a:cubicBezTo>
                <a:cubicBezTo>
                  <a:pt x="1235329" y="313286"/>
                  <a:pt x="1239596" y="282806"/>
                  <a:pt x="1243660" y="253139"/>
                </a:cubicBezTo>
                <a:cubicBezTo>
                  <a:pt x="1247725" y="223472"/>
                  <a:pt x="1252601" y="193195"/>
                  <a:pt x="1258291" y="162308"/>
                </a:cubicBezTo>
                <a:cubicBezTo>
                  <a:pt x="1269670" y="158244"/>
                  <a:pt x="1281049" y="155196"/>
                  <a:pt x="1292428" y="153164"/>
                </a:cubicBezTo>
                <a:cubicBezTo>
                  <a:pt x="1303808" y="151132"/>
                  <a:pt x="1315186" y="150116"/>
                  <a:pt x="1326566" y="150116"/>
                </a:cubicBezTo>
                <a:close/>
                <a:moveTo>
                  <a:pt x="2894305" y="147678"/>
                </a:moveTo>
                <a:cubicBezTo>
                  <a:pt x="2903245" y="147678"/>
                  <a:pt x="2911780" y="148288"/>
                  <a:pt x="2919908" y="149507"/>
                </a:cubicBezTo>
                <a:cubicBezTo>
                  <a:pt x="2928036" y="150726"/>
                  <a:pt x="2934132" y="152148"/>
                  <a:pt x="2938196" y="153774"/>
                </a:cubicBezTo>
                <a:cubicBezTo>
                  <a:pt x="2939009" y="193601"/>
                  <a:pt x="2940025" y="240744"/>
                  <a:pt x="2941244" y="295201"/>
                </a:cubicBezTo>
                <a:cubicBezTo>
                  <a:pt x="2942463" y="349659"/>
                  <a:pt x="2943276" y="404523"/>
                  <a:pt x="2943683" y="459793"/>
                </a:cubicBezTo>
                <a:cubicBezTo>
                  <a:pt x="2944089" y="515064"/>
                  <a:pt x="2944495" y="567896"/>
                  <a:pt x="2944902" y="618289"/>
                </a:cubicBezTo>
                <a:cubicBezTo>
                  <a:pt x="2945308" y="668683"/>
                  <a:pt x="2945105" y="710542"/>
                  <a:pt x="2944292" y="743867"/>
                </a:cubicBezTo>
                <a:cubicBezTo>
                  <a:pt x="2938602" y="746305"/>
                  <a:pt x="2929662" y="749150"/>
                  <a:pt x="2917470" y="752401"/>
                </a:cubicBezTo>
                <a:cubicBezTo>
                  <a:pt x="2905278" y="755652"/>
                  <a:pt x="2891867" y="757278"/>
                  <a:pt x="2877236" y="757278"/>
                </a:cubicBezTo>
                <a:cubicBezTo>
                  <a:pt x="2857729" y="757278"/>
                  <a:pt x="2839847" y="753214"/>
                  <a:pt x="2823591" y="745086"/>
                </a:cubicBezTo>
                <a:cubicBezTo>
                  <a:pt x="2823591" y="710948"/>
                  <a:pt x="2823388" y="682297"/>
                  <a:pt x="2822982" y="659132"/>
                </a:cubicBezTo>
                <a:cubicBezTo>
                  <a:pt x="2822575" y="635968"/>
                  <a:pt x="2822169" y="613412"/>
                  <a:pt x="2821762" y="591467"/>
                </a:cubicBezTo>
                <a:cubicBezTo>
                  <a:pt x="2821356" y="569521"/>
                  <a:pt x="2821153" y="545747"/>
                  <a:pt x="2821153" y="520144"/>
                </a:cubicBezTo>
                <a:cubicBezTo>
                  <a:pt x="2821153" y="494540"/>
                  <a:pt x="2821153" y="462232"/>
                  <a:pt x="2821153" y="423217"/>
                </a:cubicBezTo>
                <a:cubicBezTo>
                  <a:pt x="2817089" y="426468"/>
                  <a:pt x="2812212" y="431955"/>
                  <a:pt x="2806522" y="439676"/>
                </a:cubicBezTo>
                <a:cubicBezTo>
                  <a:pt x="2800833" y="447398"/>
                  <a:pt x="2795143" y="455729"/>
                  <a:pt x="2789453" y="464670"/>
                </a:cubicBezTo>
                <a:cubicBezTo>
                  <a:pt x="2783764" y="473611"/>
                  <a:pt x="2778075" y="482552"/>
                  <a:pt x="2772385" y="491492"/>
                </a:cubicBezTo>
                <a:cubicBezTo>
                  <a:pt x="2766695" y="500433"/>
                  <a:pt x="2761818" y="507342"/>
                  <a:pt x="2757754" y="512219"/>
                </a:cubicBezTo>
                <a:lnTo>
                  <a:pt x="2739466" y="512219"/>
                </a:lnTo>
                <a:cubicBezTo>
                  <a:pt x="2735402" y="507342"/>
                  <a:pt x="2730322" y="500230"/>
                  <a:pt x="2724226" y="490883"/>
                </a:cubicBezTo>
                <a:cubicBezTo>
                  <a:pt x="2718130" y="481536"/>
                  <a:pt x="2711831" y="471985"/>
                  <a:pt x="2705329" y="462232"/>
                </a:cubicBezTo>
                <a:cubicBezTo>
                  <a:pt x="2698826" y="452478"/>
                  <a:pt x="2692527" y="443537"/>
                  <a:pt x="2686431" y="435409"/>
                </a:cubicBezTo>
                <a:cubicBezTo>
                  <a:pt x="2680335" y="427281"/>
                  <a:pt x="2675255" y="421592"/>
                  <a:pt x="2671191" y="418340"/>
                </a:cubicBezTo>
                <a:cubicBezTo>
                  <a:pt x="2670378" y="453291"/>
                  <a:pt x="2671191" y="497182"/>
                  <a:pt x="2673629" y="550014"/>
                </a:cubicBezTo>
                <a:cubicBezTo>
                  <a:pt x="2676068" y="602846"/>
                  <a:pt x="2674442" y="667464"/>
                  <a:pt x="2668753" y="743867"/>
                </a:cubicBezTo>
                <a:cubicBezTo>
                  <a:pt x="2659812" y="747931"/>
                  <a:pt x="2650261" y="750776"/>
                  <a:pt x="2640102" y="752401"/>
                </a:cubicBezTo>
                <a:cubicBezTo>
                  <a:pt x="2629942" y="754027"/>
                  <a:pt x="2619578" y="754840"/>
                  <a:pt x="2609012" y="754840"/>
                </a:cubicBezTo>
                <a:cubicBezTo>
                  <a:pt x="2582189" y="754840"/>
                  <a:pt x="2561057" y="751588"/>
                  <a:pt x="2545613" y="745086"/>
                </a:cubicBezTo>
                <a:cubicBezTo>
                  <a:pt x="2544801" y="699569"/>
                  <a:pt x="2544394" y="650192"/>
                  <a:pt x="2544394" y="596953"/>
                </a:cubicBezTo>
                <a:cubicBezTo>
                  <a:pt x="2544394" y="543715"/>
                  <a:pt x="2544597" y="490680"/>
                  <a:pt x="2545004" y="437848"/>
                </a:cubicBezTo>
                <a:cubicBezTo>
                  <a:pt x="2545410" y="385016"/>
                  <a:pt x="2545817" y="334216"/>
                  <a:pt x="2546223" y="285448"/>
                </a:cubicBezTo>
                <a:cubicBezTo>
                  <a:pt x="2546629" y="236680"/>
                  <a:pt x="2546833" y="194008"/>
                  <a:pt x="2546833" y="157432"/>
                </a:cubicBezTo>
                <a:cubicBezTo>
                  <a:pt x="2550084" y="154993"/>
                  <a:pt x="2556993" y="152961"/>
                  <a:pt x="2567559" y="151336"/>
                </a:cubicBezTo>
                <a:cubicBezTo>
                  <a:pt x="2578126" y="149710"/>
                  <a:pt x="2589505" y="148897"/>
                  <a:pt x="2601697" y="148897"/>
                </a:cubicBezTo>
                <a:cubicBezTo>
                  <a:pt x="2613889" y="148897"/>
                  <a:pt x="2625471" y="149710"/>
                  <a:pt x="2636444" y="151336"/>
                </a:cubicBezTo>
                <a:cubicBezTo>
                  <a:pt x="2647417" y="152961"/>
                  <a:pt x="2655342" y="155400"/>
                  <a:pt x="2660218" y="158651"/>
                </a:cubicBezTo>
                <a:cubicBezTo>
                  <a:pt x="2665095" y="170843"/>
                  <a:pt x="2671191" y="185270"/>
                  <a:pt x="2678506" y="201932"/>
                </a:cubicBezTo>
                <a:cubicBezTo>
                  <a:pt x="2685821" y="218595"/>
                  <a:pt x="2693340" y="235460"/>
                  <a:pt x="2701061" y="252529"/>
                </a:cubicBezTo>
                <a:cubicBezTo>
                  <a:pt x="2708783" y="269598"/>
                  <a:pt x="2716302" y="286057"/>
                  <a:pt x="2723617" y="301907"/>
                </a:cubicBezTo>
                <a:cubicBezTo>
                  <a:pt x="2730932" y="317756"/>
                  <a:pt x="2737434" y="331371"/>
                  <a:pt x="2743124" y="342750"/>
                </a:cubicBezTo>
                <a:cubicBezTo>
                  <a:pt x="2746375" y="344376"/>
                  <a:pt x="2749829" y="345392"/>
                  <a:pt x="2753487" y="345798"/>
                </a:cubicBezTo>
                <a:cubicBezTo>
                  <a:pt x="2757145" y="346204"/>
                  <a:pt x="2760193" y="345188"/>
                  <a:pt x="2762631" y="342750"/>
                </a:cubicBezTo>
                <a:cubicBezTo>
                  <a:pt x="2769946" y="326494"/>
                  <a:pt x="2776246" y="311457"/>
                  <a:pt x="2781529" y="297640"/>
                </a:cubicBezTo>
                <a:cubicBezTo>
                  <a:pt x="2786812" y="283822"/>
                  <a:pt x="2791892" y="269801"/>
                  <a:pt x="2796769" y="255577"/>
                </a:cubicBezTo>
                <a:cubicBezTo>
                  <a:pt x="2801645" y="241353"/>
                  <a:pt x="2806929" y="226520"/>
                  <a:pt x="2812618" y="211076"/>
                </a:cubicBezTo>
                <a:cubicBezTo>
                  <a:pt x="2818308" y="195633"/>
                  <a:pt x="2824810" y="178158"/>
                  <a:pt x="2832126" y="158651"/>
                </a:cubicBezTo>
                <a:cubicBezTo>
                  <a:pt x="2836189" y="154587"/>
                  <a:pt x="2844318" y="151742"/>
                  <a:pt x="2856510" y="150116"/>
                </a:cubicBezTo>
                <a:cubicBezTo>
                  <a:pt x="2868702" y="148491"/>
                  <a:pt x="2881300" y="147678"/>
                  <a:pt x="2894305" y="147678"/>
                </a:cubicBezTo>
                <a:close/>
                <a:moveTo>
                  <a:pt x="2272055" y="147678"/>
                </a:moveTo>
                <a:cubicBezTo>
                  <a:pt x="2282622" y="147678"/>
                  <a:pt x="2293188" y="148491"/>
                  <a:pt x="2303755" y="150116"/>
                </a:cubicBezTo>
                <a:cubicBezTo>
                  <a:pt x="2314321" y="151742"/>
                  <a:pt x="2324075" y="154993"/>
                  <a:pt x="2333015" y="159870"/>
                </a:cubicBezTo>
                <a:cubicBezTo>
                  <a:pt x="2354961" y="250904"/>
                  <a:pt x="2378532" y="345392"/>
                  <a:pt x="2403729" y="443334"/>
                </a:cubicBezTo>
                <a:cubicBezTo>
                  <a:pt x="2428926" y="541276"/>
                  <a:pt x="2453310" y="641860"/>
                  <a:pt x="2476881" y="745086"/>
                </a:cubicBezTo>
                <a:cubicBezTo>
                  <a:pt x="2469566" y="748337"/>
                  <a:pt x="2459609" y="750572"/>
                  <a:pt x="2447011" y="751792"/>
                </a:cubicBezTo>
                <a:cubicBezTo>
                  <a:pt x="2434412" y="753011"/>
                  <a:pt x="2421611" y="753620"/>
                  <a:pt x="2408606" y="753620"/>
                </a:cubicBezTo>
                <a:cubicBezTo>
                  <a:pt x="2394788" y="753620"/>
                  <a:pt x="2382596" y="753011"/>
                  <a:pt x="2372030" y="751792"/>
                </a:cubicBezTo>
                <a:cubicBezTo>
                  <a:pt x="2361464" y="750572"/>
                  <a:pt x="2355367" y="747931"/>
                  <a:pt x="2353742" y="743867"/>
                </a:cubicBezTo>
                <a:cubicBezTo>
                  <a:pt x="2347239" y="721108"/>
                  <a:pt x="2341753" y="700788"/>
                  <a:pt x="2337283" y="682907"/>
                </a:cubicBezTo>
                <a:cubicBezTo>
                  <a:pt x="2332812" y="665025"/>
                  <a:pt x="2327326" y="647144"/>
                  <a:pt x="2320823" y="629262"/>
                </a:cubicBezTo>
                <a:cubicBezTo>
                  <a:pt x="2311883" y="628449"/>
                  <a:pt x="2303755" y="627840"/>
                  <a:pt x="2296439" y="627433"/>
                </a:cubicBezTo>
                <a:cubicBezTo>
                  <a:pt x="2289124" y="627027"/>
                  <a:pt x="2281402" y="626824"/>
                  <a:pt x="2273275" y="626824"/>
                </a:cubicBezTo>
                <a:cubicBezTo>
                  <a:pt x="2265147" y="626824"/>
                  <a:pt x="2256206" y="626824"/>
                  <a:pt x="2246452" y="626824"/>
                </a:cubicBezTo>
                <a:cubicBezTo>
                  <a:pt x="2236699" y="626824"/>
                  <a:pt x="2224913" y="627230"/>
                  <a:pt x="2211095" y="628043"/>
                </a:cubicBezTo>
                <a:cubicBezTo>
                  <a:pt x="2204593" y="650801"/>
                  <a:pt x="2199513" y="672137"/>
                  <a:pt x="2195855" y="692051"/>
                </a:cubicBezTo>
                <a:cubicBezTo>
                  <a:pt x="2192198" y="711964"/>
                  <a:pt x="2189150" y="728830"/>
                  <a:pt x="2186711" y="742648"/>
                </a:cubicBezTo>
                <a:cubicBezTo>
                  <a:pt x="2184273" y="744273"/>
                  <a:pt x="2177770" y="746712"/>
                  <a:pt x="2167204" y="749963"/>
                </a:cubicBezTo>
                <a:cubicBezTo>
                  <a:pt x="2156638" y="753214"/>
                  <a:pt x="2144039" y="754840"/>
                  <a:pt x="2129409" y="754840"/>
                </a:cubicBezTo>
                <a:cubicBezTo>
                  <a:pt x="2119655" y="754840"/>
                  <a:pt x="2109699" y="753824"/>
                  <a:pt x="2099539" y="751792"/>
                </a:cubicBezTo>
                <a:cubicBezTo>
                  <a:pt x="2089378" y="749760"/>
                  <a:pt x="2079015" y="745492"/>
                  <a:pt x="2068449" y="738990"/>
                </a:cubicBezTo>
                <a:cubicBezTo>
                  <a:pt x="2077390" y="696724"/>
                  <a:pt x="2085721" y="658726"/>
                  <a:pt x="2093443" y="624995"/>
                </a:cubicBezTo>
                <a:cubicBezTo>
                  <a:pt x="2101164" y="591264"/>
                  <a:pt x="2108480" y="559768"/>
                  <a:pt x="2115388" y="530507"/>
                </a:cubicBezTo>
                <a:cubicBezTo>
                  <a:pt x="2122297" y="501246"/>
                  <a:pt x="2129002" y="473001"/>
                  <a:pt x="2135505" y="445772"/>
                </a:cubicBezTo>
                <a:cubicBezTo>
                  <a:pt x="2142008" y="418544"/>
                  <a:pt x="2148713" y="390502"/>
                  <a:pt x="2155622" y="361648"/>
                </a:cubicBezTo>
                <a:cubicBezTo>
                  <a:pt x="2162531" y="332793"/>
                  <a:pt x="2169846" y="301704"/>
                  <a:pt x="2177568" y="268379"/>
                </a:cubicBezTo>
                <a:cubicBezTo>
                  <a:pt x="2185289" y="235054"/>
                  <a:pt x="2194027" y="198072"/>
                  <a:pt x="2203780" y="157432"/>
                </a:cubicBezTo>
                <a:cubicBezTo>
                  <a:pt x="2210283" y="154993"/>
                  <a:pt x="2219833" y="152758"/>
                  <a:pt x="2232431" y="150726"/>
                </a:cubicBezTo>
                <a:cubicBezTo>
                  <a:pt x="2245030" y="148694"/>
                  <a:pt x="2258238" y="147678"/>
                  <a:pt x="2272055" y="147678"/>
                </a:cubicBezTo>
                <a:close/>
                <a:moveTo>
                  <a:pt x="276758" y="1374"/>
                </a:moveTo>
                <a:cubicBezTo>
                  <a:pt x="288951" y="1374"/>
                  <a:pt x="300736" y="2390"/>
                  <a:pt x="312115" y="4422"/>
                </a:cubicBezTo>
                <a:cubicBezTo>
                  <a:pt x="323495" y="6454"/>
                  <a:pt x="332842" y="9502"/>
                  <a:pt x="340157" y="13566"/>
                </a:cubicBezTo>
                <a:cubicBezTo>
                  <a:pt x="340157" y="35512"/>
                  <a:pt x="340157" y="68430"/>
                  <a:pt x="340157" y="112321"/>
                </a:cubicBezTo>
                <a:cubicBezTo>
                  <a:pt x="340157" y="156212"/>
                  <a:pt x="340157" y="204574"/>
                  <a:pt x="340157" y="257406"/>
                </a:cubicBezTo>
                <a:cubicBezTo>
                  <a:pt x="340157" y="310238"/>
                  <a:pt x="339954" y="364492"/>
                  <a:pt x="339547" y="420169"/>
                </a:cubicBezTo>
                <a:cubicBezTo>
                  <a:pt x="339141" y="475846"/>
                  <a:pt x="338735" y="526849"/>
                  <a:pt x="338328" y="573179"/>
                </a:cubicBezTo>
                <a:cubicBezTo>
                  <a:pt x="337922" y="619508"/>
                  <a:pt x="337719" y="658320"/>
                  <a:pt x="337719" y="689612"/>
                </a:cubicBezTo>
                <a:cubicBezTo>
                  <a:pt x="337719" y="720905"/>
                  <a:pt x="337719" y="738177"/>
                  <a:pt x="337719" y="741428"/>
                </a:cubicBezTo>
                <a:cubicBezTo>
                  <a:pt x="332842" y="745492"/>
                  <a:pt x="324917" y="748540"/>
                  <a:pt x="313944" y="750572"/>
                </a:cubicBezTo>
                <a:cubicBezTo>
                  <a:pt x="302971" y="752604"/>
                  <a:pt x="291795" y="753620"/>
                  <a:pt x="280416" y="753620"/>
                </a:cubicBezTo>
                <a:cubicBezTo>
                  <a:pt x="268224" y="753620"/>
                  <a:pt x="256642" y="752808"/>
                  <a:pt x="245669" y="751182"/>
                </a:cubicBezTo>
                <a:cubicBezTo>
                  <a:pt x="234696" y="749556"/>
                  <a:pt x="226771" y="746712"/>
                  <a:pt x="221895" y="742648"/>
                </a:cubicBezTo>
                <a:cubicBezTo>
                  <a:pt x="222707" y="736958"/>
                  <a:pt x="223114" y="724766"/>
                  <a:pt x="223114" y="706072"/>
                </a:cubicBezTo>
                <a:cubicBezTo>
                  <a:pt x="223114" y="687377"/>
                  <a:pt x="223114" y="665432"/>
                  <a:pt x="223114" y="640235"/>
                </a:cubicBezTo>
                <a:cubicBezTo>
                  <a:pt x="223114" y="615038"/>
                  <a:pt x="222910" y="588012"/>
                  <a:pt x="222504" y="559158"/>
                </a:cubicBezTo>
                <a:cubicBezTo>
                  <a:pt x="222098" y="530304"/>
                  <a:pt x="221895" y="503481"/>
                  <a:pt x="221895" y="478691"/>
                </a:cubicBezTo>
                <a:cubicBezTo>
                  <a:pt x="221895" y="453900"/>
                  <a:pt x="221895" y="432361"/>
                  <a:pt x="221895" y="414073"/>
                </a:cubicBezTo>
                <a:cubicBezTo>
                  <a:pt x="221895" y="395785"/>
                  <a:pt x="221895" y="384609"/>
                  <a:pt x="221895" y="380545"/>
                </a:cubicBezTo>
                <a:cubicBezTo>
                  <a:pt x="205639" y="356161"/>
                  <a:pt x="189789" y="334012"/>
                  <a:pt x="174346" y="314099"/>
                </a:cubicBezTo>
                <a:cubicBezTo>
                  <a:pt x="158903" y="294185"/>
                  <a:pt x="143053" y="275288"/>
                  <a:pt x="126797" y="257406"/>
                </a:cubicBezTo>
                <a:cubicBezTo>
                  <a:pt x="126797" y="292356"/>
                  <a:pt x="126797" y="331980"/>
                  <a:pt x="126797" y="376278"/>
                </a:cubicBezTo>
                <a:cubicBezTo>
                  <a:pt x="126797" y="420576"/>
                  <a:pt x="127000" y="464873"/>
                  <a:pt x="127407" y="509171"/>
                </a:cubicBezTo>
                <a:cubicBezTo>
                  <a:pt x="127813" y="553468"/>
                  <a:pt x="128016" y="596344"/>
                  <a:pt x="128016" y="637796"/>
                </a:cubicBezTo>
                <a:cubicBezTo>
                  <a:pt x="128016" y="679249"/>
                  <a:pt x="127610" y="715012"/>
                  <a:pt x="126797" y="745086"/>
                </a:cubicBezTo>
                <a:cubicBezTo>
                  <a:pt x="120294" y="748337"/>
                  <a:pt x="111354" y="750776"/>
                  <a:pt x="99974" y="752401"/>
                </a:cubicBezTo>
                <a:cubicBezTo>
                  <a:pt x="88595" y="754027"/>
                  <a:pt x="76810" y="754840"/>
                  <a:pt x="64618" y="754840"/>
                </a:cubicBezTo>
                <a:cubicBezTo>
                  <a:pt x="51613" y="754840"/>
                  <a:pt x="39624" y="754027"/>
                  <a:pt x="28651" y="752401"/>
                </a:cubicBezTo>
                <a:cubicBezTo>
                  <a:pt x="17678" y="750776"/>
                  <a:pt x="9347" y="747931"/>
                  <a:pt x="3658" y="743867"/>
                </a:cubicBezTo>
                <a:cubicBezTo>
                  <a:pt x="3658" y="731675"/>
                  <a:pt x="3455" y="706275"/>
                  <a:pt x="3048" y="667667"/>
                </a:cubicBezTo>
                <a:cubicBezTo>
                  <a:pt x="2642" y="629059"/>
                  <a:pt x="2235" y="583745"/>
                  <a:pt x="1829" y="531726"/>
                </a:cubicBezTo>
                <a:cubicBezTo>
                  <a:pt x="1423" y="479707"/>
                  <a:pt x="1016" y="424640"/>
                  <a:pt x="610" y="366524"/>
                </a:cubicBezTo>
                <a:cubicBezTo>
                  <a:pt x="203" y="308409"/>
                  <a:pt x="0" y="254358"/>
                  <a:pt x="0" y="204371"/>
                </a:cubicBezTo>
                <a:cubicBezTo>
                  <a:pt x="0" y="154384"/>
                  <a:pt x="0" y="111508"/>
                  <a:pt x="0" y="75745"/>
                </a:cubicBezTo>
                <a:cubicBezTo>
                  <a:pt x="0" y="39982"/>
                  <a:pt x="0" y="18849"/>
                  <a:pt x="0" y="12347"/>
                </a:cubicBezTo>
                <a:cubicBezTo>
                  <a:pt x="2439" y="9908"/>
                  <a:pt x="7112" y="8283"/>
                  <a:pt x="14021" y="7470"/>
                </a:cubicBezTo>
                <a:cubicBezTo>
                  <a:pt x="20930" y="6657"/>
                  <a:pt x="28448" y="6251"/>
                  <a:pt x="36576" y="6251"/>
                </a:cubicBezTo>
                <a:cubicBezTo>
                  <a:pt x="44704" y="6251"/>
                  <a:pt x="52222" y="6657"/>
                  <a:pt x="59131" y="7470"/>
                </a:cubicBezTo>
                <a:cubicBezTo>
                  <a:pt x="66040" y="8283"/>
                  <a:pt x="70307" y="9908"/>
                  <a:pt x="71933" y="12347"/>
                </a:cubicBezTo>
                <a:cubicBezTo>
                  <a:pt x="101194" y="39169"/>
                  <a:pt x="127203" y="67008"/>
                  <a:pt x="149962" y="95862"/>
                </a:cubicBezTo>
                <a:cubicBezTo>
                  <a:pt x="172720" y="124716"/>
                  <a:pt x="194666" y="153774"/>
                  <a:pt x="215799" y="183035"/>
                </a:cubicBezTo>
                <a:cubicBezTo>
                  <a:pt x="215799" y="181409"/>
                  <a:pt x="215595" y="171656"/>
                  <a:pt x="215189" y="153774"/>
                </a:cubicBezTo>
                <a:cubicBezTo>
                  <a:pt x="214783" y="135892"/>
                  <a:pt x="214579" y="116792"/>
                  <a:pt x="214579" y="96472"/>
                </a:cubicBezTo>
                <a:cubicBezTo>
                  <a:pt x="214579" y="76152"/>
                  <a:pt x="214579" y="57457"/>
                  <a:pt x="214579" y="40388"/>
                </a:cubicBezTo>
                <a:cubicBezTo>
                  <a:pt x="214579" y="23320"/>
                  <a:pt x="214579" y="14785"/>
                  <a:pt x="214579" y="14785"/>
                </a:cubicBezTo>
                <a:cubicBezTo>
                  <a:pt x="219456" y="10721"/>
                  <a:pt x="227584" y="7470"/>
                  <a:pt x="238963" y="5032"/>
                </a:cubicBezTo>
                <a:cubicBezTo>
                  <a:pt x="250343" y="2593"/>
                  <a:pt x="262941" y="1374"/>
                  <a:pt x="276758" y="1374"/>
                </a:cubicBezTo>
                <a:close/>
                <a:moveTo>
                  <a:pt x="1816989" y="155"/>
                </a:moveTo>
                <a:cubicBezTo>
                  <a:pt x="1836496" y="1780"/>
                  <a:pt x="1855191" y="5032"/>
                  <a:pt x="1873072" y="9908"/>
                </a:cubicBezTo>
                <a:cubicBezTo>
                  <a:pt x="1890954" y="14785"/>
                  <a:pt x="1904365" y="21288"/>
                  <a:pt x="1913306" y="29416"/>
                </a:cubicBezTo>
                <a:cubicBezTo>
                  <a:pt x="1976704" y="81435"/>
                  <a:pt x="2005965" y="167185"/>
                  <a:pt x="2001088" y="286667"/>
                </a:cubicBezTo>
                <a:cubicBezTo>
                  <a:pt x="1993773" y="289105"/>
                  <a:pt x="1985035" y="291137"/>
                  <a:pt x="1974876" y="292763"/>
                </a:cubicBezTo>
                <a:cubicBezTo>
                  <a:pt x="1964715" y="294388"/>
                  <a:pt x="1953946" y="295201"/>
                  <a:pt x="1942567" y="295201"/>
                </a:cubicBezTo>
                <a:cubicBezTo>
                  <a:pt x="1919809" y="295201"/>
                  <a:pt x="1901114" y="292356"/>
                  <a:pt x="1886484" y="286667"/>
                </a:cubicBezTo>
                <a:cubicBezTo>
                  <a:pt x="1888109" y="264721"/>
                  <a:pt x="1887500" y="244604"/>
                  <a:pt x="1884655" y="226316"/>
                </a:cubicBezTo>
                <a:cubicBezTo>
                  <a:pt x="1881810" y="208028"/>
                  <a:pt x="1877339" y="192179"/>
                  <a:pt x="1871244" y="178768"/>
                </a:cubicBezTo>
                <a:cubicBezTo>
                  <a:pt x="1865147" y="165356"/>
                  <a:pt x="1857629" y="154993"/>
                  <a:pt x="1848688" y="147678"/>
                </a:cubicBezTo>
                <a:cubicBezTo>
                  <a:pt x="1839748" y="140363"/>
                  <a:pt x="1829994" y="137518"/>
                  <a:pt x="1819427" y="139144"/>
                </a:cubicBezTo>
                <a:cubicBezTo>
                  <a:pt x="1794231" y="143208"/>
                  <a:pt x="1773504" y="162715"/>
                  <a:pt x="1757248" y="197665"/>
                </a:cubicBezTo>
                <a:cubicBezTo>
                  <a:pt x="1747495" y="218798"/>
                  <a:pt x="1739367" y="246840"/>
                  <a:pt x="1732864" y="281790"/>
                </a:cubicBezTo>
                <a:cubicBezTo>
                  <a:pt x="1726362" y="316740"/>
                  <a:pt x="1722501" y="353113"/>
                  <a:pt x="1721282" y="390908"/>
                </a:cubicBezTo>
                <a:cubicBezTo>
                  <a:pt x="1720063" y="428704"/>
                  <a:pt x="1722094" y="465076"/>
                  <a:pt x="1727378" y="500027"/>
                </a:cubicBezTo>
                <a:cubicBezTo>
                  <a:pt x="1732661" y="534977"/>
                  <a:pt x="1741805" y="563019"/>
                  <a:pt x="1754810" y="584152"/>
                </a:cubicBezTo>
                <a:cubicBezTo>
                  <a:pt x="1774317" y="615851"/>
                  <a:pt x="1802765" y="634139"/>
                  <a:pt x="1840154" y="639016"/>
                </a:cubicBezTo>
                <a:cubicBezTo>
                  <a:pt x="1858035" y="641454"/>
                  <a:pt x="1874291" y="639016"/>
                  <a:pt x="1888922" y="631700"/>
                </a:cubicBezTo>
                <a:cubicBezTo>
                  <a:pt x="1891360" y="587809"/>
                  <a:pt x="1891360" y="538228"/>
                  <a:pt x="1888922" y="482958"/>
                </a:cubicBezTo>
                <a:lnTo>
                  <a:pt x="1823085" y="482958"/>
                </a:lnTo>
                <a:cubicBezTo>
                  <a:pt x="1818209" y="461825"/>
                  <a:pt x="1815770" y="441912"/>
                  <a:pt x="1815770" y="423217"/>
                </a:cubicBezTo>
                <a:cubicBezTo>
                  <a:pt x="1815770" y="404523"/>
                  <a:pt x="1818209" y="387454"/>
                  <a:pt x="1823085" y="372011"/>
                </a:cubicBezTo>
                <a:lnTo>
                  <a:pt x="2004746" y="372011"/>
                </a:lnTo>
                <a:cubicBezTo>
                  <a:pt x="2004746" y="405336"/>
                  <a:pt x="2004543" y="436019"/>
                  <a:pt x="2004136" y="464060"/>
                </a:cubicBezTo>
                <a:cubicBezTo>
                  <a:pt x="2003730" y="492102"/>
                  <a:pt x="2003527" y="520144"/>
                  <a:pt x="2003527" y="548185"/>
                </a:cubicBezTo>
                <a:cubicBezTo>
                  <a:pt x="2003527" y="576227"/>
                  <a:pt x="2003527" y="605284"/>
                  <a:pt x="2003527" y="635358"/>
                </a:cubicBezTo>
                <a:cubicBezTo>
                  <a:pt x="2003527" y="665432"/>
                  <a:pt x="2003527" y="699569"/>
                  <a:pt x="2003527" y="737771"/>
                </a:cubicBezTo>
                <a:cubicBezTo>
                  <a:pt x="1975078" y="746712"/>
                  <a:pt x="1946631" y="753214"/>
                  <a:pt x="1918183" y="757278"/>
                </a:cubicBezTo>
                <a:cubicBezTo>
                  <a:pt x="1889735" y="761342"/>
                  <a:pt x="1863319" y="763374"/>
                  <a:pt x="1838935" y="763374"/>
                </a:cubicBezTo>
                <a:cubicBezTo>
                  <a:pt x="1801546" y="763374"/>
                  <a:pt x="1767205" y="754840"/>
                  <a:pt x="1735912" y="737771"/>
                </a:cubicBezTo>
                <a:cubicBezTo>
                  <a:pt x="1704620" y="720702"/>
                  <a:pt x="1677594" y="696724"/>
                  <a:pt x="1654836" y="665838"/>
                </a:cubicBezTo>
                <a:cubicBezTo>
                  <a:pt x="1630452" y="631700"/>
                  <a:pt x="1612773" y="592076"/>
                  <a:pt x="1601800" y="546966"/>
                </a:cubicBezTo>
                <a:cubicBezTo>
                  <a:pt x="1590828" y="501856"/>
                  <a:pt x="1585341" y="455120"/>
                  <a:pt x="1585341" y="406758"/>
                </a:cubicBezTo>
                <a:cubicBezTo>
                  <a:pt x="1585341" y="358396"/>
                  <a:pt x="1590015" y="310848"/>
                  <a:pt x="1599362" y="264112"/>
                </a:cubicBezTo>
                <a:cubicBezTo>
                  <a:pt x="1608709" y="217376"/>
                  <a:pt x="1621511" y="175720"/>
                  <a:pt x="1637767" y="139144"/>
                </a:cubicBezTo>
                <a:cubicBezTo>
                  <a:pt x="1658900" y="92814"/>
                  <a:pt x="1684503" y="57660"/>
                  <a:pt x="1714576" y="33683"/>
                </a:cubicBezTo>
                <a:cubicBezTo>
                  <a:pt x="1744650" y="9705"/>
                  <a:pt x="1778788" y="-1471"/>
                  <a:pt x="1816989" y="155"/>
                </a:cubicBezTo>
                <a:close/>
              </a:path>
            </a:pathLst>
          </a:custGeom>
          <a:solidFill>
            <a:srgbClr val="FFC000"/>
          </a:solidFill>
          <a:ln w="28575">
            <a:solidFill>
              <a:srgbClr val="9A3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he fountain of wishes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9ACA134-2816-5D0D-A85A-BBD3D1E29A0E}"/>
              </a:ext>
            </a:extLst>
          </p:cNvPr>
          <p:cNvSpPr/>
          <p:nvPr/>
        </p:nvSpPr>
        <p:spPr>
          <a:xfrm>
            <a:off x="2003031" y="5897376"/>
            <a:ext cx="685800" cy="685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7BDC8F71-38FA-2F6C-EA5A-7067F30AABDB}"/>
              </a:ext>
            </a:extLst>
          </p:cNvPr>
          <p:cNvGrpSpPr/>
          <p:nvPr/>
        </p:nvGrpSpPr>
        <p:grpSpPr>
          <a:xfrm>
            <a:off x="421188" y="5897376"/>
            <a:ext cx="1280167" cy="685461"/>
            <a:chOff x="-1313832" y="5355204"/>
            <a:chExt cx="1280167" cy="685461"/>
          </a:xfrm>
        </p:grpSpPr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B18ADC62-D55B-04ED-F0AA-E07F51462FA3}"/>
                </a:ext>
              </a:extLst>
            </p:cNvPr>
            <p:cNvSpPr/>
            <p:nvPr/>
          </p:nvSpPr>
          <p:spPr>
            <a:xfrm>
              <a:off x="-1313832" y="5355204"/>
              <a:ext cx="1280167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5FEB7C-C7A8-CC59-1E25-F27AAB45F948}"/>
                </a:ext>
              </a:extLst>
            </p:cNvPr>
            <p:cNvSpPr txBox="1"/>
            <p:nvPr/>
          </p:nvSpPr>
          <p:spPr>
            <a:xfrm>
              <a:off x="-1138018" y="5556024"/>
              <a:ext cx="928539" cy="283820"/>
            </a:xfrm>
            <a:custGeom>
              <a:avLst/>
              <a:gdLst/>
              <a:ahLst/>
              <a:cxnLst/>
              <a:rect l="l" t="t" r="r" b="b"/>
              <a:pathLst>
                <a:path w="1254448" h="383438">
                  <a:moveTo>
                    <a:pt x="715823" y="140208"/>
                  </a:moveTo>
                  <a:cubicBezTo>
                    <a:pt x="710540" y="140208"/>
                    <a:pt x="705257" y="142748"/>
                    <a:pt x="699974" y="147828"/>
                  </a:cubicBezTo>
                  <a:cubicBezTo>
                    <a:pt x="694690" y="152908"/>
                    <a:pt x="690118" y="159715"/>
                    <a:pt x="686258" y="168249"/>
                  </a:cubicBezTo>
                  <a:cubicBezTo>
                    <a:pt x="682397" y="176784"/>
                    <a:pt x="679349" y="186537"/>
                    <a:pt x="677114" y="197510"/>
                  </a:cubicBezTo>
                  <a:cubicBezTo>
                    <a:pt x="674878" y="208483"/>
                    <a:pt x="673761" y="219456"/>
                    <a:pt x="673761" y="230428"/>
                  </a:cubicBezTo>
                  <a:cubicBezTo>
                    <a:pt x="673761" y="238150"/>
                    <a:pt x="674574" y="246380"/>
                    <a:pt x="676199" y="255117"/>
                  </a:cubicBezTo>
                  <a:cubicBezTo>
                    <a:pt x="677825" y="263855"/>
                    <a:pt x="680263" y="272084"/>
                    <a:pt x="683514" y="279806"/>
                  </a:cubicBezTo>
                  <a:cubicBezTo>
                    <a:pt x="686766" y="287528"/>
                    <a:pt x="690830" y="294538"/>
                    <a:pt x="695706" y="300837"/>
                  </a:cubicBezTo>
                  <a:cubicBezTo>
                    <a:pt x="700583" y="307136"/>
                    <a:pt x="706679" y="311708"/>
                    <a:pt x="713994" y="314553"/>
                  </a:cubicBezTo>
                  <a:cubicBezTo>
                    <a:pt x="719684" y="316992"/>
                    <a:pt x="724967" y="315874"/>
                    <a:pt x="729844" y="311200"/>
                  </a:cubicBezTo>
                  <a:cubicBezTo>
                    <a:pt x="734721" y="306527"/>
                    <a:pt x="739090" y="299923"/>
                    <a:pt x="742950" y="291388"/>
                  </a:cubicBezTo>
                  <a:cubicBezTo>
                    <a:pt x="746811" y="282854"/>
                    <a:pt x="749961" y="272897"/>
                    <a:pt x="752399" y="261518"/>
                  </a:cubicBezTo>
                  <a:cubicBezTo>
                    <a:pt x="754838" y="250139"/>
                    <a:pt x="756260" y="238963"/>
                    <a:pt x="756666" y="227990"/>
                  </a:cubicBezTo>
                  <a:cubicBezTo>
                    <a:pt x="756666" y="220268"/>
                    <a:pt x="755752" y="211328"/>
                    <a:pt x="753923" y="201168"/>
                  </a:cubicBezTo>
                  <a:cubicBezTo>
                    <a:pt x="752094" y="191008"/>
                    <a:pt x="749453" y="181457"/>
                    <a:pt x="745998" y="172516"/>
                  </a:cubicBezTo>
                  <a:cubicBezTo>
                    <a:pt x="742544" y="163576"/>
                    <a:pt x="738277" y="155956"/>
                    <a:pt x="733197" y="149656"/>
                  </a:cubicBezTo>
                  <a:cubicBezTo>
                    <a:pt x="728117" y="143357"/>
                    <a:pt x="722326" y="140208"/>
                    <a:pt x="715823" y="140208"/>
                  </a:cubicBezTo>
                  <a:close/>
                  <a:moveTo>
                    <a:pt x="277673" y="140208"/>
                  </a:moveTo>
                  <a:cubicBezTo>
                    <a:pt x="272390" y="140208"/>
                    <a:pt x="267107" y="142748"/>
                    <a:pt x="261824" y="147828"/>
                  </a:cubicBezTo>
                  <a:cubicBezTo>
                    <a:pt x="256540" y="152908"/>
                    <a:pt x="251968" y="159715"/>
                    <a:pt x="248108" y="168249"/>
                  </a:cubicBezTo>
                  <a:cubicBezTo>
                    <a:pt x="244247" y="176784"/>
                    <a:pt x="241199" y="186537"/>
                    <a:pt x="238964" y="197510"/>
                  </a:cubicBezTo>
                  <a:cubicBezTo>
                    <a:pt x="236728" y="208483"/>
                    <a:pt x="235611" y="219456"/>
                    <a:pt x="235611" y="230428"/>
                  </a:cubicBezTo>
                  <a:cubicBezTo>
                    <a:pt x="235611" y="238150"/>
                    <a:pt x="236424" y="246380"/>
                    <a:pt x="238049" y="255117"/>
                  </a:cubicBezTo>
                  <a:cubicBezTo>
                    <a:pt x="239675" y="263855"/>
                    <a:pt x="242113" y="272084"/>
                    <a:pt x="245364" y="279806"/>
                  </a:cubicBezTo>
                  <a:cubicBezTo>
                    <a:pt x="248616" y="287528"/>
                    <a:pt x="252680" y="294538"/>
                    <a:pt x="257556" y="300837"/>
                  </a:cubicBezTo>
                  <a:cubicBezTo>
                    <a:pt x="262433" y="307136"/>
                    <a:pt x="268529" y="311708"/>
                    <a:pt x="275844" y="314553"/>
                  </a:cubicBezTo>
                  <a:cubicBezTo>
                    <a:pt x="281534" y="316992"/>
                    <a:pt x="286817" y="315874"/>
                    <a:pt x="291694" y="311200"/>
                  </a:cubicBezTo>
                  <a:cubicBezTo>
                    <a:pt x="296571" y="306527"/>
                    <a:pt x="300940" y="299923"/>
                    <a:pt x="304800" y="291388"/>
                  </a:cubicBezTo>
                  <a:cubicBezTo>
                    <a:pt x="308661" y="282854"/>
                    <a:pt x="311811" y="272897"/>
                    <a:pt x="314249" y="261518"/>
                  </a:cubicBezTo>
                  <a:cubicBezTo>
                    <a:pt x="316688" y="250139"/>
                    <a:pt x="318110" y="238963"/>
                    <a:pt x="318516" y="227990"/>
                  </a:cubicBezTo>
                  <a:cubicBezTo>
                    <a:pt x="318516" y="220268"/>
                    <a:pt x="317602" y="211328"/>
                    <a:pt x="315773" y="201168"/>
                  </a:cubicBezTo>
                  <a:cubicBezTo>
                    <a:pt x="313944" y="191008"/>
                    <a:pt x="311303" y="181457"/>
                    <a:pt x="307848" y="172516"/>
                  </a:cubicBezTo>
                  <a:cubicBezTo>
                    <a:pt x="304394" y="163576"/>
                    <a:pt x="300127" y="155956"/>
                    <a:pt x="295047" y="149656"/>
                  </a:cubicBezTo>
                  <a:cubicBezTo>
                    <a:pt x="289967" y="143357"/>
                    <a:pt x="284176" y="140208"/>
                    <a:pt x="277673" y="140208"/>
                  </a:cubicBezTo>
                  <a:close/>
                  <a:moveTo>
                    <a:pt x="1246785" y="79857"/>
                  </a:moveTo>
                  <a:cubicBezTo>
                    <a:pt x="1249630" y="83515"/>
                    <a:pt x="1251662" y="88290"/>
                    <a:pt x="1252881" y="94183"/>
                  </a:cubicBezTo>
                  <a:cubicBezTo>
                    <a:pt x="1254100" y="100076"/>
                    <a:pt x="1254608" y="106070"/>
                    <a:pt x="1254405" y="112166"/>
                  </a:cubicBezTo>
                  <a:cubicBezTo>
                    <a:pt x="1254202" y="118262"/>
                    <a:pt x="1253389" y="124256"/>
                    <a:pt x="1251967" y="130149"/>
                  </a:cubicBezTo>
                  <a:cubicBezTo>
                    <a:pt x="1250544" y="136042"/>
                    <a:pt x="1248614" y="140817"/>
                    <a:pt x="1246175" y="144475"/>
                  </a:cubicBezTo>
                  <a:cubicBezTo>
                    <a:pt x="1241705" y="144475"/>
                    <a:pt x="1238047" y="144576"/>
                    <a:pt x="1235202" y="144780"/>
                  </a:cubicBezTo>
                  <a:cubicBezTo>
                    <a:pt x="1232358" y="144983"/>
                    <a:pt x="1229310" y="145186"/>
                    <a:pt x="1226058" y="145389"/>
                  </a:cubicBezTo>
                  <a:cubicBezTo>
                    <a:pt x="1222807" y="145592"/>
                    <a:pt x="1218642" y="145796"/>
                    <a:pt x="1213562" y="145999"/>
                  </a:cubicBezTo>
                  <a:cubicBezTo>
                    <a:pt x="1208482" y="146202"/>
                    <a:pt x="1201471" y="146304"/>
                    <a:pt x="1192530" y="146304"/>
                  </a:cubicBezTo>
                  <a:cubicBezTo>
                    <a:pt x="1192530" y="176377"/>
                    <a:pt x="1192632" y="201066"/>
                    <a:pt x="1192835" y="220370"/>
                  </a:cubicBezTo>
                  <a:cubicBezTo>
                    <a:pt x="1193038" y="239674"/>
                    <a:pt x="1193242" y="256946"/>
                    <a:pt x="1193445" y="272186"/>
                  </a:cubicBezTo>
                  <a:cubicBezTo>
                    <a:pt x="1193648" y="287426"/>
                    <a:pt x="1193851" y="302463"/>
                    <a:pt x="1194054" y="317296"/>
                  </a:cubicBezTo>
                  <a:cubicBezTo>
                    <a:pt x="1194258" y="332130"/>
                    <a:pt x="1194562" y="350316"/>
                    <a:pt x="1194969" y="371856"/>
                  </a:cubicBezTo>
                  <a:cubicBezTo>
                    <a:pt x="1192124" y="374700"/>
                    <a:pt x="1187958" y="376732"/>
                    <a:pt x="1182472" y="377952"/>
                  </a:cubicBezTo>
                  <a:cubicBezTo>
                    <a:pt x="1176986" y="379171"/>
                    <a:pt x="1170991" y="379780"/>
                    <a:pt x="1164489" y="379780"/>
                  </a:cubicBezTo>
                  <a:cubicBezTo>
                    <a:pt x="1157174" y="379780"/>
                    <a:pt x="1150163" y="379069"/>
                    <a:pt x="1143458" y="377647"/>
                  </a:cubicBezTo>
                  <a:cubicBezTo>
                    <a:pt x="1136752" y="376224"/>
                    <a:pt x="1131774" y="374091"/>
                    <a:pt x="1128522" y="371246"/>
                  </a:cubicBezTo>
                  <a:cubicBezTo>
                    <a:pt x="1128522" y="348894"/>
                    <a:pt x="1128624" y="328269"/>
                    <a:pt x="1128827" y="309372"/>
                  </a:cubicBezTo>
                  <a:cubicBezTo>
                    <a:pt x="1129030" y="290474"/>
                    <a:pt x="1129335" y="272186"/>
                    <a:pt x="1129742" y="254508"/>
                  </a:cubicBezTo>
                  <a:cubicBezTo>
                    <a:pt x="1130148" y="236829"/>
                    <a:pt x="1130453" y="219049"/>
                    <a:pt x="1130656" y="201168"/>
                  </a:cubicBezTo>
                  <a:cubicBezTo>
                    <a:pt x="1130859" y="183286"/>
                    <a:pt x="1130961" y="164388"/>
                    <a:pt x="1130961" y="144475"/>
                  </a:cubicBezTo>
                  <a:cubicBezTo>
                    <a:pt x="1119988" y="144475"/>
                    <a:pt x="1110031" y="144576"/>
                    <a:pt x="1101090" y="144780"/>
                  </a:cubicBezTo>
                  <a:cubicBezTo>
                    <a:pt x="1092150" y="144983"/>
                    <a:pt x="1082193" y="145084"/>
                    <a:pt x="1071220" y="145084"/>
                  </a:cubicBezTo>
                  <a:cubicBezTo>
                    <a:pt x="1070001" y="141833"/>
                    <a:pt x="1068883" y="137566"/>
                    <a:pt x="1067867" y="132283"/>
                  </a:cubicBezTo>
                  <a:cubicBezTo>
                    <a:pt x="1066851" y="127000"/>
                    <a:pt x="1066343" y="121310"/>
                    <a:pt x="1066343" y="115214"/>
                  </a:cubicBezTo>
                  <a:cubicBezTo>
                    <a:pt x="1066343" y="109118"/>
                    <a:pt x="1066851" y="102920"/>
                    <a:pt x="1067867" y="96621"/>
                  </a:cubicBezTo>
                  <a:cubicBezTo>
                    <a:pt x="1068883" y="90322"/>
                    <a:pt x="1070407" y="84937"/>
                    <a:pt x="1072439" y="80467"/>
                  </a:cubicBezTo>
                  <a:cubicBezTo>
                    <a:pt x="1081786" y="80467"/>
                    <a:pt x="1094994" y="80467"/>
                    <a:pt x="1112063" y="80467"/>
                  </a:cubicBezTo>
                  <a:cubicBezTo>
                    <a:pt x="1129132" y="80467"/>
                    <a:pt x="1146709" y="80467"/>
                    <a:pt x="1164794" y="80467"/>
                  </a:cubicBezTo>
                  <a:cubicBezTo>
                    <a:pt x="1182878" y="80467"/>
                    <a:pt x="1199541" y="80365"/>
                    <a:pt x="1214781" y="80162"/>
                  </a:cubicBezTo>
                  <a:cubicBezTo>
                    <a:pt x="1230021" y="79959"/>
                    <a:pt x="1240689" y="79857"/>
                    <a:pt x="1246785" y="79857"/>
                  </a:cubicBezTo>
                  <a:close/>
                  <a:moveTo>
                    <a:pt x="880644" y="76200"/>
                  </a:moveTo>
                  <a:cubicBezTo>
                    <a:pt x="892429" y="76200"/>
                    <a:pt x="904012" y="78435"/>
                    <a:pt x="915391" y="82905"/>
                  </a:cubicBezTo>
                  <a:cubicBezTo>
                    <a:pt x="913359" y="101600"/>
                    <a:pt x="911530" y="117348"/>
                    <a:pt x="909905" y="130149"/>
                  </a:cubicBezTo>
                  <a:cubicBezTo>
                    <a:pt x="908279" y="142951"/>
                    <a:pt x="906857" y="154940"/>
                    <a:pt x="905637" y="166116"/>
                  </a:cubicBezTo>
                  <a:cubicBezTo>
                    <a:pt x="904418" y="177292"/>
                    <a:pt x="903504" y="188569"/>
                    <a:pt x="902894" y="199948"/>
                  </a:cubicBezTo>
                  <a:cubicBezTo>
                    <a:pt x="902285" y="211328"/>
                    <a:pt x="901980" y="224942"/>
                    <a:pt x="901980" y="240792"/>
                  </a:cubicBezTo>
                  <a:cubicBezTo>
                    <a:pt x="901980" y="244449"/>
                    <a:pt x="902285" y="250545"/>
                    <a:pt x="902894" y="259080"/>
                  </a:cubicBezTo>
                  <a:cubicBezTo>
                    <a:pt x="903504" y="267614"/>
                    <a:pt x="904926" y="276453"/>
                    <a:pt x="907161" y="285597"/>
                  </a:cubicBezTo>
                  <a:cubicBezTo>
                    <a:pt x="909397" y="294741"/>
                    <a:pt x="912851" y="302869"/>
                    <a:pt x="917525" y="309981"/>
                  </a:cubicBezTo>
                  <a:cubicBezTo>
                    <a:pt x="922198" y="317093"/>
                    <a:pt x="928802" y="321056"/>
                    <a:pt x="937337" y="321868"/>
                  </a:cubicBezTo>
                  <a:cubicBezTo>
                    <a:pt x="944245" y="322275"/>
                    <a:pt x="950037" y="320141"/>
                    <a:pt x="954710" y="315468"/>
                  </a:cubicBezTo>
                  <a:cubicBezTo>
                    <a:pt x="959384" y="310794"/>
                    <a:pt x="963143" y="304596"/>
                    <a:pt x="965988" y="296875"/>
                  </a:cubicBezTo>
                  <a:cubicBezTo>
                    <a:pt x="968833" y="289153"/>
                    <a:pt x="970966" y="280517"/>
                    <a:pt x="972389" y="270967"/>
                  </a:cubicBezTo>
                  <a:cubicBezTo>
                    <a:pt x="973811" y="261416"/>
                    <a:pt x="974725" y="251764"/>
                    <a:pt x="975132" y="242011"/>
                  </a:cubicBezTo>
                  <a:cubicBezTo>
                    <a:pt x="975945" y="222504"/>
                    <a:pt x="975335" y="198424"/>
                    <a:pt x="973303" y="169773"/>
                  </a:cubicBezTo>
                  <a:cubicBezTo>
                    <a:pt x="971271" y="141122"/>
                    <a:pt x="968020" y="112166"/>
                    <a:pt x="963549" y="82905"/>
                  </a:cubicBezTo>
                  <a:cubicBezTo>
                    <a:pt x="969239" y="80873"/>
                    <a:pt x="975538" y="79451"/>
                    <a:pt x="982447" y="78638"/>
                  </a:cubicBezTo>
                  <a:cubicBezTo>
                    <a:pt x="989356" y="77825"/>
                    <a:pt x="995757" y="77419"/>
                    <a:pt x="1001649" y="77419"/>
                  </a:cubicBezTo>
                  <a:cubicBezTo>
                    <a:pt x="1007542" y="77419"/>
                    <a:pt x="1012724" y="77622"/>
                    <a:pt x="1017194" y="78028"/>
                  </a:cubicBezTo>
                  <a:cubicBezTo>
                    <a:pt x="1021665" y="78435"/>
                    <a:pt x="1024306" y="78841"/>
                    <a:pt x="1025119" y="79248"/>
                  </a:cubicBezTo>
                  <a:cubicBezTo>
                    <a:pt x="1027151" y="93878"/>
                    <a:pt x="1029081" y="110134"/>
                    <a:pt x="1030910" y="128016"/>
                  </a:cubicBezTo>
                  <a:cubicBezTo>
                    <a:pt x="1032739" y="145897"/>
                    <a:pt x="1034263" y="163068"/>
                    <a:pt x="1035482" y="179527"/>
                  </a:cubicBezTo>
                  <a:cubicBezTo>
                    <a:pt x="1036701" y="195986"/>
                    <a:pt x="1037514" y="210312"/>
                    <a:pt x="1037921" y="222504"/>
                  </a:cubicBezTo>
                  <a:cubicBezTo>
                    <a:pt x="1038327" y="234696"/>
                    <a:pt x="1038530" y="242417"/>
                    <a:pt x="1038530" y="245668"/>
                  </a:cubicBezTo>
                  <a:cubicBezTo>
                    <a:pt x="1038530" y="251764"/>
                    <a:pt x="1038225" y="259486"/>
                    <a:pt x="1037616" y="268833"/>
                  </a:cubicBezTo>
                  <a:cubicBezTo>
                    <a:pt x="1037006" y="278180"/>
                    <a:pt x="1035787" y="287934"/>
                    <a:pt x="1033958" y="298094"/>
                  </a:cubicBezTo>
                  <a:cubicBezTo>
                    <a:pt x="1032129" y="308254"/>
                    <a:pt x="1029183" y="318414"/>
                    <a:pt x="1025119" y="328574"/>
                  </a:cubicBezTo>
                  <a:cubicBezTo>
                    <a:pt x="1021055" y="338734"/>
                    <a:pt x="1015365" y="347878"/>
                    <a:pt x="1008050" y="356006"/>
                  </a:cubicBezTo>
                  <a:cubicBezTo>
                    <a:pt x="1000735" y="364134"/>
                    <a:pt x="991591" y="370738"/>
                    <a:pt x="980618" y="375818"/>
                  </a:cubicBezTo>
                  <a:cubicBezTo>
                    <a:pt x="969645" y="380898"/>
                    <a:pt x="956031" y="383438"/>
                    <a:pt x="939775" y="383438"/>
                  </a:cubicBezTo>
                  <a:cubicBezTo>
                    <a:pt x="923113" y="383438"/>
                    <a:pt x="909193" y="380796"/>
                    <a:pt x="898017" y="375513"/>
                  </a:cubicBezTo>
                  <a:cubicBezTo>
                    <a:pt x="886841" y="370230"/>
                    <a:pt x="877697" y="363423"/>
                    <a:pt x="870585" y="355092"/>
                  </a:cubicBezTo>
                  <a:cubicBezTo>
                    <a:pt x="863473" y="346760"/>
                    <a:pt x="857987" y="337413"/>
                    <a:pt x="854126" y="327050"/>
                  </a:cubicBezTo>
                  <a:cubicBezTo>
                    <a:pt x="850265" y="316687"/>
                    <a:pt x="847421" y="306324"/>
                    <a:pt x="845592" y="295960"/>
                  </a:cubicBezTo>
                  <a:cubicBezTo>
                    <a:pt x="843763" y="285597"/>
                    <a:pt x="842747" y="275844"/>
                    <a:pt x="842544" y="266700"/>
                  </a:cubicBezTo>
                  <a:cubicBezTo>
                    <a:pt x="842341" y="257556"/>
                    <a:pt x="842036" y="249936"/>
                    <a:pt x="841629" y="243840"/>
                  </a:cubicBezTo>
                  <a:cubicBezTo>
                    <a:pt x="841223" y="229616"/>
                    <a:pt x="841223" y="216306"/>
                    <a:pt x="841629" y="203911"/>
                  </a:cubicBezTo>
                  <a:cubicBezTo>
                    <a:pt x="842036" y="191516"/>
                    <a:pt x="842849" y="178917"/>
                    <a:pt x="844068" y="166116"/>
                  </a:cubicBezTo>
                  <a:cubicBezTo>
                    <a:pt x="845287" y="153314"/>
                    <a:pt x="846811" y="139903"/>
                    <a:pt x="848640" y="125882"/>
                  </a:cubicBezTo>
                  <a:cubicBezTo>
                    <a:pt x="850469" y="111861"/>
                    <a:pt x="852805" y="96316"/>
                    <a:pt x="855650" y="79248"/>
                  </a:cubicBezTo>
                  <a:cubicBezTo>
                    <a:pt x="859714" y="78435"/>
                    <a:pt x="863778" y="77724"/>
                    <a:pt x="867842" y="77114"/>
                  </a:cubicBezTo>
                  <a:cubicBezTo>
                    <a:pt x="871906" y="76504"/>
                    <a:pt x="876173" y="76200"/>
                    <a:pt x="880644" y="76200"/>
                  </a:cubicBezTo>
                  <a:close/>
                  <a:moveTo>
                    <a:pt x="496748" y="71932"/>
                  </a:moveTo>
                  <a:cubicBezTo>
                    <a:pt x="513817" y="71932"/>
                    <a:pt x="528143" y="75793"/>
                    <a:pt x="539725" y="83515"/>
                  </a:cubicBezTo>
                  <a:cubicBezTo>
                    <a:pt x="551307" y="91236"/>
                    <a:pt x="560451" y="101193"/>
                    <a:pt x="567157" y="113385"/>
                  </a:cubicBezTo>
                  <a:cubicBezTo>
                    <a:pt x="573863" y="125577"/>
                    <a:pt x="578536" y="139293"/>
                    <a:pt x="581178" y="154533"/>
                  </a:cubicBezTo>
                  <a:cubicBezTo>
                    <a:pt x="583819" y="169773"/>
                    <a:pt x="584937" y="185115"/>
                    <a:pt x="584531" y="200558"/>
                  </a:cubicBezTo>
                  <a:cubicBezTo>
                    <a:pt x="576809" y="203809"/>
                    <a:pt x="567462" y="205435"/>
                    <a:pt x="556489" y="205435"/>
                  </a:cubicBezTo>
                  <a:cubicBezTo>
                    <a:pt x="546329" y="205435"/>
                    <a:pt x="537795" y="204012"/>
                    <a:pt x="530886" y="201168"/>
                  </a:cubicBezTo>
                  <a:cubicBezTo>
                    <a:pt x="531292" y="196291"/>
                    <a:pt x="531292" y="190296"/>
                    <a:pt x="530886" y="183184"/>
                  </a:cubicBezTo>
                  <a:cubicBezTo>
                    <a:pt x="530479" y="176072"/>
                    <a:pt x="529159" y="169164"/>
                    <a:pt x="526923" y="162458"/>
                  </a:cubicBezTo>
                  <a:cubicBezTo>
                    <a:pt x="524688" y="155752"/>
                    <a:pt x="521234" y="150063"/>
                    <a:pt x="516560" y="145389"/>
                  </a:cubicBezTo>
                  <a:cubicBezTo>
                    <a:pt x="511887" y="140716"/>
                    <a:pt x="505486" y="138379"/>
                    <a:pt x="497358" y="138379"/>
                  </a:cubicBezTo>
                  <a:cubicBezTo>
                    <a:pt x="486791" y="138379"/>
                    <a:pt x="478460" y="142443"/>
                    <a:pt x="472364" y="150571"/>
                  </a:cubicBezTo>
                  <a:cubicBezTo>
                    <a:pt x="466268" y="158699"/>
                    <a:pt x="461696" y="168249"/>
                    <a:pt x="458648" y="179222"/>
                  </a:cubicBezTo>
                  <a:cubicBezTo>
                    <a:pt x="455600" y="190195"/>
                    <a:pt x="453670" y="201269"/>
                    <a:pt x="452857" y="212445"/>
                  </a:cubicBezTo>
                  <a:cubicBezTo>
                    <a:pt x="452044" y="223621"/>
                    <a:pt x="451638" y="232460"/>
                    <a:pt x="451638" y="238963"/>
                  </a:cubicBezTo>
                  <a:cubicBezTo>
                    <a:pt x="451638" y="248310"/>
                    <a:pt x="452451" y="257556"/>
                    <a:pt x="454076" y="266700"/>
                  </a:cubicBezTo>
                  <a:cubicBezTo>
                    <a:pt x="455702" y="275844"/>
                    <a:pt x="458648" y="284175"/>
                    <a:pt x="462915" y="291693"/>
                  </a:cubicBezTo>
                  <a:cubicBezTo>
                    <a:pt x="467183" y="299212"/>
                    <a:pt x="473075" y="305714"/>
                    <a:pt x="480594" y="311200"/>
                  </a:cubicBezTo>
                  <a:cubicBezTo>
                    <a:pt x="488112" y="316687"/>
                    <a:pt x="497764" y="320243"/>
                    <a:pt x="509550" y="321868"/>
                  </a:cubicBezTo>
                  <a:cubicBezTo>
                    <a:pt x="517271" y="322681"/>
                    <a:pt x="524790" y="321462"/>
                    <a:pt x="532105" y="318211"/>
                  </a:cubicBezTo>
                  <a:cubicBezTo>
                    <a:pt x="532511" y="311302"/>
                    <a:pt x="532715" y="306324"/>
                    <a:pt x="532715" y="303276"/>
                  </a:cubicBezTo>
                  <a:cubicBezTo>
                    <a:pt x="532715" y="300228"/>
                    <a:pt x="532715" y="297688"/>
                    <a:pt x="532715" y="295656"/>
                  </a:cubicBezTo>
                  <a:cubicBezTo>
                    <a:pt x="532715" y="293624"/>
                    <a:pt x="532613" y="291490"/>
                    <a:pt x="532410" y="289255"/>
                  </a:cubicBezTo>
                  <a:cubicBezTo>
                    <a:pt x="532207" y="287020"/>
                    <a:pt x="532105" y="283260"/>
                    <a:pt x="532105" y="277977"/>
                  </a:cubicBezTo>
                  <a:lnTo>
                    <a:pt x="501015" y="277977"/>
                  </a:lnTo>
                  <a:cubicBezTo>
                    <a:pt x="498577" y="265785"/>
                    <a:pt x="497459" y="255219"/>
                    <a:pt x="497663" y="246278"/>
                  </a:cubicBezTo>
                  <a:cubicBezTo>
                    <a:pt x="497866" y="237337"/>
                    <a:pt x="498983" y="229616"/>
                    <a:pt x="501015" y="223113"/>
                  </a:cubicBezTo>
                  <a:lnTo>
                    <a:pt x="585750" y="223113"/>
                  </a:lnTo>
                  <a:cubicBezTo>
                    <a:pt x="585750" y="238150"/>
                    <a:pt x="585648" y="250748"/>
                    <a:pt x="585445" y="260908"/>
                  </a:cubicBezTo>
                  <a:cubicBezTo>
                    <a:pt x="585242" y="271068"/>
                    <a:pt x="585140" y="281127"/>
                    <a:pt x="585140" y="291084"/>
                  </a:cubicBezTo>
                  <a:cubicBezTo>
                    <a:pt x="585140" y="301040"/>
                    <a:pt x="585140" y="312013"/>
                    <a:pt x="585140" y="324002"/>
                  </a:cubicBezTo>
                  <a:cubicBezTo>
                    <a:pt x="585140" y="335991"/>
                    <a:pt x="585140" y="351332"/>
                    <a:pt x="585140" y="370027"/>
                  </a:cubicBezTo>
                  <a:cubicBezTo>
                    <a:pt x="576606" y="372872"/>
                    <a:pt x="565633" y="375513"/>
                    <a:pt x="552222" y="377952"/>
                  </a:cubicBezTo>
                  <a:cubicBezTo>
                    <a:pt x="538811" y="380390"/>
                    <a:pt x="526212" y="382016"/>
                    <a:pt x="514427" y="382828"/>
                  </a:cubicBezTo>
                  <a:cubicBezTo>
                    <a:pt x="492888" y="384048"/>
                    <a:pt x="474295" y="380288"/>
                    <a:pt x="458648" y="371551"/>
                  </a:cubicBezTo>
                  <a:cubicBezTo>
                    <a:pt x="443002" y="362813"/>
                    <a:pt x="430302" y="351332"/>
                    <a:pt x="420548" y="337108"/>
                  </a:cubicBezTo>
                  <a:cubicBezTo>
                    <a:pt x="410795" y="322884"/>
                    <a:pt x="403683" y="306933"/>
                    <a:pt x="399212" y="289255"/>
                  </a:cubicBezTo>
                  <a:cubicBezTo>
                    <a:pt x="394742" y="271576"/>
                    <a:pt x="392710" y="254406"/>
                    <a:pt x="393116" y="237744"/>
                  </a:cubicBezTo>
                  <a:cubicBezTo>
                    <a:pt x="393523" y="222707"/>
                    <a:pt x="395148" y="205638"/>
                    <a:pt x="397993" y="186537"/>
                  </a:cubicBezTo>
                  <a:cubicBezTo>
                    <a:pt x="400838" y="167436"/>
                    <a:pt x="406019" y="149352"/>
                    <a:pt x="413538" y="132283"/>
                  </a:cubicBezTo>
                  <a:cubicBezTo>
                    <a:pt x="421056" y="115214"/>
                    <a:pt x="431521" y="100888"/>
                    <a:pt x="444932" y="89306"/>
                  </a:cubicBezTo>
                  <a:cubicBezTo>
                    <a:pt x="458343" y="77724"/>
                    <a:pt x="475615" y="71932"/>
                    <a:pt x="496748" y="71932"/>
                  </a:cubicBezTo>
                  <a:close/>
                  <a:moveTo>
                    <a:pt x="715214" y="70104"/>
                  </a:moveTo>
                  <a:cubicBezTo>
                    <a:pt x="732282" y="70104"/>
                    <a:pt x="747116" y="75184"/>
                    <a:pt x="759714" y="85344"/>
                  </a:cubicBezTo>
                  <a:cubicBezTo>
                    <a:pt x="772313" y="95504"/>
                    <a:pt x="782879" y="108305"/>
                    <a:pt x="791414" y="123748"/>
                  </a:cubicBezTo>
                  <a:cubicBezTo>
                    <a:pt x="799948" y="139192"/>
                    <a:pt x="806349" y="155854"/>
                    <a:pt x="810616" y="173736"/>
                  </a:cubicBezTo>
                  <a:cubicBezTo>
                    <a:pt x="814883" y="191617"/>
                    <a:pt x="817017" y="208483"/>
                    <a:pt x="817017" y="224332"/>
                  </a:cubicBezTo>
                  <a:cubicBezTo>
                    <a:pt x="817017" y="241401"/>
                    <a:pt x="815493" y="257759"/>
                    <a:pt x="812445" y="273405"/>
                  </a:cubicBezTo>
                  <a:cubicBezTo>
                    <a:pt x="809397" y="289052"/>
                    <a:pt x="805028" y="303276"/>
                    <a:pt x="799338" y="316077"/>
                  </a:cubicBezTo>
                  <a:cubicBezTo>
                    <a:pt x="793649" y="328879"/>
                    <a:pt x="787045" y="339953"/>
                    <a:pt x="779526" y="349300"/>
                  </a:cubicBezTo>
                  <a:cubicBezTo>
                    <a:pt x="772008" y="358648"/>
                    <a:pt x="763575" y="365963"/>
                    <a:pt x="754228" y="371246"/>
                  </a:cubicBezTo>
                  <a:cubicBezTo>
                    <a:pt x="748538" y="374497"/>
                    <a:pt x="742442" y="377240"/>
                    <a:pt x="735940" y="379476"/>
                  </a:cubicBezTo>
                  <a:cubicBezTo>
                    <a:pt x="729438" y="381711"/>
                    <a:pt x="722326" y="382828"/>
                    <a:pt x="714604" y="382828"/>
                  </a:cubicBezTo>
                  <a:cubicBezTo>
                    <a:pt x="701193" y="382828"/>
                    <a:pt x="685546" y="378764"/>
                    <a:pt x="667665" y="370636"/>
                  </a:cubicBezTo>
                  <a:cubicBezTo>
                    <a:pt x="660756" y="367385"/>
                    <a:pt x="653949" y="361188"/>
                    <a:pt x="647243" y="352044"/>
                  </a:cubicBezTo>
                  <a:cubicBezTo>
                    <a:pt x="640538" y="342900"/>
                    <a:pt x="634645" y="332028"/>
                    <a:pt x="629565" y="319430"/>
                  </a:cubicBezTo>
                  <a:cubicBezTo>
                    <a:pt x="624485" y="306832"/>
                    <a:pt x="620319" y="292811"/>
                    <a:pt x="617068" y="277368"/>
                  </a:cubicBezTo>
                  <a:cubicBezTo>
                    <a:pt x="613817" y="261924"/>
                    <a:pt x="612191" y="246075"/>
                    <a:pt x="612191" y="229819"/>
                  </a:cubicBezTo>
                  <a:cubicBezTo>
                    <a:pt x="612191" y="215188"/>
                    <a:pt x="613918" y="198628"/>
                    <a:pt x="617373" y="180136"/>
                  </a:cubicBezTo>
                  <a:cubicBezTo>
                    <a:pt x="620827" y="161645"/>
                    <a:pt x="626517" y="144272"/>
                    <a:pt x="634442" y="128016"/>
                  </a:cubicBezTo>
                  <a:cubicBezTo>
                    <a:pt x="642366" y="111760"/>
                    <a:pt x="652933" y="98044"/>
                    <a:pt x="666141" y="86868"/>
                  </a:cubicBezTo>
                  <a:cubicBezTo>
                    <a:pt x="679349" y="75692"/>
                    <a:pt x="695706" y="70104"/>
                    <a:pt x="715214" y="70104"/>
                  </a:cubicBezTo>
                  <a:close/>
                  <a:moveTo>
                    <a:pt x="277064" y="70104"/>
                  </a:moveTo>
                  <a:cubicBezTo>
                    <a:pt x="294132" y="70104"/>
                    <a:pt x="308966" y="75184"/>
                    <a:pt x="321564" y="85344"/>
                  </a:cubicBezTo>
                  <a:cubicBezTo>
                    <a:pt x="334163" y="95504"/>
                    <a:pt x="344729" y="108305"/>
                    <a:pt x="353264" y="123748"/>
                  </a:cubicBezTo>
                  <a:cubicBezTo>
                    <a:pt x="361798" y="139192"/>
                    <a:pt x="368199" y="155854"/>
                    <a:pt x="372466" y="173736"/>
                  </a:cubicBezTo>
                  <a:cubicBezTo>
                    <a:pt x="376733" y="191617"/>
                    <a:pt x="378867" y="208483"/>
                    <a:pt x="378867" y="224332"/>
                  </a:cubicBezTo>
                  <a:cubicBezTo>
                    <a:pt x="378867" y="241401"/>
                    <a:pt x="377343" y="257759"/>
                    <a:pt x="374295" y="273405"/>
                  </a:cubicBezTo>
                  <a:cubicBezTo>
                    <a:pt x="371247" y="289052"/>
                    <a:pt x="366878" y="303276"/>
                    <a:pt x="361188" y="316077"/>
                  </a:cubicBezTo>
                  <a:cubicBezTo>
                    <a:pt x="355499" y="328879"/>
                    <a:pt x="348895" y="339953"/>
                    <a:pt x="341376" y="349300"/>
                  </a:cubicBezTo>
                  <a:cubicBezTo>
                    <a:pt x="333858" y="358648"/>
                    <a:pt x="325425" y="365963"/>
                    <a:pt x="316078" y="371246"/>
                  </a:cubicBezTo>
                  <a:cubicBezTo>
                    <a:pt x="310388" y="374497"/>
                    <a:pt x="304292" y="377240"/>
                    <a:pt x="297790" y="379476"/>
                  </a:cubicBezTo>
                  <a:cubicBezTo>
                    <a:pt x="291288" y="381711"/>
                    <a:pt x="284176" y="382828"/>
                    <a:pt x="276454" y="382828"/>
                  </a:cubicBezTo>
                  <a:cubicBezTo>
                    <a:pt x="263043" y="382828"/>
                    <a:pt x="247396" y="378764"/>
                    <a:pt x="229515" y="370636"/>
                  </a:cubicBezTo>
                  <a:cubicBezTo>
                    <a:pt x="222606" y="367385"/>
                    <a:pt x="215799" y="361188"/>
                    <a:pt x="209093" y="352044"/>
                  </a:cubicBezTo>
                  <a:cubicBezTo>
                    <a:pt x="202388" y="342900"/>
                    <a:pt x="196495" y="332028"/>
                    <a:pt x="191415" y="319430"/>
                  </a:cubicBezTo>
                  <a:cubicBezTo>
                    <a:pt x="186335" y="306832"/>
                    <a:pt x="182169" y="292811"/>
                    <a:pt x="178918" y="277368"/>
                  </a:cubicBezTo>
                  <a:cubicBezTo>
                    <a:pt x="175667" y="261924"/>
                    <a:pt x="174041" y="246075"/>
                    <a:pt x="174041" y="229819"/>
                  </a:cubicBezTo>
                  <a:cubicBezTo>
                    <a:pt x="174041" y="215188"/>
                    <a:pt x="175768" y="198628"/>
                    <a:pt x="179223" y="180136"/>
                  </a:cubicBezTo>
                  <a:cubicBezTo>
                    <a:pt x="182677" y="161645"/>
                    <a:pt x="188367" y="144272"/>
                    <a:pt x="196292" y="128016"/>
                  </a:cubicBezTo>
                  <a:cubicBezTo>
                    <a:pt x="204216" y="111760"/>
                    <a:pt x="214783" y="98044"/>
                    <a:pt x="227991" y="86868"/>
                  </a:cubicBezTo>
                  <a:cubicBezTo>
                    <a:pt x="241199" y="75692"/>
                    <a:pt x="257556" y="70104"/>
                    <a:pt x="277064" y="70104"/>
                  </a:cubicBezTo>
                  <a:close/>
                  <a:moveTo>
                    <a:pt x="32919" y="0"/>
                  </a:moveTo>
                  <a:cubicBezTo>
                    <a:pt x="39828" y="0"/>
                    <a:pt x="46635" y="711"/>
                    <a:pt x="53340" y="2133"/>
                  </a:cubicBezTo>
                  <a:cubicBezTo>
                    <a:pt x="60046" y="3556"/>
                    <a:pt x="66040" y="5689"/>
                    <a:pt x="71324" y="8534"/>
                  </a:cubicBezTo>
                  <a:cubicBezTo>
                    <a:pt x="70917" y="12598"/>
                    <a:pt x="70612" y="20624"/>
                    <a:pt x="70409" y="32613"/>
                  </a:cubicBezTo>
                  <a:cubicBezTo>
                    <a:pt x="70206" y="44602"/>
                    <a:pt x="70104" y="58928"/>
                    <a:pt x="70104" y="75590"/>
                  </a:cubicBezTo>
                  <a:cubicBezTo>
                    <a:pt x="70104" y="92252"/>
                    <a:pt x="70206" y="110540"/>
                    <a:pt x="70409" y="130454"/>
                  </a:cubicBezTo>
                  <a:cubicBezTo>
                    <a:pt x="70612" y="150368"/>
                    <a:pt x="70714" y="170281"/>
                    <a:pt x="70714" y="190195"/>
                  </a:cubicBezTo>
                  <a:cubicBezTo>
                    <a:pt x="70714" y="210108"/>
                    <a:pt x="70816" y="229311"/>
                    <a:pt x="71019" y="247802"/>
                  </a:cubicBezTo>
                  <a:cubicBezTo>
                    <a:pt x="71222" y="266293"/>
                    <a:pt x="71324" y="282651"/>
                    <a:pt x="71324" y="296875"/>
                  </a:cubicBezTo>
                  <a:cubicBezTo>
                    <a:pt x="87986" y="296468"/>
                    <a:pt x="101804" y="296367"/>
                    <a:pt x="112776" y="296570"/>
                  </a:cubicBezTo>
                  <a:cubicBezTo>
                    <a:pt x="123749" y="296773"/>
                    <a:pt x="135738" y="296875"/>
                    <a:pt x="148743" y="296875"/>
                  </a:cubicBezTo>
                  <a:cubicBezTo>
                    <a:pt x="151181" y="299720"/>
                    <a:pt x="153010" y="304393"/>
                    <a:pt x="154229" y="310896"/>
                  </a:cubicBezTo>
                  <a:cubicBezTo>
                    <a:pt x="155448" y="317398"/>
                    <a:pt x="156058" y="324510"/>
                    <a:pt x="156058" y="332232"/>
                  </a:cubicBezTo>
                  <a:cubicBezTo>
                    <a:pt x="156058" y="339953"/>
                    <a:pt x="155652" y="347370"/>
                    <a:pt x="154839" y="354482"/>
                  </a:cubicBezTo>
                  <a:cubicBezTo>
                    <a:pt x="154026" y="361594"/>
                    <a:pt x="152604" y="366979"/>
                    <a:pt x="150572" y="370636"/>
                  </a:cubicBezTo>
                  <a:cubicBezTo>
                    <a:pt x="128626" y="371449"/>
                    <a:pt x="105563" y="371957"/>
                    <a:pt x="81382" y="372160"/>
                  </a:cubicBezTo>
                  <a:cubicBezTo>
                    <a:pt x="57201" y="372364"/>
                    <a:pt x="30684" y="372262"/>
                    <a:pt x="1829" y="371856"/>
                  </a:cubicBezTo>
                  <a:cubicBezTo>
                    <a:pt x="2236" y="360883"/>
                    <a:pt x="2439" y="345643"/>
                    <a:pt x="2439" y="326136"/>
                  </a:cubicBezTo>
                  <a:cubicBezTo>
                    <a:pt x="2439" y="306628"/>
                    <a:pt x="2337" y="285089"/>
                    <a:pt x="2134" y="261518"/>
                  </a:cubicBezTo>
                  <a:cubicBezTo>
                    <a:pt x="1931" y="237947"/>
                    <a:pt x="1728" y="213258"/>
                    <a:pt x="1524" y="187452"/>
                  </a:cubicBezTo>
                  <a:cubicBezTo>
                    <a:pt x="1321" y="161645"/>
                    <a:pt x="1118" y="137160"/>
                    <a:pt x="915" y="113995"/>
                  </a:cubicBezTo>
                  <a:cubicBezTo>
                    <a:pt x="712" y="90830"/>
                    <a:pt x="508" y="69799"/>
                    <a:pt x="305" y="50901"/>
                  </a:cubicBezTo>
                  <a:cubicBezTo>
                    <a:pt x="102" y="32004"/>
                    <a:pt x="0" y="17678"/>
                    <a:pt x="0" y="7924"/>
                  </a:cubicBezTo>
                  <a:cubicBezTo>
                    <a:pt x="4471" y="5080"/>
                    <a:pt x="9551" y="3048"/>
                    <a:pt x="15240" y="1828"/>
                  </a:cubicBezTo>
                  <a:cubicBezTo>
                    <a:pt x="20930" y="609"/>
                    <a:pt x="26823" y="0"/>
                    <a:pt x="3291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800" dirty="0">
                <a:latin typeface="The Fountain of Wishe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BB6503-F0BD-1D1A-7AE0-F227720ECD29}"/>
              </a:ext>
            </a:extLst>
          </p:cNvPr>
          <p:cNvGrpSpPr/>
          <p:nvPr/>
        </p:nvGrpSpPr>
        <p:grpSpPr>
          <a:xfrm>
            <a:off x="421190" y="4976480"/>
            <a:ext cx="2224474" cy="685461"/>
            <a:chOff x="421190" y="4976480"/>
            <a:chExt cx="2224474" cy="68546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69F05B5-0E44-C44A-C3D6-6C7AFAD1D3B3}"/>
                </a:ext>
              </a:extLst>
            </p:cNvPr>
            <p:cNvSpPr/>
            <p:nvPr/>
          </p:nvSpPr>
          <p:spPr>
            <a:xfrm>
              <a:off x="421190" y="4976480"/>
              <a:ext cx="2224474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910F14-8ACE-29E9-0335-80B4B05570D7}"/>
                </a:ext>
              </a:extLst>
            </p:cNvPr>
            <p:cNvSpPr txBox="1"/>
            <p:nvPr/>
          </p:nvSpPr>
          <p:spPr>
            <a:xfrm>
              <a:off x="615369" y="5175108"/>
              <a:ext cx="1836115" cy="288203"/>
            </a:xfrm>
            <a:custGeom>
              <a:avLst/>
              <a:gdLst/>
              <a:ahLst/>
              <a:cxnLst/>
              <a:rect l="l" t="t" r="r" b="b"/>
              <a:pathLst>
                <a:path w="1836115" h="288203">
                  <a:moveTo>
                    <a:pt x="208254" y="106070"/>
                  </a:moveTo>
                  <a:cubicBezTo>
                    <a:pt x="204292" y="106070"/>
                    <a:pt x="200329" y="107975"/>
                    <a:pt x="196367" y="111785"/>
                  </a:cubicBezTo>
                  <a:cubicBezTo>
                    <a:pt x="192405" y="115595"/>
                    <a:pt x="188976" y="120700"/>
                    <a:pt x="186080" y="127101"/>
                  </a:cubicBezTo>
                  <a:cubicBezTo>
                    <a:pt x="183184" y="133502"/>
                    <a:pt x="180898" y="140817"/>
                    <a:pt x="179222" y="149047"/>
                  </a:cubicBezTo>
                  <a:cubicBezTo>
                    <a:pt x="177546" y="157276"/>
                    <a:pt x="176707" y="165506"/>
                    <a:pt x="176707" y="173736"/>
                  </a:cubicBezTo>
                  <a:cubicBezTo>
                    <a:pt x="176707" y="179527"/>
                    <a:pt x="177317" y="185699"/>
                    <a:pt x="178536" y="192252"/>
                  </a:cubicBezTo>
                  <a:cubicBezTo>
                    <a:pt x="179755" y="198805"/>
                    <a:pt x="181584" y="204978"/>
                    <a:pt x="184023" y="210769"/>
                  </a:cubicBezTo>
                  <a:cubicBezTo>
                    <a:pt x="186461" y="216560"/>
                    <a:pt x="189509" y="221818"/>
                    <a:pt x="193167" y="226542"/>
                  </a:cubicBezTo>
                  <a:cubicBezTo>
                    <a:pt x="196824" y="231267"/>
                    <a:pt x="201396" y="234696"/>
                    <a:pt x="206883" y="236829"/>
                  </a:cubicBezTo>
                  <a:cubicBezTo>
                    <a:pt x="211150" y="238658"/>
                    <a:pt x="215112" y="237820"/>
                    <a:pt x="218770" y="234315"/>
                  </a:cubicBezTo>
                  <a:cubicBezTo>
                    <a:pt x="222427" y="230809"/>
                    <a:pt x="225704" y="225856"/>
                    <a:pt x="228600" y="219456"/>
                  </a:cubicBezTo>
                  <a:cubicBezTo>
                    <a:pt x="231495" y="213055"/>
                    <a:pt x="233857" y="205587"/>
                    <a:pt x="235686" y="197053"/>
                  </a:cubicBezTo>
                  <a:cubicBezTo>
                    <a:pt x="237515" y="188518"/>
                    <a:pt x="238582" y="180136"/>
                    <a:pt x="238887" y="171907"/>
                  </a:cubicBezTo>
                  <a:cubicBezTo>
                    <a:pt x="238887" y="166116"/>
                    <a:pt x="238201" y="159410"/>
                    <a:pt x="236829" y="151790"/>
                  </a:cubicBezTo>
                  <a:cubicBezTo>
                    <a:pt x="235458" y="144170"/>
                    <a:pt x="233476" y="137007"/>
                    <a:pt x="230886" y="130302"/>
                  </a:cubicBezTo>
                  <a:cubicBezTo>
                    <a:pt x="228295" y="123596"/>
                    <a:pt x="225094" y="117881"/>
                    <a:pt x="221284" y="113157"/>
                  </a:cubicBezTo>
                  <a:cubicBezTo>
                    <a:pt x="217474" y="108432"/>
                    <a:pt x="213131" y="106070"/>
                    <a:pt x="208254" y="106070"/>
                  </a:cubicBezTo>
                  <a:close/>
                  <a:moveTo>
                    <a:pt x="1813712" y="57150"/>
                  </a:moveTo>
                  <a:cubicBezTo>
                    <a:pt x="1817979" y="57150"/>
                    <a:pt x="1821865" y="57454"/>
                    <a:pt x="1825371" y="58064"/>
                  </a:cubicBezTo>
                  <a:cubicBezTo>
                    <a:pt x="1828876" y="58674"/>
                    <a:pt x="1831848" y="59740"/>
                    <a:pt x="1834286" y="61264"/>
                  </a:cubicBezTo>
                  <a:cubicBezTo>
                    <a:pt x="1834591" y="62788"/>
                    <a:pt x="1834819" y="69189"/>
                    <a:pt x="1834972" y="80467"/>
                  </a:cubicBezTo>
                  <a:cubicBezTo>
                    <a:pt x="1835124" y="91744"/>
                    <a:pt x="1835277" y="105460"/>
                    <a:pt x="1835429" y="121615"/>
                  </a:cubicBezTo>
                  <a:cubicBezTo>
                    <a:pt x="1835581" y="137769"/>
                    <a:pt x="1835734" y="155067"/>
                    <a:pt x="1835886" y="173507"/>
                  </a:cubicBezTo>
                  <a:cubicBezTo>
                    <a:pt x="1836039" y="191947"/>
                    <a:pt x="1836115" y="208940"/>
                    <a:pt x="1836115" y="224485"/>
                  </a:cubicBezTo>
                  <a:cubicBezTo>
                    <a:pt x="1836115" y="240030"/>
                    <a:pt x="1836039" y="253060"/>
                    <a:pt x="1835886" y="263575"/>
                  </a:cubicBezTo>
                  <a:cubicBezTo>
                    <a:pt x="1835734" y="274091"/>
                    <a:pt x="1835658" y="279349"/>
                    <a:pt x="1835658" y="279349"/>
                  </a:cubicBezTo>
                  <a:cubicBezTo>
                    <a:pt x="1834134" y="280568"/>
                    <a:pt x="1831543" y="281482"/>
                    <a:pt x="1827885" y="282092"/>
                  </a:cubicBezTo>
                  <a:cubicBezTo>
                    <a:pt x="1824228" y="282702"/>
                    <a:pt x="1820265" y="283006"/>
                    <a:pt x="1815998" y="283006"/>
                  </a:cubicBezTo>
                  <a:cubicBezTo>
                    <a:pt x="1811731" y="283006"/>
                    <a:pt x="1807692" y="282702"/>
                    <a:pt x="1803882" y="282092"/>
                  </a:cubicBezTo>
                  <a:cubicBezTo>
                    <a:pt x="1800072" y="281482"/>
                    <a:pt x="1796948" y="280720"/>
                    <a:pt x="1794510" y="279806"/>
                  </a:cubicBezTo>
                  <a:cubicBezTo>
                    <a:pt x="1794510" y="276758"/>
                    <a:pt x="1794510" y="271653"/>
                    <a:pt x="1794510" y="264490"/>
                  </a:cubicBezTo>
                  <a:cubicBezTo>
                    <a:pt x="1794510" y="257327"/>
                    <a:pt x="1794510" y="249326"/>
                    <a:pt x="1794510" y="240487"/>
                  </a:cubicBezTo>
                  <a:cubicBezTo>
                    <a:pt x="1794510" y="231648"/>
                    <a:pt x="1794433" y="222732"/>
                    <a:pt x="1794281" y="213741"/>
                  </a:cubicBezTo>
                  <a:cubicBezTo>
                    <a:pt x="1794129" y="204749"/>
                    <a:pt x="1794052" y="197053"/>
                    <a:pt x="1794052" y="190652"/>
                  </a:cubicBezTo>
                  <a:cubicBezTo>
                    <a:pt x="1788871" y="183032"/>
                    <a:pt x="1783461" y="176098"/>
                    <a:pt x="1777822" y="169849"/>
                  </a:cubicBezTo>
                  <a:cubicBezTo>
                    <a:pt x="1772183" y="163601"/>
                    <a:pt x="1766316" y="158800"/>
                    <a:pt x="1760220" y="155448"/>
                  </a:cubicBezTo>
                  <a:cubicBezTo>
                    <a:pt x="1760220" y="170078"/>
                    <a:pt x="1760220" y="182575"/>
                    <a:pt x="1760220" y="192938"/>
                  </a:cubicBezTo>
                  <a:cubicBezTo>
                    <a:pt x="1760220" y="203301"/>
                    <a:pt x="1760220" y="212979"/>
                    <a:pt x="1760220" y="221970"/>
                  </a:cubicBezTo>
                  <a:cubicBezTo>
                    <a:pt x="1760220" y="230962"/>
                    <a:pt x="1760220" y="239877"/>
                    <a:pt x="1760220" y="248716"/>
                  </a:cubicBezTo>
                  <a:cubicBezTo>
                    <a:pt x="1760220" y="257556"/>
                    <a:pt x="1760067" y="267614"/>
                    <a:pt x="1759762" y="278892"/>
                  </a:cubicBezTo>
                  <a:cubicBezTo>
                    <a:pt x="1758238" y="280416"/>
                    <a:pt x="1755495" y="281482"/>
                    <a:pt x="1751533" y="282092"/>
                  </a:cubicBezTo>
                  <a:cubicBezTo>
                    <a:pt x="1747570" y="282702"/>
                    <a:pt x="1743456" y="283006"/>
                    <a:pt x="1739188" y="283006"/>
                  </a:cubicBezTo>
                  <a:cubicBezTo>
                    <a:pt x="1734007" y="283006"/>
                    <a:pt x="1729206" y="282625"/>
                    <a:pt x="1724787" y="281863"/>
                  </a:cubicBezTo>
                  <a:cubicBezTo>
                    <a:pt x="1720367" y="281101"/>
                    <a:pt x="1717395" y="279958"/>
                    <a:pt x="1715871" y="278434"/>
                  </a:cubicBezTo>
                  <a:cubicBezTo>
                    <a:pt x="1715871" y="273862"/>
                    <a:pt x="1715795" y="265633"/>
                    <a:pt x="1715643" y="253746"/>
                  </a:cubicBezTo>
                  <a:cubicBezTo>
                    <a:pt x="1715490" y="241858"/>
                    <a:pt x="1715338" y="228142"/>
                    <a:pt x="1715185" y="212598"/>
                  </a:cubicBezTo>
                  <a:cubicBezTo>
                    <a:pt x="1715033" y="197053"/>
                    <a:pt x="1714957" y="180746"/>
                    <a:pt x="1714957" y="163677"/>
                  </a:cubicBezTo>
                  <a:cubicBezTo>
                    <a:pt x="1714957" y="146608"/>
                    <a:pt x="1714881" y="130759"/>
                    <a:pt x="1714728" y="116128"/>
                  </a:cubicBezTo>
                  <a:cubicBezTo>
                    <a:pt x="1714576" y="101498"/>
                    <a:pt x="1714500" y="89077"/>
                    <a:pt x="1714500" y="78867"/>
                  </a:cubicBezTo>
                  <a:cubicBezTo>
                    <a:pt x="1714500" y="68656"/>
                    <a:pt x="1714500" y="62788"/>
                    <a:pt x="1714500" y="61264"/>
                  </a:cubicBezTo>
                  <a:cubicBezTo>
                    <a:pt x="1715414" y="60655"/>
                    <a:pt x="1717167" y="60198"/>
                    <a:pt x="1719757" y="59893"/>
                  </a:cubicBezTo>
                  <a:cubicBezTo>
                    <a:pt x="1722348" y="59588"/>
                    <a:pt x="1725244" y="59436"/>
                    <a:pt x="1728444" y="59436"/>
                  </a:cubicBezTo>
                  <a:cubicBezTo>
                    <a:pt x="1731645" y="59436"/>
                    <a:pt x="1734616" y="59588"/>
                    <a:pt x="1737360" y="59893"/>
                  </a:cubicBezTo>
                  <a:cubicBezTo>
                    <a:pt x="1740103" y="60198"/>
                    <a:pt x="1741932" y="60502"/>
                    <a:pt x="1742846" y="60807"/>
                  </a:cubicBezTo>
                  <a:cubicBezTo>
                    <a:pt x="1749856" y="65989"/>
                    <a:pt x="1755648" y="71094"/>
                    <a:pt x="1760220" y="76123"/>
                  </a:cubicBezTo>
                  <a:cubicBezTo>
                    <a:pt x="1764792" y="81153"/>
                    <a:pt x="1768830" y="86106"/>
                    <a:pt x="1772335" y="90982"/>
                  </a:cubicBezTo>
                  <a:cubicBezTo>
                    <a:pt x="1775841" y="95859"/>
                    <a:pt x="1779041" y="100660"/>
                    <a:pt x="1781937" y="105384"/>
                  </a:cubicBezTo>
                  <a:cubicBezTo>
                    <a:pt x="1784832" y="110109"/>
                    <a:pt x="1788109" y="115062"/>
                    <a:pt x="1791766" y="120243"/>
                  </a:cubicBezTo>
                  <a:cubicBezTo>
                    <a:pt x="1791766" y="119634"/>
                    <a:pt x="1791843" y="116205"/>
                    <a:pt x="1791995" y="109956"/>
                  </a:cubicBezTo>
                  <a:cubicBezTo>
                    <a:pt x="1792147" y="103708"/>
                    <a:pt x="1792300" y="96926"/>
                    <a:pt x="1792452" y="89611"/>
                  </a:cubicBezTo>
                  <a:cubicBezTo>
                    <a:pt x="1792605" y="82296"/>
                    <a:pt x="1792757" y="75666"/>
                    <a:pt x="1792909" y="69723"/>
                  </a:cubicBezTo>
                  <a:cubicBezTo>
                    <a:pt x="1793062" y="63779"/>
                    <a:pt x="1793138" y="60807"/>
                    <a:pt x="1793138" y="60807"/>
                  </a:cubicBezTo>
                  <a:cubicBezTo>
                    <a:pt x="1798929" y="58369"/>
                    <a:pt x="1805787" y="57150"/>
                    <a:pt x="1813712" y="57150"/>
                  </a:cubicBezTo>
                  <a:close/>
                  <a:moveTo>
                    <a:pt x="1508912" y="57150"/>
                  </a:moveTo>
                  <a:cubicBezTo>
                    <a:pt x="1513179" y="57150"/>
                    <a:pt x="1517065" y="57454"/>
                    <a:pt x="1520571" y="58064"/>
                  </a:cubicBezTo>
                  <a:cubicBezTo>
                    <a:pt x="1524076" y="58674"/>
                    <a:pt x="1527048" y="59740"/>
                    <a:pt x="1529486" y="61264"/>
                  </a:cubicBezTo>
                  <a:cubicBezTo>
                    <a:pt x="1529791" y="62788"/>
                    <a:pt x="1530019" y="69189"/>
                    <a:pt x="1530172" y="80467"/>
                  </a:cubicBezTo>
                  <a:cubicBezTo>
                    <a:pt x="1530324" y="91744"/>
                    <a:pt x="1530477" y="105460"/>
                    <a:pt x="1530629" y="121615"/>
                  </a:cubicBezTo>
                  <a:cubicBezTo>
                    <a:pt x="1530781" y="137769"/>
                    <a:pt x="1530934" y="155067"/>
                    <a:pt x="1531086" y="173507"/>
                  </a:cubicBezTo>
                  <a:cubicBezTo>
                    <a:pt x="1531239" y="191947"/>
                    <a:pt x="1531315" y="208940"/>
                    <a:pt x="1531315" y="224485"/>
                  </a:cubicBezTo>
                  <a:cubicBezTo>
                    <a:pt x="1531315" y="240030"/>
                    <a:pt x="1531239" y="253060"/>
                    <a:pt x="1531086" y="263575"/>
                  </a:cubicBezTo>
                  <a:cubicBezTo>
                    <a:pt x="1530934" y="274091"/>
                    <a:pt x="1530858" y="279349"/>
                    <a:pt x="1530858" y="279349"/>
                  </a:cubicBezTo>
                  <a:cubicBezTo>
                    <a:pt x="1529334" y="280568"/>
                    <a:pt x="1526743" y="281482"/>
                    <a:pt x="1523085" y="282092"/>
                  </a:cubicBezTo>
                  <a:cubicBezTo>
                    <a:pt x="1519428" y="282702"/>
                    <a:pt x="1515465" y="283006"/>
                    <a:pt x="1511198" y="283006"/>
                  </a:cubicBezTo>
                  <a:cubicBezTo>
                    <a:pt x="1506931" y="283006"/>
                    <a:pt x="1502892" y="282702"/>
                    <a:pt x="1499082" y="282092"/>
                  </a:cubicBezTo>
                  <a:cubicBezTo>
                    <a:pt x="1495272" y="281482"/>
                    <a:pt x="1492148" y="280720"/>
                    <a:pt x="1489710" y="279806"/>
                  </a:cubicBezTo>
                  <a:cubicBezTo>
                    <a:pt x="1489710" y="276758"/>
                    <a:pt x="1489710" y="271653"/>
                    <a:pt x="1489710" y="264490"/>
                  </a:cubicBezTo>
                  <a:cubicBezTo>
                    <a:pt x="1489710" y="257327"/>
                    <a:pt x="1489710" y="249326"/>
                    <a:pt x="1489710" y="240487"/>
                  </a:cubicBezTo>
                  <a:cubicBezTo>
                    <a:pt x="1489710" y="231648"/>
                    <a:pt x="1489633" y="222732"/>
                    <a:pt x="1489481" y="213741"/>
                  </a:cubicBezTo>
                  <a:cubicBezTo>
                    <a:pt x="1489329" y="204749"/>
                    <a:pt x="1489252" y="197053"/>
                    <a:pt x="1489252" y="190652"/>
                  </a:cubicBezTo>
                  <a:cubicBezTo>
                    <a:pt x="1484071" y="183032"/>
                    <a:pt x="1478661" y="176098"/>
                    <a:pt x="1473022" y="169849"/>
                  </a:cubicBezTo>
                  <a:cubicBezTo>
                    <a:pt x="1467383" y="163601"/>
                    <a:pt x="1461516" y="158800"/>
                    <a:pt x="1455420" y="155448"/>
                  </a:cubicBezTo>
                  <a:cubicBezTo>
                    <a:pt x="1455420" y="170078"/>
                    <a:pt x="1455420" y="182575"/>
                    <a:pt x="1455420" y="192938"/>
                  </a:cubicBezTo>
                  <a:cubicBezTo>
                    <a:pt x="1455420" y="203301"/>
                    <a:pt x="1455420" y="212979"/>
                    <a:pt x="1455420" y="221970"/>
                  </a:cubicBezTo>
                  <a:cubicBezTo>
                    <a:pt x="1455420" y="230962"/>
                    <a:pt x="1455420" y="239877"/>
                    <a:pt x="1455420" y="248716"/>
                  </a:cubicBezTo>
                  <a:cubicBezTo>
                    <a:pt x="1455420" y="257556"/>
                    <a:pt x="1455267" y="267614"/>
                    <a:pt x="1454962" y="278892"/>
                  </a:cubicBezTo>
                  <a:cubicBezTo>
                    <a:pt x="1453438" y="280416"/>
                    <a:pt x="1450695" y="281482"/>
                    <a:pt x="1446733" y="282092"/>
                  </a:cubicBezTo>
                  <a:cubicBezTo>
                    <a:pt x="1442770" y="282702"/>
                    <a:pt x="1438656" y="283006"/>
                    <a:pt x="1434388" y="283006"/>
                  </a:cubicBezTo>
                  <a:cubicBezTo>
                    <a:pt x="1429207" y="283006"/>
                    <a:pt x="1424406" y="282625"/>
                    <a:pt x="1419987" y="281863"/>
                  </a:cubicBezTo>
                  <a:cubicBezTo>
                    <a:pt x="1415567" y="281101"/>
                    <a:pt x="1412595" y="279958"/>
                    <a:pt x="1411071" y="278434"/>
                  </a:cubicBezTo>
                  <a:cubicBezTo>
                    <a:pt x="1411071" y="273862"/>
                    <a:pt x="1410995" y="265633"/>
                    <a:pt x="1410843" y="253746"/>
                  </a:cubicBezTo>
                  <a:cubicBezTo>
                    <a:pt x="1410690" y="241858"/>
                    <a:pt x="1410538" y="228142"/>
                    <a:pt x="1410385" y="212598"/>
                  </a:cubicBezTo>
                  <a:cubicBezTo>
                    <a:pt x="1410233" y="197053"/>
                    <a:pt x="1410157" y="180746"/>
                    <a:pt x="1410157" y="163677"/>
                  </a:cubicBezTo>
                  <a:cubicBezTo>
                    <a:pt x="1410157" y="146608"/>
                    <a:pt x="1410081" y="130759"/>
                    <a:pt x="1409928" y="116128"/>
                  </a:cubicBezTo>
                  <a:cubicBezTo>
                    <a:pt x="1409776" y="101498"/>
                    <a:pt x="1409700" y="89077"/>
                    <a:pt x="1409700" y="78867"/>
                  </a:cubicBezTo>
                  <a:cubicBezTo>
                    <a:pt x="1409700" y="68656"/>
                    <a:pt x="1409700" y="62788"/>
                    <a:pt x="1409700" y="61264"/>
                  </a:cubicBezTo>
                  <a:cubicBezTo>
                    <a:pt x="1410614" y="60655"/>
                    <a:pt x="1412367" y="60198"/>
                    <a:pt x="1414957" y="59893"/>
                  </a:cubicBezTo>
                  <a:cubicBezTo>
                    <a:pt x="1417548" y="59588"/>
                    <a:pt x="1420444" y="59436"/>
                    <a:pt x="1423644" y="59436"/>
                  </a:cubicBezTo>
                  <a:cubicBezTo>
                    <a:pt x="1426845" y="59436"/>
                    <a:pt x="1429816" y="59588"/>
                    <a:pt x="1432560" y="59893"/>
                  </a:cubicBezTo>
                  <a:cubicBezTo>
                    <a:pt x="1435303" y="60198"/>
                    <a:pt x="1437132" y="60502"/>
                    <a:pt x="1438046" y="60807"/>
                  </a:cubicBezTo>
                  <a:cubicBezTo>
                    <a:pt x="1445056" y="65989"/>
                    <a:pt x="1450848" y="71094"/>
                    <a:pt x="1455420" y="76123"/>
                  </a:cubicBezTo>
                  <a:cubicBezTo>
                    <a:pt x="1459992" y="81153"/>
                    <a:pt x="1464030" y="86106"/>
                    <a:pt x="1467535" y="90982"/>
                  </a:cubicBezTo>
                  <a:cubicBezTo>
                    <a:pt x="1471041" y="95859"/>
                    <a:pt x="1474241" y="100660"/>
                    <a:pt x="1477137" y="105384"/>
                  </a:cubicBezTo>
                  <a:cubicBezTo>
                    <a:pt x="1480032" y="110109"/>
                    <a:pt x="1483309" y="115062"/>
                    <a:pt x="1486966" y="120243"/>
                  </a:cubicBezTo>
                  <a:cubicBezTo>
                    <a:pt x="1486966" y="119634"/>
                    <a:pt x="1487043" y="116205"/>
                    <a:pt x="1487195" y="109956"/>
                  </a:cubicBezTo>
                  <a:cubicBezTo>
                    <a:pt x="1487347" y="103708"/>
                    <a:pt x="1487500" y="96926"/>
                    <a:pt x="1487652" y="89611"/>
                  </a:cubicBezTo>
                  <a:cubicBezTo>
                    <a:pt x="1487805" y="82296"/>
                    <a:pt x="1487957" y="75666"/>
                    <a:pt x="1488109" y="69723"/>
                  </a:cubicBezTo>
                  <a:cubicBezTo>
                    <a:pt x="1488262" y="63779"/>
                    <a:pt x="1488338" y="60807"/>
                    <a:pt x="1488338" y="60807"/>
                  </a:cubicBezTo>
                  <a:cubicBezTo>
                    <a:pt x="1494129" y="58369"/>
                    <a:pt x="1500987" y="57150"/>
                    <a:pt x="1508912" y="57150"/>
                  </a:cubicBezTo>
                  <a:close/>
                  <a:moveTo>
                    <a:pt x="718337" y="57150"/>
                  </a:moveTo>
                  <a:cubicBezTo>
                    <a:pt x="722604" y="57150"/>
                    <a:pt x="726490" y="57454"/>
                    <a:pt x="729996" y="58064"/>
                  </a:cubicBezTo>
                  <a:cubicBezTo>
                    <a:pt x="733501" y="58674"/>
                    <a:pt x="736473" y="59740"/>
                    <a:pt x="738911" y="61264"/>
                  </a:cubicBezTo>
                  <a:cubicBezTo>
                    <a:pt x="739216" y="62788"/>
                    <a:pt x="739444" y="69189"/>
                    <a:pt x="739597" y="80467"/>
                  </a:cubicBezTo>
                  <a:cubicBezTo>
                    <a:pt x="739749" y="91744"/>
                    <a:pt x="739902" y="105460"/>
                    <a:pt x="740054" y="121615"/>
                  </a:cubicBezTo>
                  <a:cubicBezTo>
                    <a:pt x="740206" y="137769"/>
                    <a:pt x="740359" y="155067"/>
                    <a:pt x="740511" y="173507"/>
                  </a:cubicBezTo>
                  <a:cubicBezTo>
                    <a:pt x="740664" y="191947"/>
                    <a:pt x="740740" y="208940"/>
                    <a:pt x="740740" y="224485"/>
                  </a:cubicBezTo>
                  <a:cubicBezTo>
                    <a:pt x="740740" y="240030"/>
                    <a:pt x="740664" y="253060"/>
                    <a:pt x="740511" y="263575"/>
                  </a:cubicBezTo>
                  <a:cubicBezTo>
                    <a:pt x="740359" y="274091"/>
                    <a:pt x="740283" y="279349"/>
                    <a:pt x="740283" y="279349"/>
                  </a:cubicBezTo>
                  <a:cubicBezTo>
                    <a:pt x="738759" y="280568"/>
                    <a:pt x="736168" y="281482"/>
                    <a:pt x="732510" y="282092"/>
                  </a:cubicBezTo>
                  <a:cubicBezTo>
                    <a:pt x="728853" y="282702"/>
                    <a:pt x="724890" y="283006"/>
                    <a:pt x="720623" y="283006"/>
                  </a:cubicBezTo>
                  <a:cubicBezTo>
                    <a:pt x="716356" y="283006"/>
                    <a:pt x="712317" y="282702"/>
                    <a:pt x="708507" y="282092"/>
                  </a:cubicBezTo>
                  <a:cubicBezTo>
                    <a:pt x="704697" y="281482"/>
                    <a:pt x="701573" y="280720"/>
                    <a:pt x="699135" y="279806"/>
                  </a:cubicBezTo>
                  <a:cubicBezTo>
                    <a:pt x="699135" y="276758"/>
                    <a:pt x="699135" y="271653"/>
                    <a:pt x="699135" y="264490"/>
                  </a:cubicBezTo>
                  <a:cubicBezTo>
                    <a:pt x="699135" y="257327"/>
                    <a:pt x="699135" y="249326"/>
                    <a:pt x="699135" y="240487"/>
                  </a:cubicBezTo>
                  <a:cubicBezTo>
                    <a:pt x="699135" y="231648"/>
                    <a:pt x="699058" y="222732"/>
                    <a:pt x="698906" y="213741"/>
                  </a:cubicBezTo>
                  <a:cubicBezTo>
                    <a:pt x="698754" y="204749"/>
                    <a:pt x="698677" y="197053"/>
                    <a:pt x="698677" y="190652"/>
                  </a:cubicBezTo>
                  <a:cubicBezTo>
                    <a:pt x="693496" y="183032"/>
                    <a:pt x="688086" y="176098"/>
                    <a:pt x="682447" y="169849"/>
                  </a:cubicBezTo>
                  <a:cubicBezTo>
                    <a:pt x="676808" y="163601"/>
                    <a:pt x="670941" y="158800"/>
                    <a:pt x="664845" y="155448"/>
                  </a:cubicBezTo>
                  <a:cubicBezTo>
                    <a:pt x="664845" y="170078"/>
                    <a:pt x="664845" y="182575"/>
                    <a:pt x="664845" y="192938"/>
                  </a:cubicBezTo>
                  <a:cubicBezTo>
                    <a:pt x="664845" y="203301"/>
                    <a:pt x="664845" y="212979"/>
                    <a:pt x="664845" y="221970"/>
                  </a:cubicBezTo>
                  <a:cubicBezTo>
                    <a:pt x="664845" y="230962"/>
                    <a:pt x="664845" y="239877"/>
                    <a:pt x="664845" y="248716"/>
                  </a:cubicBezTo>
                  <a:cubicBezTo>
                    <a:pt x="664845" y="257556"/>
                    <a:pt x="664692" y="267614"/>
                    <a:pt x="664387" y="278892"/>
                  </a:cubicBezTo>
                  <a:cubicBezTo>
                    <a:pt x="662863" y="280416"/>
                    <a:pt x="660120" y="281482"/>
                    <a:pt x="656158" y="282092"/>
                  </a:cubicBezTo>
                  <a:cubicBezTo>
                    <a:pt x="652195" y="282702"/>
                    <a:pt x="648081" y="283006"/>
                    <a:pt x="643813" y="283006"/>
                  </a:cubicBezTo>
                  <a:cubicBezTo>
                    <a:pt x="638632" y="283006"/>
                    <a:pt x="633831" y="282625"/>
                    <a:pt x="629412" y="281863"/>
                  </a:cubicBezTo>
                  <a:cubicBezTo>
                    <a:pt x="624992" y="281101"/>
                    <a:pt x="622020" y="279958"/>
                    <a:pt x="620496" y="278434"/>
                  </a:cubicBezTo>
                  <a:cubicBezTo>
                    <a:pt x="620496" y="273862"/>
                    <a:pt x="620420" y="265633"/>
                    <a:pt x="620268" y="253746"/>
                  </a:cubicBezTo>
                  <a:cubicBezTo>
                    <a:pt x="620115" y="241858"/>
                    <a:pt x="619963" y="228142"/>
                    <a:pt x="619810" y="212598"/>
                  </a:cubicBezTo>
                  <a:cubicBezTo>
                    <a:pt x="619658" y="197053"/>
                    <a:pt x="619582" y="180746"/>
                    <a:pt x="619582" y="163677"/>
                  </a:cubicBezTo>
                  <a:cubicBezTo>
                    <a:pt x="619582" y="146608"/>
                    <a:pt x="619506" y="130759"/>
                    <a:pt x="619353" y="116128"/>
                  </a:cubicBezTo>
                  <a:cubicBezTo>
                    <a:pt x="619201" y="101498"/>
                    <a:pt x="619125" y="89077"/>
                    <a:pt x="619125" y="78867"/>
                  </a:cubicBezTo>
                  <a:cubicBezTo>
                    <a:pt x="619125" y="68656"/>
                    <a:pt x="619125" y="62788"/>
                    <a:pt x="619125" y="61264"/>
                  </a:cubicBezTo>
                  <a:cubicBezTo>
                    <a:pt x="620039" y="60655"/>
                    <a:pt x="621792" y="60198"/>
                    <a:pt x="624382" y="59893"/>
                  </a:cubicBezTo>
                  <a:cubicBezTo>
                    <a:pt x="626973" y="59588"/>
                    <a:pt x="629869" y="59436"/>
                    <a:pt x="633069" y="59436"/>
                  </a:cubicBezTo>
                  <a:cubicBezTo>
                    <a:pt x="636270" y="59436"/>
                    <a:pt x="639241" y="59588"/>
                    <a:pt x="641985" y="59893"/>
                  </a:cubicBezTo>
                  <a:cubicBezTo>
                    <a:pt x="644728" y="60198"/>
                    <a:pt x="646557" y="60502"/>
                    <a:pt x="647471" y="60807"/>
                  </a:cubicBezTo>
                  <a:cubicBezTo>
                    <a:pt x="654481" y="65989"/>
                    <a:pt x="660273" y="71094"/>
                    <a:pt x="664845" y="76123"/>
                  </a:cubicBezTo>
                  <a:cubicBezTo>
                    <a:pt x="669417" y="81153"/>
                    <a:pt x="673455" y="86106"/>
                    <a:pt x="676960" y="90982"/>
                  </a:cubicBezTo>
                  <a:cubicBezTo>
                    <a:pt x="680466" y="95859"/>
                    <a:pt x="683666" y="100660"/>
                    <a:pt x="686562" y="105384"/>
                  </a:cubicBezTo>
                  <a:cubicBezTo>
                    <a:pt x="689457" y="110109"/>
                    <a:pt x="692734" y="115062"/>
                    <a:pt x="696391" y="120243"/>
                  </a:cubicBezTo>
                  <a:cubicBezTo>
                    <a:pt x="696391" y="119634"/>
                    <a:pt x="696468" y="116205"/>
                    <a:pt x="696620" y="109956"/>
                  </a:cubicBezTo>
                  <a:cubicBezTo>
                    <a:pt x="696772" y="103708"/>
                    <a:pt x="696925" y="96926"/>
                    <a:pt x="697077" y="89611"/>
                  </a:cubicBezTo>
                  <a:cubicBezTo>
                    <a:pt x="697230" y="82296"/>
                    <a:pt x="697382" y="75666"/>
                    <a:pt x="697534" y="69723"/>
                  </a:cubicBezTo>
                  <a:cubicBezTo>
                    <a:pt x="697687" y="63779"/>
                    <a:pt x="697763" y="60807"/>
                    <a:pt x="697763" y="60807"/>
                  </a:cubicBezTo>
                  <a:cubicBezTo>
                    <a:pt x="703554" y="58369"/>
                    <a:pt x="710412" y="57150"/>
                    <a:pt x="718337" y="57150"/>
                  </a:cubicBezTo>
                  <a:close/>
                  <a:moveTo>
                    <a:pt x="1647596" y="56235"/>
                  </a:moveTo>
                  <a:cubicBezTo>
                    <a:pt x="1652473" y="56235"/>
                    <a:pt x="1657045" y="56540"/>
                    <a:pt x="1661312" y="57150"/>
                  </a:cubicBezTo>
                  <a:cubicBezTo>
                    <a:pt x="1665579" y="57759"/>
                    <a:pt x="1668932" y="58674"/>
                    <a:pt x="1671370" y="59893"/>
                  </a:cubicBezTo>
                  <a:cubicBezTo>
                    <a:pt x="1671675" y="67818"/>
                    <a:pt x="1671828" y="77266"/>
                    <a:pt x="1671828" y="88239"/>
                  </a:cubicBezTo>
                  <a:cubicBezTo>
                    <a:pt x="1671828" y="99212"/>
                    <a:pt x="1671828" y="111175"/>
                    <a:pt x="1671828" y="124129"/>
                  </a:cubicBezTo>
                  <a:cubicBezTo>
                    <a:pt x="1671828" y="137083"/>
                    <a:pt x="1671751" y="150495"/>
                    <a:pt x="1671599" y="164363"/>
                  </a:cubicBezTo>
                  <a:cubicBezTo>
                    <a:pt x="1671447" y="178231"/>
                    <a:pt x="1671370" y="191947"/>
                    <a:pt x="1671370" y="205511"/>
                  </a:cubicBezTo>
                  <a:cubicBezTo>
                    <a:pt x="1671370" y="219075"/>
                    <a:pt x="1671370" y="232181"/>
                    <a:pt x="1671370" y="244830"/>
                  </a:cubicBezTo>
                  <a:cubicBezTo>
                    <a:pt x="1671370" y="257479"/>
                    <a:pt x="1671523" y="268833"/>
                    <a:pt x="1671828" y="278892"/>
                  </a:cubicBezTo>
                  <a:cubicBezTo>
                    <a:pt x="1668170" y="280720"/>
                    <a:pt x="1664055" y="281940"/>
                    <a:pt x="1659483" y="282549"/>
                  </a:cubicBezTo>
                  <a:cubicBezTo>
                    <a:pt x="1654911" y="283159"/>
                    <a:pt x="1650492" y="283464"/>
                    <a:pt x="1646224" y="283464"/>
                  </a:cubicBezTo>
                  <a:cubicBezTo>
                    <a:pt x="1640128" y="283464"/>
                    <a:pt x="1634794" y="283083"/>
                    <a:pt x="1630222" y="282321"/>
                  </a:cubicBezTo>
                  <a:cubicBezTo>
                    <a:pt x="1625650" y="281559"/>
                    <a:pt x="1622602" y="280873"/>
                    <a:pt x="1621078" y="280263"/>
                  </a:cubicBezTo>
                  <a:cubicBezTo>
                    <a:pt x="1620774" y="263804"/>
                    <a:pt x="1620469" y="245897"/>
                    <a:pt x="1620164" y="226542"/>
                  </a:cubicBezTo>
                  <a:cubicBezTo>
                    <a:pt x="1619859" y="207187"/>
                    <a:pt x="1619707" y="187680"/>
                    <a:pt x="1619707" y="168021"/>
                  </a:cubicBezTo>
                  <a:cubicBezTo>
                    <a:pt x="1619707" y="148361"/>
                    <a:pt x="1619859" y="129235"/>
                    <a:pt x="1620164" y="110642"/>
                  </a:cubicBezTo>
                  <a:cubicBezTo>
                    <a:pt x="1620469" y="92049"/>
                    <a:pt x="1620774" y="75285"/>
                    <a:pt x="1621078" y="60350"/>
                  </a:cubicBezTo>
                  <a:cubicBezTo>
                    <a:pt x="1623517" y="58826"/>
                    <a:pt x="1627174" y="57759"/>
                    <a:pt x="1632051" y="57150"/>
                  </a:cubicBezTo>
                  <a:cubicBezTo>
                    <a:pt x="1636928" y="56540"/>
                    <a:pt x="1642110" y="56235"/>
                    <a:pt x="1647596" y="56235"/>
                  </a:cubicBezTo>
                  <a:close/>
                  <a:moveTo>
                    <a:pt x="1180871" y="56235"/>
                  </a:moveTo>
                  <a:cubicBezTo>
                    <a:pt x="1185748" y="56235"/>
                    <a:pt x="1190320" y="56540"/>
                    <a:pt x="1194587" y="57150"/>
                  </a:cubicBezTo>
                  <a:cubicBezTo>
                    <a:pt x="1198854" y="57759"/>
                    <a:pt x="1202207" y="58674"/>
                    <a:pt x="1204645" y="59893"/>
                  </a:cubicBezTo>
                  <a:cubicBezTo>
                    <a:pt x="1204950" y="67818"/>
                    <a:pt x="1205103" y="77266"/>
                    <a:pt x="1205103" y="88239"/>
                  </a:cubicBezTo>
                  <a:cubicBezTo>
                    <a:pt x="1205103" y="99212"/>
                    <a:pt x="1205103" y="111175"/>
                    <a:pt x="1205103" y="124129"/>
                  </a:cubicBezTo>
                  <a:cubicBezTo>
                    <a:pt x="1205103" y="137083"/>
                    <a:pt x="1205026" y="150495"/>
                    <a:pt x="1204874" y="164363"/>
                  </a:cubicBezTo>
                  <a:cubicBezTo>
                    <a:pt x="1204722" y="178231"/>
                    <a:pt x="1204645" y="191947"/>
                    <a:pt x="1204645" y="205511"/>
                  </a:cubicBezTo>
                  <a:cubicBezTo>
                    <a:pt x="1204645" y="219075"/>
                    <a:pt x="1204645" y="232181"/>
                    <a:pt x="1204645" y="244830"/>
                  </a:cubicBezTo>
                  <a:cubicBezTo>
                    <a:pt x="1204645" y="257479"/>
                    <a:pt x="1204798" y="268833"/>
                    <a:pt x="1205103" y="278892"/>
                  </a:cubicBezTo>
                  <a:cubicBezTo>
                    <a:pt x="1201445" y="280720"/>
                    <a:pt x="1197330" y="281940"/>
                    <a:pt x="1192758" y="282549"/>
                  </a:cubicBezTo>
                  <a:cubicBezTo>
                    <a:pt x="1188186" y="283159"/>
                    <a:pt x="1183767" y="283464"/>
                    <a:pt x="1179499" y="283464"/>
                  </a:cubicBezTo>
                  <a:cubicBezTo>
                    <a:pt x="1173403" y="283464"/>
                    <a:pt x="1168069" y="283083"/>
                    <a:pt x="1163497" y="282321"/>
                  </a:cubicBezTo>
                  <a:cubicBezTo>
                    <a:pt x="1158925" y="281559"/>
                    <a:pt x="1155877" y="280873"/>
                    <a:pt x="1154353" y="280263"/>
                  </a:cubicBezTo>
                  <a:cubicBezTo>
                    <a:pt x="1154049" y="263804"/>
                    <a:pt x="1153744" y="245897"/>
                    <a:pt x="1153439" y="226542"/>
                  </a:cubicBezTo>
                  <a:cubicBezTo>
                    <a:pt x="1153134" y="207187"/>
                    <a:pt x="1152982" y="187680"/>
                    <a:pt x="1152982" y="168021"/>
                  </a:cubicBezTo>
                  <a:cubicBezTo>
                    <a:pt x="1152982" y="148361"/>
                    <a:pt x="1153134" y="129235"/>
                    <a:pt x="1153439" y="110642"/>
                  </a:cubicBezTo>
                  <a:cubicBezTo>
                    <a:pt x="1153744" y="92049"/>
                    <a:pt x="1154049" y="75285"/>
                    <a:pt x="1154353" y="60350"/>
                  </a:cubicBezTo>
                  <a:cubicBezTo>
                    <a:pt x="1156792" y="58826"/>
                    <a:pt x="1160449" y="57759"/>
                    <a:pt x="1165326" y="57150"/>
                  </a:cubicBezTo>
                  <a:cubicBezTo>
                    <a:pt x="1170203" y="56540"/>
                    <a:pt x="1175385" y="56235"/>
                    <a:pt x="1180871" y="56235"/>
                  </a:cubicBezTo>
                  <a:close/>
                  <a:moveTo>
                    <a:pt x="552221" y="56235"/>
                  </a:moveTo>
                  <a:cubicBezTo>
                    <a:pt x="557098" y="56235"/>
                    <a:pt x="561670" y="56540"/>
                    <a:pt x="565937" y="57150"/>
                  </a:cubicBezTo>
                  <a:cubicBezTo>
                    <a:pt x="570204" y="57759"/>
                    <a:pt x="573557" y="58674"/>
                    <a:pt x="575995" y="59893"/>
                  </a:cubicBezTo>
                  <a:cubicBezTo>
                    <a:pt x="576300" y="67818"/>
                    <a:pt x="576453" y="77266"/>
                    <a:pt x="576453" y="88239"/>
                  </a:cubicBezTo>
                  <a:cubicBezTo>
                    <a:pt x="576453" y="99212"/>
                    <a:pt x="576453" y="111175"/>
                    <a:pt x="576453" y="124129"/>
                  </a:cubicBezTo>
                  <a:cubicBezTo>
                    <a:pt x="576453" y="137083"/>
                    <a:pt x="576376" y="150495"/>
                    <a:pt x="576224" y="164363"/>
                  </a:cubicBezTo>
                  <a:cubicBezTo>
                    <a:pt x="576072" y="178231"/>
                    <a:pt x="575995" y="191947"/>
                    <a:pt x="575995" y="205511"/>
                  </a:cubicBezTo>
                  <a:cubicBezTo>
                    <a:pt x="575995" y="219075"/>
                    <a:pt x="575995" y="232181"/>
                    <a:pt x="575995" y="244830"/>
                  </a:cubicBezTo>
                  <a:cubicBezTo>
                    <a:pt x="575995" y="257479"/>
                    <a:pt x="576148" y="268833"/>
                    <a:pt x="576453" y="278892"/>
                  </a:cubicBezTo>
                  <a:cubicBezTo>
                    <a:pt x="572795" y="280720"/>
                    <a:pt x="568680" y="281940"/>
                    <a:pt x="564108" y="282549"/>
                  </a:cubicBezTo>
                  <a:cubicBezTo>
                    <a:pt x="559536" y="283159"/>
                    <a:pt x="555117" y="283464"/>
                    <a:pt x="550849" y="283464"/>
                  </a:cubicBezTo>
                  <a:cubicBezTo>
                    <a:pt x="544753" y="283464"/>
                    <a:pt x="539419" y="283083"/>
                    <a:pt x="534847" y="282321"/>
                  </a:cubicBezTo>
                  <a:cubicBezTo>
                    <a:pt x="530275" y="281559"/>
                    <a:pt x="527227" y="280873"/>
                    <a:pt x="525703" y="280263"/>
                  </a:cubicBezTo>
                  <a:cubicBezTo>
                    <a:pt x="525399" y="263804"/>
                    <a:pt x="525094" y="245897"/>
                    <a:pt x="524789" y="226542"/>
                  </a:cubicBezTo>
                  <a:cubicBezTo>
                    <a:pt x="524484" y="207187"/>
                    <a:pt x="524332" y="187680"/>
                    <a:pt x="524332" y="168021"/>
                  </a:cubicBezTo>
                  <a:cubicBezTo>
                    <a:pt x="524332" y="148361"/>
                    <a:pt x="524484" y="129235"/>
                    <a:pt x="524789" y="110642"/>
                  </a:cubicBezTo>
                  <a:cubicBezTo>
                    <a:pt x="525094" y="92049"/>
                    <a:pt x="525399" y="75285"/>
                    <a:pt x="525703" y="60350"/>
                  </a:cubicBezTo>
                  <a:cubicBezTo>
                    <a:pt x="528142" y="58826"/>
                    <a:pt x="531799" y="57759"/>
                    <a:pt x="536676" y="57150"/>
                  </a:cubicBezTo>
                  <a:cubicBezTo>
                    <a:pt x="541553" y="56540"/>
                    <a:pt x="546735" y="56235"/>
                    <a:pt x="552221" y="56235"/>
                  </a:cubicBezTo>
                  <a:close/>
                  <a:moveTo>
                    <a:pt x="1313154" y="54864"/>
                  </a:moveTo>
                  <a:cubicBezTo>
                    <a:pt x="1325956" y="54864"/>
                    <a:pt x="1336700" y="57759"/>
                    <a:pt x="1345387" y="63550"/>
                  </a:cubicBezTo>
                  <a:cubicBezTo>
                    <a:pt x="1354074" y="69342"/>
                    <a:pt x="1360932" y="76809"/>
                    <a:pt x="1365961" y="85953"/>
                  </a:cubicBezTo>
                  <a:cubicBezTo>
                    <a:pt x="1370990" y="95097"/>
                    <a:pt x="1374495" y="105384"/>
                    <a:pt x="1376476" y="116814"/>
                  </a:cubicBezTo>
                  <a:cubicBezTo>
                    <a:pt x="1378458" y="128244"/>
                    <a:pt x="1379296" y="139750"/>
                    <a:pt x="1378991" y="151333"/>
                  </a:cubicBezTo>
                  <a:cubicBezTo>
                    <a:pt x="1373200" y="153771"/>
                    <a:pt x="1366189" y="154990"/>
                    <a:pt x="1357960" y="154990"/>
                  </a:cubicBezTo>
                  <a:cubicBezTo>
                    <a:pt x="1350340" y="154990"/>
                    <a:pt x="1343939" y="153924"/>
                    <a:pt x="1338757" y="151790"/>
                  </a:cubicBezTo>
                  <a:cubicBezTo>
                    <a:pt x="1339062" y="148132"/>
                    <a:pt x="1339062" y="143637"/>
                    <a:pt x="1338757" y="138303"/>
                  </a:cubicBezTo>
                  <a:cubicBezTo>
                    <a:pt x="1338453" y="132969"/>
                    <a:pt x="1337462" y="127787"/>
                    <a:pt x="1335786" y="122758"/>
                  </a:cubicBezTo>
                  <a:cubicBezTo>
                    <a:pt x="1334109" y="117729"/>
                    <a:pt x="1331518" y="113461"/>
                    <a:pt x="1328013" y="109956"/>
                  </a:cubicBezTo>
                  <a:cubicBezTo>
                    <a:pt x="1324508" y="106451"/>
                    <a:pt x="1319707" y="104698"/>
                    <a:pt x="1313611" y="104698"/>
                  </a:cubicBezTo>
                  <a:cubicBezTo>
                    <a:pt x="1305687" y="104698"/>
                    <a:pt x="1299438" y="107746"/>
                    <a:pt x="1294866" y="113842"/>
                  </a:cubicBezTo>
                  <a:cubicBezTo>
                    <a:pt x="1290294" y="119938"/>
                    <a:pt x="1286865" y="127101"/>
                    <a:pt x="1284579" y="135331"/>
                  </a:cubicBezTo>
                  <a:cubicBezTo>
                    <a:pt x="1282293" y="143560"/>
                    <a:pt x="1280845" y="151866"/>
                    <a:pt x="1280236" y="160248"/>
                  </a:cubicBezTo>
                  <a:cubicBezTo>
                    <a:pt x="1279626" y="168630"/>
                    <a:pt x="1279321" y="175260"/>
                    <a:pt x="1279321" y="180136"/>
                  </a:cubicBezTo>
                  <a:cubicBezTo>
                    <a:pt x="1279321" y="187147"/>
                    <a:pt x="1279931" y="194081"/>
                    <a:pt x="1281150" y="200939"/>
                  </a:cubicBezTo>
                  <a:cubicBezTo>
                    <a:pt x="1282369" y="207797"/>
                    <a:pt x="1284579" y="214045"/>
                    <a:pt x="1287780" y="219684"/>
                  </a:cubicBezTo>
                  <a:cubicBezTo>
                    <a:pt x="1290980" y="225323"/>
                    <a:pt x="1295400" y="230200"/>
                    <a:pt x="1301038" y="234315"/>
                  </a:cubicBezTo>
                  <a:cubicBezTo>
                    <a:pt x="1306677" y="238429"/>
                    <a:pt x="1313916" y="241096"/>
                    <a:pt x="1322755" y="242316"/>
                  </a:cubicBezTo>
                  <a:cubicBezTo>
                    <a:pt x="1328547" y="242925"/>
                    <a:pt x="1334185" y="242011"/>
                    <a:pt x="1339672" y="239572"/>
                  </a:cubicBezTo>
                  <a:cubicBezTo>
                    <a:pt x="1339977" y="234391"/>
                    <a:pt x="1340129" y="230657"/>
                    <a:pt x="1340129" y="228371"/>
                  </a:cubicBezTo>
                  <a:cubicBezTo>
                    <a:pt x="1340129" y="226085"/>
                    <a:pt x="1340129" y="224180"/>
                    <a:pt x="1340129" y="222656"/>
                  </a:cubicBezTo>
                  <a:cubicBezTo>
                    <a:pt x="1340129" y="221132"/>
                    <a:pt x="1340053" y="219532"/>
                    <a:pt x="1339900" y="217855"/>
                  </a:cubicBezTo>
                  <a:cubicBezTo>
                    <a:pt x="1339748" y="216179"/>
                    <a:pt x="1339672" y="213360"/>
                    <a:pt x="1339672" y="209397"/>
                  </a:cubicBezTo>
                  <a:lnTo>
                    <a:pt x="1316355" y="209397"/>
                  </a:lnTo>
                  <a:cubicBezTo>
                    <a:pt x="1314526" y="200253"/>
                    <a:pt x="1313688" y="192328"/>
                    <a:pt x="1313840" y="185623"/>
                  </a:cubicBezTo>
                  <a:cubicBezTo>
                    <a:pt x="1313992" y="178917"/>
                    <a:pt x="1314831" y="173126"/>
                    <a:pt x="1316355" y="168249"/>
                  </a:cubicBezTo>
                  <a:lnTo>
                    <a:pt x="1379905" y="168249"/>
                  </a:lnTo>
                  <a:cubicBezTo>
                    <a:pt x="1379905" y="179527"/>
                    <a:pt x="1379829" y="188976"/>
                    <a:pt x="1379677" y="196596"/>
                  </a:cubicBezTo>
                  <a:cubicBezTo>
                    <a:pt x="1379524" y="204216"/>
                    <a:pt x="1379448" y="211759"/>
                    <a:pt x="1379448" y="219227"/>
                  </a:cubicBezTo>
                  <a:cubicBezTo>
                    <a:pt x="1379448" y="226695"/>
                    <a:pt x="1379448" y="234924"/>
                    <a:pt x="1379448" y="243916"/>
                  </a:cubicBezTo>
                  <a:cubicBezTo>
                    <a:pt x="1379448" y="252907"/>
                    <a:pt x="1379448" y="264414"/>
                    <a:pt x="1379448" y="278434"/>
                  </a:cubicBezTo>
                  <a:cubicBezTo>
                    <a:pt x="1373047" y="280568"/>
                    <a:pt x="1364818" y="282549"/>
                    <a:pt x="1354759" y="284378"/>
                  </a:cubicBezTo>
                  <a:cubicBezTo>
                    <a:pt x="1344701" y="286207"/>
                    <a:pt x="1335252" y="287426"/>
                    <a:pt x="1326413" y="288036"/>
                  </a:cubicBezTo>
                  <a:cubicBezTo>
                    <a:pt x="1310259" y="288950"/>
                    <a:pt x="1296314" y="286131"/>
                    <a:pt x="1284579" y="279577"/>
                  </a:cubicBezTo>
                  <a:cubicBezTo>
                    <a:pt x="1272844" y="273024"/>
                    <a:pt x="1263319" y="264414"/>
                    <a:pt x="1256004" y="253746"/>
                  </a:cubicBezTo>
                  <a:cubicBezTo>
                    <a:pt x="1248689" y="243078"/>
                    <a:pt x="1243355" y="231114"/>
                    <a:pt x="1240002" y="217855"/>
                  </a:cubicBezTo>
                  <a:cubicBezTo>
                    <a:pt x="1236649" y="204597"/>
                    <a:pt x="1235125" y="191719"/>
                    <a:pt x="1235430" y="179222"/>
                  </a:cubicBezTo>
                  <a:cubicBezTo>
                    <a:pt x="1235735" y="167944"/>
                    <a:pt x="1236954" y="155143"/>
                    <a:pt x="1239088" y="140817"/>
                  </a:cubicBezTo>
                  <a:cubicBezTo>
                    <a:pt x="1241221" y="126492"/>
                    <a:pt x="1245108" y="112928"/>
                    <a:pt x="1250746" y="100126"/>
                  </a:cubicBezTo>
                  <a:cubicBezTo>
                    <a:pt x="1256385" y="87325"/>
                    <a:pt x="1264234" y="76581"/>
                    <a:pt x="1274292" y="67894"/>
                  </a:cubicBezTo>
                  <a:cubicBezTo>
                    <a:pt x="1284351" y="59207"/>
                    <a:pt x="1297305" y="54864"/>
                    <a:pt x="1313154" y="54864"/>
                  </a:cubicBezTo>
                  <a:close/>
                  <a:moveTo>
                    <a:pt x="379704" y="54864"/>
                  </a:moveTo>
                  <a:cubicBezTo>
                    <a:pt x="392506" y="54864"/>
                    <a:pt x="403250" y="57759"/>
                    <a:pt x="411937" y="63550"/>
                  </a:cubicBezTo>
                  <a:cubicBezTo>
                    <a:pt x="420624" y="69342"/>
                    <a:pt x="427482" y="76809"/>
                    <a:pt x="432511" y="85953"/>
                  </a:cubicBezTo>
                  <a:cubicBezTo>
                    <a:pt x="437540" y="95097"/>
                    <a:pt x="441045" y="105384"/>
                    <a:pt x="443026" y="116814"/>
                  </a:cubicBezTo>
                  <a:cubicBezTo>
                    <a:pt x="445008" y="128244"/>
                    <a:pt x="445846" y="139750"/>
                    <a:pt x="445541" y="151333"/>
                  </a:cubicBezTo>
                  <a:cubicBezTo>
                    <a:pt x="439750" y="153771"/>
                    <a:pt x="432739" y="154990"/>
                    <a:pt x="424510" y="154990"/>
                  </a:cubicBezTo>
                  <a:cubicBezTo>
                    <a:pt x="416890" y="154990"/>
                    <a:pt x="410489" y="153924"/>
                    <a:pt x="405307" y="151790"/>
                  </a:cubicBezTo>
                  <a:cubicBezTo>
                    <a:pt x="405612" y="148132"/>
                    <a:pt x="405612" y="143637"/>
                    <a:pt x="405307" y="138303"/>
                  </a:cubicBezTo>
                  <a:cubicBezTo>
                    <a:pt x="405003" y="132969"/>
                    <a:pt x="404012" y="127787"/>
                    <a:pt x="402336" y="122758"/>
                  </a:cubicBezTo>
                  <a:cubicBezTo>
                    <a:pt x="400659" y="117729"/>
                    <a:pt x="398068" y="113461"/>
                    <a:pt x="394563" y="109956"/>
                  </a:cubicBezTo>
                  <a:cubicBezTo>
                    <a:pt x="391058" y="106451"/>
                    <a:pt x="386257" y="104698"/>
                    <a:pt x="380161" y="104698"/>
                  </a:cubicBezTo>
                  <a:cubicBezTo>
                    <a:pt x="372237" y="104698"/>
                    <a:pt x="365988" y="107746"/>
                    <a:pt x="361416" y="113842"/>
                  </a:cubicBezTo>
                  <a:cubicBezTo>
                    <a:pt x="356844" y="119938"/>
                    <a:pt x="353415" y="127101"/>
                    <a:pt x="351129" y="135331"/>
                  </a:cubicBezTo>
                  <a:cubicBezTo>
                    <a:pt x="348843" y="143560"/>
                    <a:pt x="347395" y="151866"/>
                    <a:pt x="346786" y="160248"/>
                  </a:cubicBezTo>
                  <a:cubicBezTo>
                    <a:pt x="346176" y="168630"/>
                    <a:pt x="345871" y="175260"/>
                    <a:pt x="345871" y="180136"/>
                  </a:cubicBezTo>
                  <a:cubicBezTo>
                    <a:pt x="345871" y="187147"/>
                    <a:pt x="346481" y="194081"/>
                    <a:pt x="347700" y="200939"/>
                  </a:cubicBezTo>
                  <a:cubicBezTo>
                    <a:pt x="348919" y="207797"/>
                    <a:pt x="351129" y="214045"/>
                    <a:pt x="354330" y="219684"/>
                  </a:cubicBezTo>
                  <a:cubicBezTo>
                    <a:pt x="357530" y="225323"/>
                    <a:pt x="361950" y="230200"/>
                    <a:pt x="367588" y="234315"/>
                  </a:cubicBezTo>
                  <a:cubicBezTo>
                    <a:pt x="373227" y="238429"/>
                    <a:pt x="380466" y="241096"/>
                    <a:pt x="389305" y="242316"/>
                  </a:cubicBezTo>
                  <a:cubicBezTo>
                    <a:pt x="395097" y="242925"/>
                    <a:pt x="400735" y="242011"/>
                    <a:pt x="406222" y="239572"/>
                  </a:cubicBezTo>
                  <a:cubicBezTo>
                    <a:pt x="406527" y="234391"/>
                    <a:pt x="406679" y="230657"/>
                    <a:pt x="406679" y="228371"/>
                  </a:cubicBezTo>
                  <a:cubicBezTo>
                    <a:pt x="406679" y="226085"/>
                    <a:pt x="406679" y="224180"/>
                    <a:pt x="406679" y="222656"/>
                  </a:cubicBezTo>
                  <a:cubicBezTo>
                    <a:pt x="406679" y="221132"/>
                    <a:pt x="406603" y="219532"/>
                    <a:pt x="406450" y="217855"/>
                  </a:cubicBezTo>
                  <a:cubicBezTo>
                    <a:pt x="406298" y="216179"/>
                    <a:pt x="406222" y="213360"/>
                    <a:pt x="406222" y="209397"/>
                  </a:cubicBezTo>
                  <a:lnTo>
                    <a:pt x="382905" y="209397"/>
                  </a:lnTo>
                  <a:cubicBezTo>
                    <a:pt x="381076" y="200253"/>
                    <a:pt x="380238" y="192328"/>
                    <a:pt x="380390" y="185623"/>
                  </a:cubicBezTo>
                  <a:cubicBezTo>
                    <a:pt x="380542" y="178917"/>
                    <a:pt x="381381" y="173126"/>
                    <a:pt x="382905" y="168249"/>
                  </a:cubicBezTo>
                  <a:lnTo>
                    <a:pt x="446455" y="168249"/>
                  </a:lnTo>
                  <a:cubicBezTo>
                    <a:pt x="446455" y="179527"/>
                    <a:pt x="446379" y="188976"/>
                    <a:pt x="446227" y="196596"/>
                  </a:cubicBezTo>
                  <a:cubicBezTo>
                    <a:pt x="446074" y="204216"/>
                    <a:pt x="445998" y="211759"/>
                    <a:pt x="445998" y="219227"/>
                  </a:cubicBezTo>
                  <a:cubicBezTo>
                    <a:pt x="445998" y="226695"/>
                    <a:pt x="445998" y="234924"/>
                    <a:pt x="445998" y="243916"/>
                  </a:cubicBezTo>
                  <a:cubicBezTo>
                    <a:pt x="445998" y="252907"/>
                    <a:pt x="445998" y="264414"/>
                    <a:pt x="445998" y="278434"/>
                  </a:cubicBezTo>
                  <a:cubicBezTo>
                    <a:pt x="439597" y="280568"/>
                    <a:pt x="431368" y="282549"/>
                    <a:pt x="421309" y="284378"/>
                  </a:cubicBezTo>
                  <a:cubicBezTo>
                    <a:pt x="411251" y="286207"/>
                    <a:pt x="401802" y="287426"/>
                    <a:pt x="392963" y="288036"/>
                  </a:cubicBezTo>
                  <a:cubicBezTo>
                    <a:pt x="376809" y="288950"/>
                    <a:pt x="362864" y="286131"/>
                    <a:pt x="351129" y="279577"/>
                  </a:cubicBezTo>
                  <a:cubicBezTo>
                    <a:pt x="339394" y="273024"/>
                    <a:pt x="329869" y="264414"/>
                    <a:pt x="322554" y="253746"/>
                  </a:cubicBezTo>
                  <a:cubicBezTo>
                    <a:pt x="315239" y="243078"/>
                    <a:pt x="309905" y="231114"/>
                    <a:pt x="306552" y="217855"/>
                  </a:cubicBezTo>
                  <a:cubicBezTo>
                    <a:pt x="303199" y="204597"/>
                    <a:pt x="301675" y="191719"/>
                    <a:pt x="301980" y="179222"/>
                  </a:cubicBezTo>
                  <a:cubicBezTo>
                    <a:pt x="302285" y="167944"/>
                    <a:pt x="303504" y="155143"/>
                    <a:pt x="305638" y="140817"/>
                  </a:cubicBezTo>
                  <a:cubicBezTo>
                    <a:pt x="307771" y="126492"/>
                    <a:pt x="311658" y="112928"/>
                    <a:pt x="317296" y="100126"/>
                  </a:cubicBezTo>
                  <a:cubicBezTo>
                    <a:pt x="322935" y="87325"/>
                    <a:pt x="330784" y="76581"/>
                    <a:pt x="340842" y="67894"/>
                  </a:cubicBezTo>
                  <a:cubicBezTo>
                    <a:pt x="350901" y="59207"/>
                    <a:pt x="363855" y="54864"/>
                    <a:pt x="379704" y="54864"/>
                  </a:cubicBezTo>
                  <a:close/>
                  <a:moveTo>
                    <a:pt x="207797" y="53492"/>
                  </a:moveTo>
                  <a:cubicBezTo>
                    <a:pt x="220599" y="53492"/>
                    <a:pt x="231724" y="57302"/>
                    <a:pt x="241173" y="64922"/>
                  </a:cubicBezTo>
                  <a:cubicBezTo>
                    <a:pt x="250621" y="72542"/>
                    <a:pt x="258546" y="82143"/>
                    <a:pt x="264947" y="93726"/>
                  </a:cubicBezTo>
                  <a:cubicBezTo>
                    <a:pt x="271348" y="105308"/>
                    <a:pt x="276148" y="117805"/>
                    <a:pt x="279349" y="131216"/>
                  </a:cubicBezTo>
                  <a:cubicBezTo>
                    <a:pt x="282549" y="144627"/>
                    <a:pt x="284149" y="157276"/>
                    <a:pt x="284149" y="169164"/>
                  </a:cubicBezTo>
                  <a:cubicBezTo>
                    <a:pt x="284149" y="181965"/>
                    <a:pt x="283006" y="194233"/>
                    <a:pt x="280720" y="205968"/>
                  </a:cubicBezTo>
                  <a:cubicBezTo>
                    <a:pt x="278434" y="217703"/>
                    <a:pt x="275158" y="228371"/>
                    <a:pt x="270891" y="237972"/>
                  </a:cubicBezTo>
                  <a:cubicBezTo>
                    <a:pt x="266623" y="247573"/>
                    <a:pt x="261670" y="255879"/>
                    <a:pt x="256032" y="262890"/>
                  </a:cubicBezTo>
                  <a:cubicBezTo>
                    <a:pt x="250393" y="269900"/>
                    <a:pt x="244068" y="275386"/>
                    <a:pt x="237058" y="279349"/>
                  </a:cubicBezTo>
                  <a:cubicBezTo>
                    <a:pt x="232791" y="281787"/>
                    <a:pt x="228219" y="283845"/>
                    <a:pt x="223342" y="285521"/>
                  </a:cubicBezTo>
                  <a:cubicBezTo>
                    <a:pt x="218465" y="287197"/>
                    <a:pt x="213131" y="288036"/>
                    <a:pt x="207340" y="288036"/>
                  </a:cubicBezTo>
                  <a:cubicBezTo>
                    <a:pt x="197281" y="288036"/>
                    <a:pt x="185547" y="284988"/>
                    <a:pt x="172135" y="278892"/>
                  </a:cubicBezTo>
                  <a:cubicBezTo>
                    <a:pt x="166954" y="276453"/>
                    <a:pt x="161848" y="271805"/>
                    <a:pt x="156819" y="264947"/>
                  </a:cubicBezTo>
                  <a:cubicBezTo>
                    <a:pt x="151790" y="258089"/>
                    <a:pt x="147370" y="249936"/>
                    <a:pt x="143560" y="240487"/>
                  </a:cubicBezTo>
                  <a:cubicBezTo>
                    <a:pt x="139750" y="231038"/>
                    <a:pt x="136626" y="220522"/>
                    <a:pt x="134188" y="208940"/>
                  </a:cubicBezTo>
                  <a:cubicBezTo>
                    <a:pt x="131749" y="197358"/>
                    <a:pt x="130530" y="185470"/>
                    <a:pt x="130530" y="173278"/>
                  </a:cubicBezTo>
                  <a:cubicBezTo>
                    <a:pt x="130530" y="162306"/>
                    <a:pt x="131826" y="149885"/>
                    <a:pt x="134416" y="136017"/>
                  </a:cubicBezTo>
                  <a:cubicBezTo>
                    <a:pt x="137007" y="122148"/>
                    <a:pt x="141274" y="109118"/>
                    <a:pt x="147218" y="96926"/>
                  </a:cubicBezTo>
                  <a:cubicBezTo>
                    <a:pt x="153162" y="84734"/>
                    <a:pt x="161086" y="74447"/>
                    <a:pt x="170992" y="66065"/>
                  </a:cubicBezTo>
                  <a:cubicBezTo>
                    <a:pt x="180898" y="57683"/>
                    <a:pt x="193167" y="53492"/>
                    <a:pt x="207797" y="53492"/>
                  </a:cubicBezTo>
                  <a:close/>
                  <a:moveTo>
                    <a:pt x="1061770" y="2286"/>
                  </a:moveTo>
                  <a:cubicBezTo>
                    <a:pt x="1075486" y="2286"/>
                    <a:pt x="1086688" y="4724"/>
                    <a:pt x="1095375" y="9601"/>
                  </a:cubicBezTo>
                  <a:cubicBezTo>
                    <a:pt x="1104061" y="14478"/>
                    <a:pt x="1110767" y="20878"/>
                    <a:pt x="1115491" y="28803"/>
                  </a:cubicBezTo>
                  <a:cubicBezTo>
                    <a:pt x="1120216" y="36728"/>
                    <a:pt x="1123111" y="45720"/>
                    <a:pt x="1124178" y="55778"/>
                  </a:cubicBezTo>
                  <a:cubicBezTo>
                    <a:pt x="1125245" y="65836"/>
                    <a:pt x="1124864" y="76047"/>
                    <a:pt x="1123035" y="86410"/>
                  </a:cubicBezTo>
                  <a:cubicBezTo>
                    <a:pt x="1122426" y="87020"/>
                    <a:pt x="1120749" y="87477"/>
                    <a:pt x="1118006" y="87782"/>
                  </a:cubicBezTo>
                  <a:cubicBezTo>
                    <a:pt x="1115263" y="88087"/>
                    <a:pt x="1111910" y="88239"/>
                    <a:pt x="1107948" y="88239"/>
                  </a:cubicBezTo>
                  <a:cubicBezTo>
                    <a:pt x="1103985" y="88239"/>
                    <a:pt x="1099718" y="88239"/>
                    <a:pt x="1095146" y="88239"/>
                  </a:cubicBezTo>
                  <a:cubicBezTo>
                    <a:pt x="1090574" y="88239"/>
                    <a:pt x="1086154" y="88087"/>
                    <a:pt x="1081887" y="87782"/>
                  </a:cubicBezTo>
                  <a:cubicBezTo>
                    <a:pt x="1082497" y="79552"/>
                    <a:pt x="1081659" y="71475"/>
                    <a:pt x="1079373" y="63550"/>
                  </a:cubicBezTo>
                  <a:cubicBezTo>
                    <a:pt x="1077087" y="55626"/>
                    <a:pt x="1072591" y="51054"/>
                    <a:pt x="1065885" y="49834"/>
                  </a:cubicBezTo>
                  <a:cubicBezTo>
                    <a:pt x="1062228" y="49225"/>
                    <a:pt x="1059027" y="49987"/>
                    <a:pt x="1056284" y="52120"/>
                  </a:cubicBezTo>
                  <a:cubicBezTo>
                    <a:pt x="1053541" y="54254"/>
                    <a:pt x="1051331" y="57226"/>
                    <a:pt x="1049655" y="61036"/>
                  </a:cubicBezTo>
                  <a:cubicBezTo>
                    <a:pt x="1047978" y="64846"/>
                    <a:pt x="1046911" y="69418"/>
                    <a:pt x="1046454" y="74752"/>
                  </a:cubicBezTo>
                  <a:cubicBezTo>
                    <a:pt x="1045997" y="80086"/>
                    <a:pt x="1045921" y="85496"/>
                    <a:pt x="1046226" y="90982"/>
                  </a:cubicBezTo>
                  <a:cubicBezTo>
                    <a:pt x="1046835" y="98298"/>
                    <a:pt x="1049807" y="105537"/>
                    <a:pt x="1055141" y="112699"/>
                  </a:cubicBezTo>
                  <a:cubicBezTo>
                    <a:pt x="1060475" y="119862"/>
                    <a:pt x="1066952" y="126034"/>
                    <a:pt x="1074572" y="131216"/>
                  </a:cubicBezTo>
                  <a:cubicBezTo>
                    <a:pt x="1082192" y="136398"/>
                    <a:pt x="1089431" y="141960"/>
                    <a:pt x="1096289" y="147904"/>
                  </a:cubicBezTo>
                  <a:cubicBezTo>
                    <a:pt x="1103147" y="153847"/>
                    <a:pt x="1109167" y="160248"/>
                    <a:pt x="1114348" y="167106"/>
                  </a:cubicBezTo>
                  <a:cubicBezTo>
                    <a:pt x="1119530" y="173964"/>
                    <a:pt x="1123645" y="181279"/>
                    <a:pt x="1126693" y="189052"/>
                  </a:cubicBezTo>
                  <a:cubicBezTo>
                    <a:pt x="1129741" y="196824"/>
                    <a:pt x="1131265" y="205130"/>
                    <a:pt x="1131265" y="213969"/>
                  </a:cubicBezTo>
                  <a:cubicBezTo>
                    <a:pt x="1131265" y="221284"/>
                    <a:pt x="1129969" y="228295"/>
                    <a:pt x="1127379" y="235000"/>
                  </a:cubicBezTo>
                  <a:cubicBezTo>
                    <a:pt x="1124788" y="241706"/>
                    <a:pt x="1121435" y="247954"/>
                    <a:pt x="1117320" y="253746"/>
                  </a:cubicBezTo>
                  <a:cubicBezTo>
                    <a:pt x="1113205" y="259537"/>
                    <a:pt x="1108633" y="264490"/>
                    <a:pt x="1103604" y="268605"/>
                  </a:cubicBezTo>
                  <a:cubicBezTo>
                    <a:pt x="1098575" y="272719"/>
                    <a:pt x="1093622" y="275691"/>
                    <a:pt x="1088745" y="277520"/>
                  </a:cubicBezTo>
                  <a:cubicBezTo>
                    <a:pt x="1086612" y="278434"/>
                    <a:pt x="1082421" y="279730"/>
                    <a:pt x="1076172" y="281406"/>
                  </a:cubicBezTo>
                  <a:cubicBezTo>
                    <a:pt x="1069924" y="283083"/>
                    <a:pt x="1061313" y="283921"/>
                    <a:pt x="1050340" y="283921"/>
                  </a:cubicBezTo>
                  <a:cubicBezTo>
                    <a:pt x="1044244" y="283921"/>
                    <a:pt x="1037539" y="283540"/>
                    <a:pt x="1030224" y="282778"/>
                  </a:cubicBezTo>
                  <a:cubicBezTo>
                    <a:pt x="1022908" y="282016"/>
                    <a:pt x="1014831" y="280568"/>
                    <a:pt x="1005992" y="278434"/>
                  </a:cubicBezTo>
                  <a:cubicBezTo>
                    <a:pt x="1005078" y="271119"/>
                    <a:pt x="1004697" y="264947"/>
                    <a:pt x="1004849" y="259918"/>
                  </a:cubicBezTo>
                  <a:cubicBezTo>
                    <a:pt x="1005001" y="254889"/>
                    <a:pt x="1005382" y="250545"/>
                    <a:pt x="1005992" y="246888"/>
                  </a:cubicBezTo>
                  <a:cubicBezTo>
                    <a:pt x="1006602" y="243230"/>
                    <a:pt x="1007364" y="240106"/>
                    <a:pt x="1008278" y="237515"/>
                  </a:cubicBezTo>
                  <a:cubicBezTo>
                    <a:pt x="1009192" y="234924"/>
                    <a:pt x="1010107" y="232257"/>
                    <a:pt x="1011021" y="229514"/>
                  </a:cubicBezTo>
                  <a:cubicBezTo>
                    <a:pt x="1023518" y="233172"/>
                    <a:pt x="1034643" y="235000"/>
                    <a:pt x="1044397" y="235000"/>
                  </a:cubicBezTo>
                  <a:cubicBezTo>
                    <a:pt x="1055370" y="235000"/>
                    <a:pt x="1063980" y="233019"/>
                    <a:pt x="1070229" y="229057"/>
                  </a:cubicBezTo>
                  <a:cubicBezTo>
                    <a:pt x="1076477" y="225094"/>
                    <a:pt x="1079601" y="219608"/>
                    <a:pt x="1079601" y="212598"/>
                  </a:cubicBezTo>
                  <a:cubicBezTo>
                    <a:pt x="1079601" y="209854"/>
                    <a:pt x="1078763" y="206654"/>
                    <a:pt x="1077087" y="202996"/>
                  </a:cubicBezTo>
                  <a:cubicBezTo>
                    <a:pt x="1075410" y="199339"/>
                    <a:pt x="1073200" y="195681"/>
                    <a:pt x="1070457" y="192024"/>
                  </a:cubicBezTo>
                  <a:cubicBezTo>
                    <a:pt x="1067714" y="188366"/>
                    <a:pt x="1064818" y="184861"/>
                    <a:pt x="1061770" y="181508"/>
                  </a:cubicBezTo>
                  <a:cubicBezTo>
                    <a:pt x="1058722" y="178155"/>
                    <a:pt x="1055827" y="175260"/>
                    <a:pt x="1053084" y="172821"/>
                  </a:cubicBezTo>
                  <a:cubicBezTo>
                    <a:pt x="1045464" y="166116"/>
                    <a:pt x="1038453" y="159867"/>
                    <a:pt x="1032052" y="154076"/>
                  </a:cubicBezTo>
                  <a:cubicBezTo>
                    <a:pt x="1025652" y="148285"/>
                    <a:pt x="1020165" y="142265"/>
                    <a:pt x="1015593" y="136017"/>
                  </a:cubicBezTo>
                  <a:cubicBezTo>
                    <a:pt x="1011021" y="129768"/>
                    <a:pt x="1007364" y="122910"/>
                    <a:pt x="1004620" y="115443"/>
                  </a:cubicBezTo>
                  <a:cubicBezTo>
                    <a:pt x="1001877" y="107975"/>
                    <a:pt x="1000201" y="99364"/>
                    <a:pt x="999591" y="89611"/>
                  </a:cubicBezTo>
                  <a:cubicBezTo>
                    <a:pt x="998982" y="81381"/>
                    <a:pt x="999363" y="72237"/>
                    <a:pt x="1000734" y="62179"/>
                  </a:cubicBezTo>
                  <a:cubicBezTo>
                    <a:pt x="1002106" y="52120"/>
                    <a:pt x="1005078" y="42595"/>
                    <a:pt x="1009650" y="33604"/>
                  </a:cubicBezTo>
                  <a:cubicBezTo>
                    <a:pt x="1014222" y="24612"/>
                    <a:pt x="1020699" y="17145"/>
                    <a:pt x="1029081" y="11201"/>
                  </a:cubicBezTo>
                  <a:cubicBezTo>
                    <a:pt x="1037463" y="5257"/>
                    <a:pt x="1048359" y="2286"/>
                    <a:pt x="1061770" y="2286"/>
                  </a:cubicBezTo>
                  <a:close/>
                  <a:moveTo>
                    <a:pt x="24688" y="914"/>
                  </a:moveTo>
                  <a:cubicBezTo>
                    <a:pt x="29870" y="914"/>
                    <a:pt x="34975" y="1447"/>
                    <a:pt x="40005" y="2514"/>
                  </a:cubicBezTo>
                  <a:cubicBezTo>
                    <a:pt x="45034" y="3581"/>
                    <a:pt x="49530" y="5181"/>
                    <a:pt x="53492" y="7315"/>
                  </a:cubicBezTo>
                  <a:cubicBezTo>
                    <a:pt x="53187" y="10363"/>
                    <a:pt x="52959" y="16383"/>
                    <a:pt x="52806" y="25374"/>
                  </a:cubicBezTo>
                  <a:cubicBezTo>
                    <a:pt x="52654" y="34366"/>
                    <a:pt x="52578" y="45110"/>
                    <a:pt x="52578" y="57607"/>
                  </a:cubicBezTo>
                  <a:cubicBezTo>
                    <a:pt x="52578" y="70104"/>
                    <a:pt x="52654" y="83820"/>
                    <a:pt x="52806" y="98755"/>
                  </a:cubicBezTo>
                  <a:cubicBezTo>
                    <a:pt x="52959" y="113690"/>
                    <a:pt x="53035" y="128625"/>
                    <a:pt x="53035" y="143560"/>
                  </a:cubicBezTo>
                  <a:cubicBezTo>
                    <a:pt x="53035" y="158496"/>
                    <a:pt x="53111" y="172897"/>
                    <a:pt x="53263" y="186766"/>
                  </a:cubicBezTo>
                  <a:cubicBezTo>
                    <a:pt x="53416" y="200634"/>
                    <a:pt x="53492" y="212902"/>
                    <a:pt x="53492" y="223570"/>
                  </a:cubicBezTo>
                  <a:cubicBezTo>
                    <a:pt x="65989" y="223266"/>
                    <a:pt x="76352" y="223189"/>
                    <a:pt x="84582" y="223342"/>
                  </a:cubicBezTo>
                  <a:cubicBezTo>
                    <a:pt x="92811" y="223494"/>
                    <a:pt x="101803" y="223570"/>
                    <a:pt x="111556" y="223570"/>
                  </a:cubicBezTo>
                  <a:cubicBezTo>
                    <a:pt x="113385" y="225704"/>
                    <a:pt x="114757" y="229209"/>
                    <a:pt x="115671" y="234086"/>
                  </a:cubicBezTo>
                  <a:cubicBezTo>
                    <a:pt x="116586" y="238963"/>
                    <a:pt x="117043" y="244297"/>
                    <a:pt x="117043" y="250088"/>
                  </a:cubicBezTo>
                  <a:cubicBezTo>
                    <a:pt x="117043" y="255879"/>
                    <a:pt x="116738" y="261442"/>
                    <a:pt x="116128" y="266776"/>
                  </a:cubicBezTo>
                  <a:cubicBezTo>
                    <a:pt x="115519" y="272110"/>
                    <a:pt x="114452" y="276148"/>
                    <a:pt x="112928" y="278892"/>
                  </a:cubicBezTo>
                  <a:cubicBezTo>
                    <a:pt x="96469" y="279501"/>
                    <a:pt x="79171" y="279882"/>
                    <a:pt x="61036" y="280035"/>
                  </a:cubicBezTo>
                  <a:cubicBezTo>
                    <a:pt x="42900" y="280187"/>
                    <a:pt x="23012" y="280111"/>
                    <a:pt x="1371" y="279806"/>
                  </a:cubicBezTo>
                  <a:cubicBezTo>
                    <a:pt x="1676" y="271576"/>
                    <a:pt x="1828" y="260146"/>
                    <a:pt x="1828" y="245516"/>
                  </a:cubicBezTo>
                  <a:cubicBezTo>
                    <a:pt x="1828" y="230886"/>
                    <a:pt x="1752" y="214731"/>
                    <a:pt x="1600" y="197053"/>
                  </a:cubicBezTo>
                  <a:cubicBezTo>
                    <a:pt x="1447" y="179374"/>
                    <a:pt x="1295" y="160858"/>
                    <a:pt x="1143" y="141503"/>
                  </a:cubicBezTo>
                  <a:cubicBezTo>
                    <a:pt x="990" y="122148"/>
                    <a:pt x="838" y="103784"/>
                    <a:pt x="685" y="86410"/>
                  </a:cubicBezTo>
                  <a:cubicBezTo>
                    <a:pt x="533" y="69037"/>
                    <a:pt x="381" y="53263"/>
                    <a:pt x="228" y="39090"/>
                  </a:cubicBezTo>
                  <a:cubicBezTo>
                    <a:pt x="76" y="24917"/>
                    <a:pt x="0" y="14173"/>
                    <a:pt x="0" y="6858"/>
                  </a:cubicBezTo>
                  <a:cubicBezTo>
                    <a:pt x="3352" y="4724"/>
                    <a:pt x="7162" y="3200"/>
                    <a:pt x="11430" y="2286"/>
                  </a:cubicBezTo>
                  <a:cubicBezTo>
                    <a:pt x="15697" y="1371"/>
                    <a:pt x="20116" y="914"/>
                    <a:pt x="24688" y="914"/>
                  </a:cubicBezTo>
                  <a:close/>
                  <a:moveTo>
                    <a:pt x="883005" y="0"/>
                  </a:moveTo>
                  <a:cubicBezTo>
                    <a:pt x="886663" y="0"/>
                    <a:pt x="890549" y="228"/>
                    <a:pt x="894664" y="685"/>
                  </a:cubicBezTo>
                  <a:cubicBezTo>
                    <a:pt x="898779" y="1143"/>
                    <a:pt x="902665" y="1828"/>
                    <a:pt x="906322" y="2743"/>
                  </a:cubicBezTo>
                  <a:cubicBezTo>
                    <a:pt x="909980" y="3657"/>
                    <a:pt x="913180" y="4648"/>
                    <a:pt x="915924" y="5715"/>
                  </a:cubicBezTo>
                  <a:cubicBezTo>
                    <a:pt x="918667" y="6781"/>
                    <a:pt x="920496" y="7924"/>
                    <a:pt x="921410" y="9144"/>
                  </a:cubicBezTo>
                  <a:cubicBezTo>
                    <a:pt x="915009" y="30175"/>
                    <a:pt x="908227" y="52120"/>
                    <a:pt x="901065" y="74980"/>
                  </a:cubicBezTo>
                  <a:cubicBezTo>
                    <a:pt x="893902" y="97840"/>
                    <a:pt x="886663" y="121081"/>
                    <a:pt x="879348" y="144703"/>
                  </a:cubicBezTo>
                  <a:cubicBezTo>
                    <a:pt x="872032" y="168325"/>
                    <a:pt x="864641" y="191795"/>
                    <a:pt x="857173" y="215112"/>
                  </a:cubicBezTo>
                  <a:cubicBezTo>
                    <a:pt x="849706" y="238429"/>
                    <a:pt x="842314" y="261061"/>
                    <a:pt x="834999" y="283006"/>
                  </a:cubicBezTo>
                  <a:cubicBezTo>
                    <a:pt x="830122" y="286054"/>
                    <a:pt x="824026" y="287578"/>
                    <a:pt x="816711" y="287578"/>
                  </a:cubicBezTo>
                  <a:cubicBezTo>
                    <a:pt x="809396" y="287578"/>
                    <a:pt x="802233" y="286359"/>
                    <a:pt x="795223" y="283921"/>
                  </a:cubicBezTo>
                  <a:cubicBezTo>
                    <a:pt x="788212" y="281482"/>
                    <a:pt x="783488" y="278587"/>
                    <a:pt x="781050" y="275234"/>
                  </a:cubicBezTo>
                  <a:cubicBezTo>
                    <a:pt x="787755" y="252984"/>
                    <a:pt x="794308" y="231648"/>
                    <a:pt x="800709" y="211226"/>
                  </a:cubicBezTo>
                  <a:cubicBezTo>
                    <a:pt x="807110" y="190804"/>
                    <a:pt x="813816" y="169926"/>
                    <a:pt x="820826" y="148590"/>
                  </a:cubicBezTo>
                  <a:cubicBezTo>
                    <a:pt x="827836" y="127254"/>
                    <a:pt x="835304" y="104698"/>
                    <a:pt x="843229" y="80924"/>
                  </a:cubicBezTo>
                  <a:cubicBezTo>
                    <a:pt x="851154" y="57150"/>
                    <a:pt x="859993" y="30937"/>
                    <a:pt x="869746" y="2286"/>
                  </a:cubicBezTo>
                  <a:cubicBezTo>
                    <a:pt x="871270" y="1371"/>
                    <a:pt x="873175" y="762"/>
                    <a:pt x="875461" y="457"/>
                  </a:cubicBezTo>
                  <a:cubicBezTo>
                    <a:pt x="877747" y="152"/>
                    <a:pt x="880262" y="0"/>
                    <a:pt x="8830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600" dirty="0">
                <a:latin typeface="The Fountain of Wishes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6E6144-7250-A51C-250E-8876A956CC77}"/>
              </a:ext>
            </a:extLst>
          </p:cNvPr>
          <p:cNvGrpSpPr/>
          <p:nvPr/>
        </p:nvGrpSpPr>
        <p:grpSpPr>
          <a:xfrm>
            <a:off x="5942527" y="5897376"/>
            <a:ext cx="700469" cy="716280"/>
            <a:chOff x="10686578" y="5903098"/>
            <a:chExt cx="700469" cy="71628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090755D-84CF-26AA-35A7-9C94FE195CF5}"/>
                </a:ext>
              </a:extLst>
            </p:cNvPr>
            <p:cNvSpPr/>
            <p:nvPr/>
          </p:nvSpPr>
          <p:spPr>
            <a:xfrm>
              <a:off x="10701247" y="5933578"/>
              <a:ext cx="685800" cy="685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Music note with solid fill">
              <a:extLst>
                <a:ext uri="{FF2B5EF4-FFF2-40B4-BE49-F238E27FC236}">
                  <a16:creationId xmlns:a16="http://schemas.microsoft.com/office/drawing/2014/main" id="{F1E9FFC0-6C67-714B-6346-F86A086F7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86578" y="5903098"/>
              <a:ext cx="685800" cy="685800"/>
            </a:xfrm>
            <a:prstGeom prst="rect">
              <a:avLst/>
            </a:prstGeom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D6108B-AF6D-DDD9-F187-0CDC00BBF6EF}"/>
              </a:ext>
            </a:extLst>
          </p:cNvPr>
          <p:cNvGrpSpPr/>
          <p:nvPr/>
        </p:nvGrpSpPr>
        <p:grpSpPr>
          <a:xfrm>
            <a:off x="2990507" y="5912616"/>
            <a:ext cx="685800" cy="685800"/>
            <a:chOff x="2934319" y="2252829"/>
            <a:chExt cx="685800" cy="6858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53BC21A-CF99-3C61-5FC7-B5FF38ED3DCE}"/>
                </a:ext>
              </a:extLst>
            </p:cNvPr>
            <p:cNvSpPr/>
            <p:nvPr/>
          </p:nvSpPr>
          <p:spPr>
            <a:xfrm>
              <a:off x="2934319" y="2252829"/>
              <a:ext cx="685800" cy="685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Mute speaker with solid fill">
              <a:extLst>
                <a:ext uri="{FF2B5EF4-FFF2-40B4-BE49-F238E27FC236}">
                  <a16:creationId xmlns:a16="http://schemas.microsoft.com/office/drawing/2014/main" id="{EBE74F0E-0F0F-95E1-861C-9A1CFBF34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4319" y="2252829"/>
              <a:ext cx="685800" cy="685800"/>
            </a:xfrm>
            <a:prstGeom prst="rect">
              <a:avLst/>
            </a:prstGeom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266930-CE9B-EEB6-BA5B-0A7F1D4D9121}"/>
              </a:ext>
            </a:extLst>
          </p:cNvPr>
          <p:cNvGrpSpPr/>
          <p:nvPr/>
        </p:nvGrpSpPr>
        <p:grpSpPr>
          <a:xfrm>
            <a:off x="3974125" y="5912616"/>
            <a:ext cx="715138" cy="685800"/>
            <a:chOff x="4453584" y="3086100"/>
            <a:chExt cx="715138" cy="6858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CB17239-B97C-2878-E946-0CF7768AD73A}"/>
                </a:ext>
              </a:extLst>
            </p:cNvPr>
            <p:cNvSpPr/>
            <p:nvPr/>
          </p:nvSpPr>
          <p:spPr>
            <a:xfrm>
              <a:off x="4453584" y="3086100"/>
              <a:ext cx="685800" cy="685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Volume with solid fill">
              <a:extLst>
                <a:ext uri="{FF2B5EF4-FFF2-40B4-BE49-F238E27FC236}">
                  <a16:creationId xmlns:a16="http://schemas.microsoft.com/office/drawing/2014/main" id="{313EE3D5-EFB0-D008-90E1-555D0F0A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82922" y="3086100"/>
              <a:ext cx="685800" cy="685800"/>
            </a:xfrm>
            <a:prstGeom prst="rect">
              <a:avLst/>
            </a:prstGeom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5A1A33-698E-A466-E159-C6CA5E1623C3}"/>
              </a:ext>
            </a:extLst>
          </p:cNvPr>
          <p:cNvGrpSpPr/>
          <p:nvPr/>
        </p:nvGrpSpPr>
        <p:grpSpPr>
          <a:xfrm>
            <a:off x="4955051" y="5897376"/>
            <a:ext cx="693134" cy="701040"/>
            <a:chOff x="7030611" y="3070860"/>
            <a:chExt cx="693134" cy="70104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888CBC2-B65B-73ED-2461-15EA41CEA67B}"/>
                </a:ext>
              </a:extLst>
            </p:cNvPr>
            <p:cNvSpPr/>
            <p:nvPr/>
          </p:nvSpPr>
          <p:spPr>
            <a:xfrm>
              <a:off x="7037945" y="3086100"/>
              <a:ext cx="685800" cy="685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Music note with solid fill">
              <a:extLst>
                <a:ext uri="{FF2B5EF4-FFF2-40B4-BE49-F238E27FC236}">
                  <a16:creationId xmlns:a16="http://schemas.microsoft.com/office/drawing/2014/main" id="{01A170EA-B0BD-86FF-F636-C8C0940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30611" y="3070860"/>
              <a:ext cx="685800" cy="685800"/>
            </a:xfrm>
            <a:prstGeom prst="rect">
              <a:avLst/>
            </a:prstGeom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3E3FC61-1E4C-A1A2-786D-B5764FA4965D}"/>
                </a:ext>
              </a:extLst>
            </p:cNvPr>
            <p:cNvCxnSpPr>
              <a:cxnSpLocks/>
            </p:cNvCxnSpPr>
            <p:nvPr/>
          </p:nvCxnSpPr>
          <p:spPr>
            <a:xfrm>
              <a:off x="7197965" y="3246120"/>
              <a:ext cx="365760" cy="36576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1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BBEB9008-08F1-26A5-9BE5-D9A5ED8C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1" b="20065"/>
          <a:stretch/>
        </p:blipFill>
        <p:spPr>
          <a:xfrm>
            <a:off x="2456515" y="-1"/>
            <a:ext cx="7276683" cy="17294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F6895-7E8E-9621-6201-4623384B64F7}"/>
              </a:ext>
            </a:extLst>
          </p:cNvPr>
          <p:cNvGrpSpPr/>
          <p:nvPr/>
        </p:nvGrpSpPr>
        <p:grpSpPr>
          <a:xfrm>
            <a:off x="4701722" y="2095784"/>
            <a:ext cx="2788556" cy="694792"/>
            <a:chOff x="4330000" y="1580143"/>
            <a:chExt cx="3215149" cy="80108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E996178-5280-6224-696F-F9569F1618E7}"/>
                </a:ext>
              </a:extLst>
            </p:cNvPr>
            <p:cNvSpPr/>
            <p:nvPr/>
          </p:nvSpPr>
          <p:spPr>
            <a:xfrm>
              <a:off x="4330000" y="1580143"/>
              <a:ext cx="3215149" cy="80108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DB3882-9B6D-E3BD-8402-AE83F3585220}"/>
                </a:ext>
              </a:extLst>
            </p:cNvPr>
            <p:cNvSpPr/>
            <p:nvPr/>
          </p:nvSpPr>
          <p:spPr>
            <a:xfrm>
              <a:off x="4742303" y="1712841"/>
              <a:ext cx="2390539" cy="546550"/>
            </a:xfrm>
            <a:custGeom>
              <a:avLst/>
              <a:gdLst/>
              <a:ahLst/>
              <a:cxnLst/>
              <a:rect l="l" t="t" r="r" b="b"/>
              <a:pathLst>
                <a:path w="3338901" h="763374">
                  <a:moveTo>
                    <a:pt x="2268398" y="325681"/>
                  </a:moveTo>
                  <a:cubicBezTo>
                    <a:pt x="2263521" y="347627"/>
                    <a:pt x="2259457" y="366321"/>
                    <a:pt x="2256206" y="381764"/>
                  </a:cubicBezTo>
                  <a:cubicBezTo>
                    <a:pt x="2252955" y="397208"/>
                    <a:pt x="2249703" y="412041"/>
                    <a:pt x="2246452" y="426265"/>
                  </a:cubicBezTo>
                  <a:cubicBezTo>
                    <a:pt x="2243201" y="440489"/>
                    <a:pt x="2240356" y="455526"/>
                    <a:pt x="2237918" y="471376"/>
                  </a:cubicBezTo>
                  <a:cubicBezTo>
                    <a:pt x="2235479" y="487225"/>
                    <a:pt x="2232228" y="506123"/>
                    <a:pt x="2228164" y="528068"/>
                  </a:cubicBezTo>
                  <a:cubicBezTo>
                    <a:pt x="2243607" y="528068"/>
                    <a:pt x="2257019" y="528068"/>
                    <a:pt x="2268398" y="528068"/>
                  </a:cubicBezTo>
                  <a:cubicBezTo>
                    <a:pt x="2278964" y="528068"/>
                    <a:pt x="2288515" y="527865"/>
                    <a:pt x="2297049" y="527459"/>
                  </a:cubicBezTo>
                  <a:cubicBezTo>
                    <a:pt x="2305584" y="527052"/>
                    <a:pt x="2310257" y="526849"/>
                    <a:pt x="2311070" y="526849"/>
                  </a:cubicBezTo>
                  <a:cubicBezTo>
                    <a:pt x="2306193" y="493524"/>
                    <a:pt x="2300097" y="461622"/>
                    <a:pt x="2292782" y="431142"/>
                  </a:cubicBezTo>
                  <a:cubicBezTo>
                    <a:pt x="2285467" y="400662"/>
                    <a:pt x="2277339" y="365508"/>
                    <a:pt x="2268398" y="325681"/>
                  </a:cubicBezTo>
                  <a:close/>
                  <a:moveTo>
                    <a:pt x="3318663" y="158651"/>
                  </a:moveTo>
                  <a:cubicBezTo>
                    <a:pt x="3321914" y="164340"/>
                    <a:pt x="3324352" y="172265"/>
                    <a:pt x="3325978" y="182425"/>
                  </a:cubicBezTo>
                  <a:cubicBezTo>
                    <a:pt x="3327603" y="192585"/>
                    <a:pt x="3328620" y="203558"/>
                    <a:pt x="3329026" y="215344"/>
                  </a:cubicBezTo>
                  <a:cubicBezTo>
                    <a:pt x="3329432" y="227129"/>
                    <a:pt x="3329229" y="238712"/>
                    <a:pt x="3328416" y="250091"/>
                  </a:cubicBezTo>
                  <a:cubicBezTo>
                    <a:pt x="3327603" y="261470"/>
                    <a:pt x="3325978" y="270817"/>
                    <a:pt x="3323539" y="278132"/>
                  </a:cubicBezTo>
                  <a:cubicBezTo>
                    <a:pt x="3311347" y="278132"/>
                    <a:pt x="3297936" y="277929"/>
                    <a:pt x="3283306" y="277523"/>
                  </a:cubicBezTo>
                  <a:cubicBezTo>
                    <a:pt x="3268675" y="277116"/>
                    <a:pt x="3254045" y="276913"/>
                    <a:pt x="3239414" y="276913"/>
                  </a:cubicBezTo>
                  <a:cubicBezTo>
                    <a:pt x="3224784" y="276913"/>
                    <a:pt x="3210763" y="276913"/>
                    <a:pt x="3197352" y="276913"/>
                  </a:cubicBezTo>
                  <a:cubicBezTo>
                    <a:pt x="3183941" y="276913"/>
                    <a:pt x="3172359" y="277320"/>
                    <a:pt x="3162605" y="278132"/>
                  </a:cubicBezTo>
                  <a:cubicBezTo>
                    <a:pt x="3161792" y="296014"/>
                    <a:pt x="3161183" y="312067"/>
                    <a:pt x="3160776" y="326291"/>
                  </a:cubicBezTo>
                  <a:cubicBezTo>
                    <a:pt x="3160370" y="340515"/>
                    <a:pt x="3160979" y="356974"/>
                    <a:pt x="3162605" y="375668"/>
                  </a:cubicBezTo>
                  <a:cubicBezTo>
                    <a:pt x="3165856" y="377294"/>
                    <a:pt x="3175203" y="378310"/>
                    <a:pt x="3190647" y="378716"/>
                  </a:cubicBezTo>
                  <a:cubicBezTo>
                    <a:pt x="3206090" y="379123"/>
                    <a:pt x="3222955" y="379326"/>
                    <a:pt x="3241243" y="379326"/>
                  </a:cubicBezTo>
                  <a:cubicBezTo>
                    <a:pt x="3259532" y="379326"/>
                    <a:pt x="3276397" y="379326"/>
                    <a:pt x="3291840" y="379326"/>
                  </a:cubicBezTo>
                  <a:cubicBezTo>
                    <a:pt x="3307284" y="379326"/>
                    <a:pt x="3316630" y="379732"/>
                    <a:pt x="3319882" y="380545"/>
                  </a:cubicBezTo>
                  <a:cubicBezTo>
                    <a:pt x="3325571" y="399240"/>
                    <a:pt x="3327807" y="419966"/>
                    <a:pt x="3326587" y="442724"/>
                  </a:cubicBezTo>
                  <a:cubicBezTo>
                    <a:pt x="3325368" y="465483"/>
                    <a:pt x="3323539" y="484584"/>
                    <a:pt x="3321101" y="500027"/>
                  </a:cubicBezTo>
                  <a:cubicBezTo>
                    <a:pt x="3286963" y="500840"/>
                    <a:pt x="3258109" y="501043"/>
                    <a:pt x="3234538" y="500636"/>
                  </a:cubicBezTo>
                  <a:cubicBezTo>
                    <a:pt x="3210967" y="500230"/>
                    <a:pt x="3186989" y="500840"/>
                    <a:pt x="3162605" y="502465"/>
                  </a:cubicBezTo>
                  <a:cubicBezTo>
                    <a:pt x="3161792" y="533352"/>
                    <a:pt x="3161589" y="558752"/>
                    <a:pt x="3161995" y="578665"/>
                  </a:cubicBezTo>
                  <a:cubicBezTo>
                    <a:pt x="3162402" y="598579"/>
                    <a:pt x="3162605" y="614632"/>
                    <a:pt x="3162605" y="626824"/>
                  </a:cubicBezTo>
                  <a:cubicBezTo>
                    <a:pt x="3178048" y="626824"/>
                    <a:pt x="3192069" y="626824"/>
                    <a:pt x="3204667" y="626824"/>
                  </a:cubicBezTo>
                  <a:cubicBezTo>
                    <a:pt x="3217266" y="626824"/>
                    <a:pt x="3230067" y="626824"/>
                    <a:pt x="3243072" y="626824"/>
                  </a:cubicBezTo>
                  <a:cubicBezTo>
                    <a:pt x="3256077" y="626824"/>
                    <a:pt x="3269285" y="627027"/>
                    <a:pt x="3282696" y="627433"/>
                  </a:cubicBezTo>
                  <a:cubicBezTo>
                    <a:pt x="3296108" y="627840"/>
                    <a:pt x="3311347" y="628043"/>
                    <a:pt x="3328416" y="628043"/>
                  </a:cubicBezTo>
                  <a:cubicBezTo>
                    <a:pt x="3332480" y="633732"/>
                    <a:pt x="3335325" y="642064"/>
                    <a:pt x="3336951" y="653036"/>
                  </a:cubicBezTo>
                  <a:cubicBezTo>
                    <a:pt x="3338576" y="664009"/>
                    <a:pt x="3339186" y="675388"/>
                    <a:pt x="3338779" y="687174"/>
                  </a:cubicBezTo>
                  <a:cubicBezTo>
                    <a:pt x="3338373" y="698960"/>
                    <a:pt x="3337357" y="710339"/>
                    <a:pt x="3335732" y="721312"/>
                  </a:cubicBezTo>
                  <a:cubicBezTo>
                    <a:pt x="3334106" y="732284"/>
                    <a:pt x="3331668" y="740616"/>
                    <a:pt x="3328416" y="746305"/>
                  </a:cubicBezTo>
                  <a:cubicBezTo>
                    <a:pt x="3305658" y="746305"/>
                    <a:pt x="3281883" y="746305"/>
                    <a:pt x="3257093" y="746305"/>
                  </a:cubicBezTo>
                  <a:cubicBezTo>
                    <a:pt x="3232303" y="746305"/>
                    <a:pt x="3207716" y="746305"/>
                    <a:pt x="3183332" y="746305"/>
                  </a:cubicBezTo>
                  <a:cubicBezTo>
                    <a:pt x="3158947" y="746305"/>
                    <a:pt x="3135376" y="746305"/>
                    <a:pt x="3112618" y="746305"/>
                  </a:cubicBezTo>
                  <a:cubicBezTo>
                    <a:pt x="3089859" y="746305"/>
                    <a:pt x="3068727" y="746305"/>
                    <a:pt x="3049219" y="746305"/>
                  </a:cubicBezTo>
                  <a:cubicBezTo>
                    <a:pt x="3049219" y="705665"/>
                    <a:pt x="3049016" y="659742"/>
                    <a:pt x="3048610" y="608536"/>
                  </a:cubicBezTo>
                  <a:cubicBezTo>
                    <a:pt x="3048203" y="557329"/>
                    <a:pt x="3048000" y="505310"/>
                    <a:pt x="3048000" y="452478"/>
                  </a:cubicBezTo>
                  <a:cubicBezTo>
                    <a:pt x="3048000" y="399646"/>
                    <a:pt x="3048203" y="347830"/>
                    <a:pt x="3048610" y="297030"/>
                  </a:cubicBezTo>
                  <a:cubicBezTo>
                    <a:pt x="3049016" y="246230"/>
                    <a:pt x="3049626" y="200916"/>
                    <a:pt x="3050439" y="161089"/>
                  </a:cubicBezTo>
                  <a:cubicBezTo>
                    <a:pt x="3064256" y="161089"/>
                    <a:pt x="3081935" y="161089"/>
                    <a:pt x="3103474" y="161089"/>
                  </a:cubicBezTo>
                  <a:cubicBezTo>
                    <a:pt x="3125013" y="161089"/>
                    <a:pt x="3148381" y="160886"/>
                    <a:pt x="3173578" y="160480"/>
                  </a:cubicBezTo>
                  <a:cubicBezTo>
                    <a:pt x="3198775" y="160073"/>
                    <a:pt x="3223971" y="159667"/>
                    <a:pt x="3249168" y="159260"/>
                  </a:cubicBezTo>
                  <a:cubicBezTo>
                    <a:pt x="3274365" y="158854"/>
                    <a:pt x="3297530" y="158651"/>
                    <a:pt x="3318663" y="158651"/>
                  </a:cubicBezTo>
                  <a:close/>
                  <a:moveTo>
                    <a:pt x="708813" y="158651"/>
                  </a:moveTo>
                  <a:cubicBezTo>
                    <a:pt x="712064" y="164340"/>
                    <a:pt x="714502" y="172265"/>
                    <a:pt x="716128" y="182425"/>
                  </a:cubicBezTo>
                  <a:cubicBezTo>
                    <a:pt x="717753" y="192585"/>
                    <a:pt x="718769" y="203558"/>
                    <a:pt x="719176" y="215344"/>
                  </a:cubicBezTo>
                  <a:cubicBezTo>
                    <a:pt x="719582" y="227129"/>
                    <a:pt x="719379" y="238712"/>
                    <a:pt x="718566" y="250091"/>
                  </a:cubicBezTo>
                  <a:cubicBezTo>
                    <a:pt x="717753" y="261470"/>
                    <a:pt x="716128" y="270817"/>
                    <a:pt x="713690" y="278132"/>
                  </a:cubicBezTo>
                  <a:cubicBezTo>
                    <a:pt x="701498" y="278132"/>
                    <a:pt x="688086" y="277929"/>
                    <a:pt x="673456" y="277523"/>
                  </a:cubicBezTo>
                  <a:cubicBezTo>
                    <a:pt x="658825" y="277116"/>
                    <a:pt x="644195" y="276913"/>
                    <a:pt x="629565" y="276913"/>
                  </a:cubicBezTo>
                  <a:cubicBezTo>
                    <a:pt x="614934" y="276913"/>
                    <a:pt x="600913" y="276913"/>
                    <a:pt x="587502" y="276913"/>
                  </a:cubicBezTo>
                  <a:cubicBezTo>
                    <a:pt x="574091" y="276913"/>
                    <a:pt x="562508" y="277320"/>
                    <a:pt x="552755" y="278132"/>
                  </a:cubicBezTo>
                  <a:cubicBezTo>
                    <a:pt x="551942" y="296014"/>
                    <a:pt x="551333" y="312067"/>
                    <a:pt x="550926" y="326291"/>
                  </a:cubicBezTo>
                  <a:cubicBezTo>
                    <a:pt x="550520" y="340515"/>
                    <a:pt x="551129" y="356974"/>
                    <a:pt x="552755" y="375668"/>
                  </a:cubicBezTo>
                  <a:cubicBezTo>
                    <a:pt x="556006" y="377294"/>
                    <a:pt x="565353" y="378310"/>
                    <a:pt x="580797" y="378716"/>
                  </a:cubicBezTo>
                  <a:cubicBezTo>
                    <a:pt x="596240" y="379123"/>
                    <a:pt x="613105" y="379326"/>
                    <a:pt x="631393" y="379326"/>
                  </a:cubicBezTo>
                  <a:cubicBezTo>
                    <a:pt x="649681" y="379326"/>
                    <a:pt x="666547" y="379326"/>
                    <a:pt x="681990" y="379326"/>
                  </a:cubicBezTo>
                  <a:cubicBezTo>
                    <a:pt x="697433" y="379326"/>
                    <a:pt x="706780" y="379732"/>
                    <a:pt x="710032" y="380545"/>
                  </a:cubicBezTo>
                  <a:cubicBezTo>
                    <a:pt x="715722" y="399240"/>
                    <a:pt x="717957" y="419966"/>
                    <a:pt x="716737" y="442724"/>
                  </a:cubicBezTo>
                  <a:cubicBezTo>
                    <a:pt x="715518" y="465483"/>
                    <a:pt x="713690" y="484584"/>
                    <a:pt x="711251" y="500027"/>
                  </a:cubicBezTo>
                  <a:cubicBezTo>
                    <a:pt x="677113" y="500840"/>
                    <a:pt x="648259" y="501043"/>
                    <a:pt x="624688" y="500636"/>
                  </a:cubicBezTo>
                  <a:cubicBezTo>
                    <a:pt x="601117" y="500230"/>
                    <a:pt x="577139" y="500840"/>
                    <a:pt x="552755" y="502465"/>
                  </a:cubicBezTo>
                  <a:cubicBezTo>
                    <a:pt x="551942" y="533352"/>
                    <a:pt x="551739" y="558752"/>
                    <a:pt x="552145" y="578665"/>
                  </a:cubicBezTo>
                  <a:cubicBezTo>
                    <a:pt x="552552" y="598579"/>
                    <a:pt x="552755" y="614632"/>
                    <a:pt x="552755" y="626824"/>
                  </a:cubicBezTo>
                  <a:cubicBezTo>
                    <a:pt x="568198" y="626824"/>
                    <a:pt x="582219" y="626824"/>
                    <a:pt x="594817" y="626824"/>
                  </a:cubicBezTo>
                  <a:cubicBezTo>
                    <a:pt x="607416" y="626824"/>
                    <a:pt x="620217" y="626824"/>
                    <a:pt x="633222" y="626824"/>
                  </a:cubicBezTo>
                  <a:cubicBezTo>
                    <a:pt x="646227" y="626824"/>
                    <a:pt x="659435" y="627027"/>
                    <a:pt x="672846" y="627433"/>
                  </a:cubicBezTo>
                  <a:cubicBezTo>
                    <a:pt x="686257" y="627840"/>
                    <a:pt x="701498" y="628043"/>
                    <a:pt x="718566" y="628043"/>
                  </a:cubicBezTo>
                  <a:cubicBezTo>
                    <a:pt x="722630" y="633732"/>
                    <a:pt x="725475" y="642064"/>
                    <a:pt x="727100" y="653036"/>
                  </a:cubicBezTo>
                  <a:cubicBezTo>
                    <a:pt x="728726" y="664009"/>
                    <a:pt x="729336" y="675388"/>
                    <a:pt x="728929" y="687174"/>
                  </a:cubicBezTo>
                  <a:cubicBezTo>
                    <a:pt x="728523" y="698960"/>
                    <a:pt x="727507" y="710339"/>
                    <a:pt x="725881" y="721312"/>
                  </a:cubicBezTo>
                  <a:cubicBezTo>
                    <a:pt x="724256" y="732284"/>
                    <a:pt x="721817" y="740616"/>
                    <a:pt x="718566" y="746305"/>
                  </a:cubicBezTo>
                  <a:cubicBezTo>
                    <a:pt x="695808" y="746305"/>
                    <a:pt x="672033" y="746305"/>
                    <a:pt x="647243" y="746305"/>
                  </a:cubicBezTo>
                  <a:cubicBezTo>
                    <a:pt x="622453" y="746305"/>
                    <a:pt x="597865" y="746305"/>
                    <a:pt x="573481" y="746305"/>
                  </a:cubicBezTo>
                  <a:cubicBezTo>
                    <a:pt x="549097" y="746305"/>
                    <a:pt x="525526" y="746305"/>
                    <a:pt x="502768" y="746305"/>
                  </a:cubicBezTo>
                  <a:cubicBezTo>
                    <a:pt x="480009" y="746305"/>
                    <a:pt x="458876" y="746305"/>
                    <a:pt x="439369" y="746305"/>
                  </a:cubicBezTo>
                  <a:cubicBezTo>
                    <a:pt x="439369" y="705665"/>
                    <a:pt x="439166" y="659742"/>
                    <a:pt x="438760" y="608536"/>
                  </a:cubicBezTo>
                  <a:cubicBezTo>
                    <a:pt x="438353" y="557329"/>
                    <a:pt x="438150" y="505310"/>
                    <a:pt x="438150" y="452478"/>
                  </a:cubicBezTo>
                  <a:cubicBezTo>
                    <a:pt x="438150" y="399646"/>
                    <a:pt x="438353" y="347830"/>
                    <a:pt x="438760" y="297030"/>
                  </a:cubicBezTo>
                  <a:cubicBezTo>
                    <a:pt x="439166" y="246230"/>
                    <a:pt x="439776" y="200916"/>
                    <a:pt x="440589" y="161089"/>
                  </a:cubicBezTo>
                  <a:cubicBezTo>
                    <a:pt x="454406" y="161089"/>
                    <a:pt x="472085" y="161089"/>
                    <a:pt x="493624" y="161089"/>
                  </a:cubicBezTo>
                  <a:cubicBezTo>
                    <a:pt x="515163" y="161089"/>
                    <a:pt x="538531" y="160886"/>
                    <a:pt x="563728" y="160480"/>
                  </a:cubicBezTo>
                  <a:cubicBezTo>
                    <a:pt x="588925" y="160073"/>
                    <a:pt x="614121" y="159667"/>
                    <a:pt x="639318" y="159260"/>
                  </a:cubicBezTo>
                  <a:cubicBezTo>
                    <a:pt x="664515" y="158854"/>
                    <a:pt x="687680" y="158651"/>
                    <a:pt x="708813" y="158651"/>
                  </a:cubicBezTo>
                  <a:close/>
                  <a:moveTo>
                    <a:pt x="1326566" y="150116"/>
                  </a:moveTo>
                  <a:cubicBezTo>
                    <a:pt x="1341196" y="150116"/>
                    <a:pt x="1354811" y="151742"/>
                    <a:pt x="1367409" y="154993"/>
                  </a:cubicBezTo>
                  <a:cubicBezTo>
                    <a:pt x="1380008" y="158244"/>
                    <a:pt x="1389964" y="161902"/>
                    <a:pt x="1397279" y="165966"/>
                  </a:cubicBezTo>
                  <a:cubicBezTo>
                    <a:pt x="1387526" y="213108"/>
                    <a:pt x="1377366" y="261673"/>
                    <a:pt x="1366799" y="311660"/>
                  </a:cubicBezTo>
                  <a:cubicBezTo>
                    <a:pt x="1356233" y="361648"/>
                    <a:pt x="1345260" y="411635"/>
                    <a:pt x="1333881" y="461622"/>
                  </a:cubicBezTo>
                  <a:cubicBezTo>
                    <a:pt x="1322502" y="511609"/>
                    <a:pt x="1311123" y="560784"/>
                    <a:pt x="1299744" y="609145"/>
                  </a:cubicBezTo>
                  <a:cubicBezTo>
                    <a:pt x="1288364" y="657507"/>
                    <a:pt x="1276985" y="703633"/>
                    <a:pt x="1265606" y="747524"/>
                  </a:cubicBezTo>
                  <a:cubicBezTo>
                    <a:pt x="1262355" y="749963"/>
                    <a:pt x="1253820" y="752401"/>
                    <a:pt x="1240003" y="754840"/>
                  </a:cubicBezTo>
                  <a:cubicBezTo>
                    <a:pt x="1226185" y="757278"/>
                    <a:pt x="1210742" y="758497"/>
                    <a:pt x="1193673" y="758497"/>
                  </a:cubicBezTo>
                  <a:cubicBezTo>
                    <a:pt x="1181481" y="758497"/>
                    <a:pt x="1169289" y="757481"/>
                    <a:pt x="1157097" y="755449"/>
                  </a:cubicBezTo>
                  <a:cubicBezTo>
                    <a:pt x="1144905" y="753417"/>
                    <a:pt x="1134745" y="749963"/>
                    <a:pt x="1126617" y="745086"/>
                  </a:cubicBezTo>
                  <a:cubicBezTo>
                    <a:pt x="1125804" y="743460"/>
                    <a:pt x="1123975" y="737364"/>
                    <a:pt x="1121131" y="726798"/>
                  </a:cubicBezTo>
                  <a:cubicBezTo>
                    <a:pt x="1118286" y="716232"/>
                    <a:pt x="1115035" y="703024"/>
                    <a:pt x="1111377" y="687174"/>
                  </a:cubicBezTo>
                  <a:cubicBezTo>
                    <a:pt x="1107720" y="671324"/>
                    <a:pt x="1103859" y="654459"/>
                    <a:pt x="1099795" y="636577"/>
                  </a:cubicBezTo>
                  <a:cubicBezTo>
                    <a:pt x="1095731" y="618696"/>
                    <a:pt x="1091870" y="601424"/>
                    <a:pt x="1088212" y="584761"/>
                  </a:cubicBezTo>
                  <a:cubicBezTo>
                    <a:pt x="1084555" y="568099"/>
                    <a:pt x="1081507" y="553468"/>
                    <a:pt x="1079069" y="540870"/>
                  </a:cubicBezTo>
                  <a:cubicBezTo>
                    <a:pt x="1076630" y="528272"/>
                    <a:pt x="1075004" y="519940"/>
                    <a:pt x="1074192" y="515876"/>
                  </a:cubicBezTo>
                  <a:cubicBezTo>
                    <a:pt x="1069315" y="544324"/>
                    <a:pt x="1064641" y="569115"/>
                    <a:pt x="1060171" y="590248"/>
                  </a:cubicBezTo>
                  <a:cubicBezTo>
                    <a:pt x="1055700" y="611380"/>
                    <a:pt x="1051433" y="630481"/>
                    <a:pt x="1047369" y="647550"/>
                  </a:cubicBezTo>
                  <a:cubicBezTo>
                    <a:pt x="1043305" y="664619"/>
                    <a:pt x="1039647" y="680875"/>
                    <a:pt x="1036396" y="696318"/>
                  </a:cubicBezTo>
                  <a:cubicBezTo>
                    <a:pt x="1033145" y="711761"/>
                    <a:pt x="1029487" y="728017"/>
                    <a:pt x="1025424" y="745086"/>
                  </a:cubicBezTo>
                  <a:cubicBezTo>
                    <a:pt x="1018108" y="749963"/>
                    <a:pt x="1007135" y="753417"/>
                    <a:pt x="992505" y="755449"/>
                  </a:cubicBezTo>
                  <a:cubicBezTo>
                    <a:pt x="977875" y="757481"/>
                    <a:pt x="962838" y="758497"/>
                    <a:pt x="947395" y="758497"/>
                  </a:cubicBezTo>
                  <a:cubicBezTo>
                    <a:pt x="932764" y="758497"/>
                    <a:pt x="919353" y="757481"/>
                    <a:pt x="907161" y="755449"/>
                  </a:cubicBezTo>
                  <a:cubicBezTo>
                    <a:pt x="894969" y="753417"/>
                    <a:pt x="887247" y="749963"/>
                    <a:pt x="883996" y="745086"/>
                  </a:cubicBezTo>
                  <a:cubicBezTo>
                    <a:pt x="869366" y="681688"/>
                    <a:pt x="852907" y="601830"/>
                    <a:pt x="834619" y="505513"/>
                  </a:cubicBezTo>
                  <a:cubicBezTo>
                    <a:pt x="816331" y="409196"/>
                    <a:pt x="797027" y="294388"/>
                    <a:pt x="776707" y="161089"/>
                  </a:cubicBezTo>
                  <a:cubicBezTo>
                    <a:pt x="793776" y="156212"/>
                    <a:pt x="814299" y="153164"/>
                    <a:pt x="838276" y="151945"/>
                  </a:cubicBezTo>
                  <a:cubicBezTo>
                    <a:pt x="862254" y="150726"/>
                    <a:pt x="883590" y="151742"/>
                    <a:pt x="902284" y="154993"/>
                  </a:cubicBezTo>
                  <a:cubicBezTo>
                    <a:pt x="911225" y="224894"/>
                    <a:pt x="921385" y="292560"/>
                    <a:pt x="932764" y="357990"/>
                  </a:cubicBezTo>
                  <a:cubicBezTo>
                    <a:pt x="944143" y="423420"/>
                    <a:pt x="953897" y="487835"/>
                    <a:pt x="962025" y="551233"/>
                  </a:cubicBezTo>
                  <a:cubicBezTo>
                    <a:pt x="962838" y="546356"/>
                    <a:pt x="965277" y="536400"/>
                    <a:pt x="969340" y="521363"/>
                  </a:cubicBezTo>
                  <a:cubicBezTo>
                    <a:pt x="973404" y="506326"/>
                    <a:pt x="978281" y="488851"/>
                    <a:pt x="983971" y="468937"/>
                  </a:cubicBezTo>
                  <a:cubicBezTo>
                    <a:pt x="989661" y="449024"/>
                    <a:pt x="995756" y="428297"/>
                    <a:pt x="1002259" y="406758"/>
                  </a:cubicBezTo>
                  <a:cubicBezTo>
                    <a:pt x="1008761" y="385219"/>
                    <a:pt x="1014857" y="365508"/>
                    <a:pt x="1020547" y="347627"/>
                  </a:cubicBezTo>
                  <a:cubicBezTo>
                    <a:pt x="1020547" y="346814"/>
                    <a:pt x="1025830" y="345595"/>
                    <a:pt x="1036396" y="343969"/>
                  </a:cubicBezTo>
                  <a:cubicBezTo>
                    <a:pt x="1046963" y="342344"/>
                    <a:pt x="1060374" y="341531"/>
                    <a:pt x="1076630" y="341531"/>
                  </a:cubicBezTo>
                  <a:cubicBezTo>
                    <a:pt x="1085571" y="341531"/>
                    <a:pt x="1094918" y="341937"/>
                    <a:pt x="1104671" y="342750"/>
                  </a:cubicBezTo>
                  <a:cubicBezTo>
                    <a:pt x="1114425" y="343563"/>
                    <a:pt x="1124179" y="345188"/>
                    <a:pt x="1133932" y="347627"/>
                  </a:cubicBezTo>
                  <a:cubicBezTo>
                    <a:pt x="1137996" y="366321"/>
                    <a:pt x="1142670" y="383390"/>
                    <a:pt x="1147953" y="398833"/>
                  </a:cubicBezTo>
                  <a:cubicBezTo>
                    <a:pt x="1153236" y="414276"/>
                    <a:pt x="1158520" y="429923"/>
                    <a:pt x="1163803" y="445772"/>
                  </a:cubicBezTo>
                  <a:cubicBezTo>
                    <a:pt x="1169086" y="461622"/>
                    <a:pt x="1174776" y="477878"/>
                    <a:pt x="1180871" y="494540"/>
                  </a:cubicBezTo>
                  <a:cubicBezTo>
                    <a:pt x="1186968" y="511203"/>
                    <a:pt x="1192860" y="530100"/>
                    <a:pt x="1198550" y="551233"/>
                  </a:cubicBezTo>
                  <a:cubicBezTo>
                    <a:pt x="1205865" y="512219"/>
                    <a:pt x="1211961" y="475846"/>
                    <a:pt x="1216838" y="442115"/>
                  </a:cubicBezTo>
                  <a:cubicBezTo>
                    <a:pt x="1221715" y="408384"/>
                    <a:pt x="1226389" y="375872"/>
                    <a:pt x="1230859" y="344579"/>
                  </a:cubicBezTo>
                  <a:cubicBezTo>
                    <a:pt x="1235329" y="313286"/>
                    <a:pt x="1239596" y="282806"/>
                    <a:pt x="1243660" y="253139"/>
                  </a:cubicBezTo>
                  <a:cubicBezTo>
                    <a:pt x="1247725" y="223472"/>
                    <a:pt x="1252601" y="193195"/>
                    <a:pt x="1258291" y="162308"/>
                  </a:cubicBezTo>
                  <a:cubicBezTo>
                    <a:pt x="1269670" y="158244"/>
                    <a:pt x="1281049" y="155196"/>
                    <a:pt x="1292428" y="153164"/>
                  </a:cubicBezTo>
                  <a:cubicBezTo>
                    <a:pt x="1303808" y="151132"/>
                    <a:pt x="1315186" y="150116"/>
                    <a:pt x="1326566" y="150116"/>
                  </a:cubicBezTo>
                  <a:close/>
                  <a:moveTo>
                    <a:pt x="2894305" y="147678"/>
                  </a:moveTo>
                  <a:cubicBezTo>
                    <a:pt x="2903245" y="147678"/>
                    <a:pt x="2911780" y="148288"/>
                    <a:pt x="2919908" y="149507"/>
                  </a:cubicBezTo>
                  <a:cubicBezTo>
                    <a:pt x="2928036" y="150726"/>
                    <a:pt x="2934132" y="152148"/>
                    <a:pt x="2938196" y="153774"/>
                  </a:cubicBezTo>
                  <a:cubicBezTo>
                    <a:pt x="2939009" y="193601"/>
                    <a:pt x="2940025" y="240744"/>
                    <a:pt x="2941244" y="295201"/>
                  </a:cubicBezTo>
                  <a:cubicBezTo>
                    <a:pt x="2942463" y="349659"/>
                    <a:pt x="2943276" y="404523"/>
                    <a:pt x="2943683" y="459793"/>
                  </a:cubicBezTo>
                  <a:cubicBezTo>
                    <a:pt x="2944089" y="515064"/>
                    <a:pt x="2944495" y="567896"/>
                    <a:pt x="2944902" y="618289"/>
                  </a:cubicBezTo>
                  <a:cubicBezTo>
                    <a:pt x="2945308" y="668683"/>
                    <a:pt x="2945105" y="710542"/>
                    <a:pt x="2944292" y="743867"/>
                  </a:cubicBezTo>
                  <a:cubicBezTo>
                    <a:pt x="2938602" y="746305"/>
                    <a:pt x="2929662" y="749150"/>
                    <a:pt x="2917470" y="752401"/>
                  </a:cubicBezTo>
                  <a:cubicBezTo>
                    <a:pt x="2905278" y="755652"/>
                    <a:pt x="2891867" y="757278"/>
                    <a:pt x="2877236" y="757278"/>
                  </a:cubicBezTo>
                  <a:cubicBezTo>
                    <a:pt x="2857729" y="757278"/>
                    <a:pt x="2839847" y="753214"/>
                    <a:pt x="2823591" y="745086"/>
                  </a:cubicBezTo>
                  <a:cubicBezTo>
                    <a:pt x="2823591" y="710948"/>
                    <a:pt x="2823388" y="682297"/>
                    <a:pt x="2822982" y="659132"/>
                  </a:cubicBezTo>
                  <a:cubicBezTo>
                    <a:pt x="2822575" y="635968"/>
                    <a:pt x="2822169" y="613412"/>
                    <a:pt x="2821762" y="591467"/>
                  </a:cubicBezTo>
                  <a:cubicBezTo>
                    <a:pt x="2821356" y="569521"/>
                    <a:pt x="2821153" y="545747"/>
                    <a:pt x="2821153" y="520144"/>
                  </a:cubicBezTo>
                  <a:cubicBezTo>
                    <a:pt x="2821153" y="494540"/>
                    <a:pt x="2821153" y="462232"/>
                    <a:pt x="2821153" y="423217"/>
                  </a:cubicBezTo>
                  <a:cubicBezTo>
                    <a:pt x="2817089" y="426468"/>
                    <a:pt x="2812212" y="431955"/>
                    <a:pt x="2806522" y="439676"/>
                  </a:cubicBezTo>
                  <a:cubicBezTo>
                    <a:pt x="2800833" y="447398"/>
                    <a:pt x="2795143" y="455729"/>
                    <a:pt x="2789453" y="464670"/>
                  </a:cubicBezTo>
                  <a:cubicBezTo>
                    <a:pt x="2783764" y="473611"/>
                    <a:pt x="2778075" y="482552"/>
                    <a:pt x="2772385" y="491492"/>
                  </a:cubicBezTo>
                  <a:cubicBezTo>
                    <a:pt x="2766695" y="500433"/>
                    <a:pt x="2761818" y="507342"/>
                    <a:pt x="2757754" y="512219"/>
                  </a:cubicBezTo>
                  <a:lnTo>
                    <a:pt x="2739466" y="512219"/>
                  </a:lnTo>
                  <a:cubicBezTo>
                    <a:pt x="2735402" y="507342"/>
                    <a:pt x="2730322" y="500230"/>
                    <a:pt x="2724226" y="490883"/>
                  </a:cubicBezTo>
                  <a:cubicBezTo>
                    <a:pt x="2718130" y="481536"/>
                    <a:pt x="2711831" y="471985"/>
                    <a:pt x="2705329" y="462232"/>
                  </a:cubicBezTo>
                  <a:cubicBezTo>
                    <a:pt x="2698826" y="452478"/>
                    <a:pt x="2692527" y="443537"/>
                    <a:pt x="2686431" y="435409"/>
                  </a:cubicBezTo>
                  <a:cubicBezTo>
                    <a:pt x="2680335" y="427281"/>
                    <a:pt x="2675255" y="421592"/>
                    <a:pt x="2671191" y="418340"/>
                  </a:cubicBezTo>
                  <a:cubicBezTo>
                    <a:pt x="2670378" y="453291"/>
                    <a:pt x="2671191" y="497182"/>
                    <a:pt x="2673629" y="550014"/>
                  </a:cubicBezTo>
                  <a:cubicBezTo>
                    <a:pt x="2676068" y="602846"/>
                    <a:pt x="2674442" y="667464"/>
                    <a:pt x="2668753" y="743867"/>
                  </a:cubicBezTo>
                  <a:cubicBezTo>
                    <a:pt x="2659812" y="747931"/>
                    <a:pt x="2650261" y="750776"/>
                    <a:pt x="2640102" y="752401"/>
                  </a:cubicBezTo>
                  <a:cubicBezTo>
                    <a:pt x="2629942" y="754027"/>
                    <a:pt x="2619578" y="754840"/>
                    <a:pt x="2609012" y="754840"/>
                  </a:cubicBezTo>
                  <a:cubicBezTo>
                    <a:pt x="2582189" y="754840"/>
                    <a:pt x="2561057" y="751588"/>
                    <a:pt x="2545613" y="745086"/>
                  </a:cubicBezTo>
                  <a:cubicBezTo>
                    <a:pt x="2544801" y="699569"/>
                    <a:pt x="2544394" y="650192"/>
                    <a:pt x="2544394" y="596953"/>
                  </a:cubicBezTo>
                  <a:cubicBezTo>
                    <a:pt x="2544394" y="543715"/>
                    <a:pt x="2544597" y="490680"/>
                    <a:pt x="2545004" y="437848"/>
                  </a:cubicBezTo>
                  <a:cubicBezTo>
                    <a:pt x="2545410" y="385016"/>
                    <a:pt x="2545817" y="334216"/>
                    <a:pt x="2546223" y="285448"/>
                  </a:cubicBezTo>
                  <a:cubicBezTo>
                    <a:pt x="2546629" y="236680"/>
                    <a:pt x="2546833" y="194008"/>
                    <a:pt x="2546833" y="157432"/>
                  </a:cubicBezTo>
                  <a:cubicBezTo>
                    <a:pt x="2550084" y="154993"/>
                    <a:pt x="2556993" y="152961"/>
                    <a:pt x="2567559" y="151336"/>
                  </a:cubicBezTo>
                  <a:cubicBezTo>
                    <a:pt x="2578126" y="149710"/>
                    <a:pt x="2589505" y="148897"/>
                    <a:pt x="2601697" y="148897"/>
                  </a:cubicBezTo>
                  <a:cubicBezTo>
                    <a:pt x="2613889" y="148897"/>
                    <a:pt x="2625471" y="149710"/>
                    <a:pt x="2636444" y="151336"/>
                  </a:cubicBezTo>
                  <a:cubicBezTo>
                    <a:pt x="2647417" y="152961"/>
                    <a:pt x="2655342" y="155400"/>
                    <a:pt x="2660218" y="158651"/>
                  </a:cubicBezTo>
                  <a:cubicBezTo>
                    <a:pt x="2665095" y="170843"/>
                    <a:pt x="2671191" y="185270"/>
                    <a:pt x="2678506" y="201932"/>
                  </a:cubicBezTo>
                  <a:cubicBezTo>
                    <a:pt x="2685821" y="218595"/>
                    <a:pt x="2693340" y="235460"/>
                    <a:pt x="2701061" y="252529"/>
                  </a:cubicBezTo>
                  <a:cubicBezTo>
                    <a:pt x="2708783" y="269598"/>
                    <a:pt x="2716302" y="286057"/>
                    <a:pt x="2723617" y="301907"/>
                  </a:cubicBezTo>
                  <a:cubicBezTo>
                    <a:pt x="2730932" y="317756"/>
                    <a:pt x="2737434" y="331371"/>
                    <a:pt x="2743124" y="342750"/>
                  </a:cubicBezTo>
                  <a:cubicBezTo>
                    <a:pt x="2746375" y="344376"/>
                    <a:pt x="2749829" y="345392"/>
                    <a:pt x="2753487" y="345798"/>
                  </a:cubicBezTo>
                  <a:cubicBezTo>
                    <a:pt x="2757145" y="346204"/>
                    <a:pt x="2760193" y="345188"/>
                    <a:pt x="2762631" y="342750"/>
                  </a:cubicBezTo>
                  <a:cubicBezTo>
                    <a:pt x="2769946" y="326494"/>
                    <a:pt x="2776246" y="311457"/>
                    <a:pt x="2781529" y="297640"/>
                  </a:cubicBezTo>
                  <a:cubicBezTo>
                    <a:pt x="2786812" y="283822"/>
                    <a:pt x="2791892" y="269801"/>
                    <a:pt x="2796769" y="255577"/>
                  </a:cubicBezTo>
                  <a:cubicBezTo>
                    <a:pt x="2801645" y="241353"/>
                    <a:pt x="2806929" y="226520"/>
                    <a:pt x="2812618" y="211076"/>
                  </a:cubicBezTo>
                  <a:cubicBezTo>
                    <a:pt x="2818308" y="195633"/>
                    <a:pt x="2824810" y="178158"/>
                    <a:pt x="2832126" y="158651"/>
                  </a:cubicBezTo>
                  <a:cubicBezTo>
                    <a:pt x="2836189" y="154587"/>
                    <a:pt x="2844318" y="151742"/>
                    <a:pt x="2856510" y="150116"/>
                  </a:cubicBezTo>
                  <a:cubicBezTo>
                    <a:pt x="2868702" y="148491"/>
                    <a:pt x="2881300" y="147678"/>
                    <a:pt x="2894305" y="147678"/>
                  </a:cubicBezTo>
                  <a:close/>
                  <a:moveTo>
                    <a:pt x="2272055" y="147678"/>
                  </a:moveTo>
                  <a:cubicBezTo>
                    <a:pt x="2282622" y="147678"/>
                    <a:pt x="2293188" y="148491"/>
                    <a:pt x="2303755" y="150116"/>
                  </a:cubicBezTo>
                  <a:cubicBezTo>
                    <a:pt x="2314321" y="151742"/>
                    <a:pt x="2324075" y="154993"/>
                    <a:pt x="2333015" y="159870"/>
                  </a:cubicBezTo>
                  <a:cubicBezTo>
                    <a:pt x="2354961" y="250904"/>
                    <a:pt x="2378532" y="345392"/>
                    <a:pt x="2403729" y="443334"/>
                  </a:cubicBezTo>
                  <a:cubicBezTo>
                    <a:pt x="2428926" y="541276"/>
                    <a:pt x="2453310" y="641860"/>
                    <a:pt x="2476881" y="745086"/>
                  </a:cubicBezTo>
                  <a:cubicBezTo>
                    <a:pt x="2469566" y="748337"/>
                    <a:pt x="2459609" y="750572"/>
                    <a:pt x="2447011" y="751792"/>
                  </a:cubicBezTo>
                  <a:cubicBezTo>
                    <a:pt x="2434412" y="753011"/>
                    <a:pt x="2421611" y="753620"/>
                    <a:pt x="2408606" y="753620"/>
                  </a:cubicBezTo>
                  <a:cubicBezTo>
                    <a:pt x="2394788" y="753620"/>
                    <a:pt x="2382596" y="753011"/>
                    <a:pt x="2372030" y="751792"/>
                  </a:cubicBezTo>
                  <a:cubicBezTo>
                    <a:pt x="2361464" y="750572"/>
                    <a:pt x="2355367" y="747931"/>
                    <a:pt x="2353742" y="743867"/>
                  </a:cubicBezTo>
                  <a:cubicBezTo>
                    <a:pt x="2347239" y="721108"/>
                    <a:pt x="2341753" y="700788"/>
                    <a:pt x="2337283" y="682907"/>
                  </a:cubicBezTo>
                  <a:cubicBezTo>
                    <a:pt x="2332812" y="665025"/>
                    <a:pt x="2327326" y="647144"/>
                    <a:pt x="2320823" y="629262"/>
                  </a:cubicBezTo>
                  <a:cubicBezTo>
                    <a:pt x="2311883" y="628449"/>
                    <a:pt x="2303755" y="627840"/>
                    <a:pt x="2296439" y="627433"/>
                  </a:cubicBezTo>
                  <a:cubicBezTo>
                    <a:pt x="2289124" y="627027"/>
                    <a:pt x="2281402" y="626824"/>
                    <a:pt x="2273275" y="626824"/>
                  </a:cubicBezTo>
                  <a:cubicBezTo>
                    <a:pt x="2265147" y="626824"/>
                    <a:pt x="2256206" y="626824"/>
                    <a:pt x="2246452" y="626824"/>
                  </a:cubicBezTo>
                  <a:cubicBezTo>
                    <a:pt x="2236699" y="626824"/>
                    <a:pt x="2224913" y="627230"/>
                    <a:pt x="2211095" y="628043"/>
                  </a:cubicBezTo>
                  <a:cubicBezTo>
                    <a:pt x="2204593" y="650801"/>
                    <a:pt x="2199513" y="672137"/>
                    <a:pt x="2195855" y="692051"/>
                  </a:cubicBezTo>
                  <a:cubicBezTo>
                    <a:pt x="2192198" y="711964"/>
                    <a:pt x="2189150" y="728830"/>
                    <a:pt x="2186711" y="742648"/>
                  </a:cubicBezTo>
                  <a:cubicBezTo>
                    <a:pt x="2184273" y="744273"/>
                    <a:pt x="2177770" y="746712"/>
                    <a:pt x="2167204" y="749963"/>
                  </a:cubicBezTo>
                  <a:cubicBezTo>
                    <a:pt x="2156638" y="753214"/>
                    <a:pt x="2144039" y="754840"/>
                    <a:pt x="2129409" y="754840"/>
                  </a:cubicBezTo>
                  <a:cubicBezTo>
                    <a:pt x="2119655" y="754840"/>
                    <a:pt x="2109699" y="753824"/>
                    <a:pt x="2099539" y="751792"/>
                  </a:cubicBezTo>
                  <a:cubicBezTo>
                    <a:pt x="2089378" y="749760"/>
                    <a:pt x="2079015" y="745492"/>
                    <a:pt x="2068449" y="738990"/>
                  </a:cubicBezTo>
                  <a:cubicBezTo>
                    <a:pt x="2077390" y="696724"/>
                    <a:pt x="2085721" y="658726"/>
                    <a:pt x="2093443" y="624995"/>
                  </a:cubicBezTo>
                  <a:cubicBezTo>
                    <a:pt x="2101164" y="591264"/>
                    <a:pt x="2108480" y="559768"/>
                    <a:pt x="2115388" y="530507"/>
                  </a:cubicBezTo>
                  <a:cubicBezTo>
                    <a:pt x="2122297" y="501246"/>
                    <a:pt x="2129002" y="473001"/>
                    <a:pt x="2135505" y="445772"/>
                  </a:cubicBezTo>
                  <a:cubicBezTo>
                    <a:pt x="2142008" y="418544"/>
                    <a:pt x="2148713" y="390502"/>
                    <a:pt x="2155622" y="361648"/>
                  </a:cubicBezTo>
                  <a:cubicBezTo>
                    <a:pt x="2162531" y="332793"/>
                    <a:pt x="2169846" y="301704"/>
                    <a:pt x="2177568" y="268379"/>
                  </a:cubicBezTo>
                  <a:cubicBezTo>
                    <a:pt x="2185289" y="235054"/>
                    <a:pt x="2194027" y="198072"/>
                    <a:pt x="2203780" y="157432"/>
                  </a:cubicBezTo>
                  <a:cubicBezTo>
                    <a:pt x="2210283" y="154993"/>
                    <a:pt x="2219833" y="152758"/>
                    <a:pt x="2232431" y="150726"/>
                  </a:cubicBezTo>
                  <a:cubicBezTo>
                    <a:pt x="2245030" y="148694"/>
                    <a:pt x="2258238" y="147678"/>
                    <a:pt x="2272055" y="147678"/>
                  </a:cubicBezTo>
                  <a:close/>
                  <a:moveTo>
                    <a:pt x="276758" y="1374"/>
                  </a:moveTo>
                  <a:cubicBezTo>
                    <a:pt x="288951" y="1374"/>
                    <a:pt x="300736" y="2390"/>
                    <a:pt x="312115" y="4422"/>
                  </a:cubicBezTo>
                  <a:cubicBezTo>
                    <a:pt x="323495" y="6454"/>
                    <a:pt x="332842" y="9502"/>
                    <a:pt x="340157" y="13566"/>
                  </a:cubicBezTo>
                  <a:cubicBezTo>
                    <a:pt x="340157" y="35512"/>
                    <a:pt x="340157" y="68430"/>
                    <a:pt x="340157" y="112321"/>
                  </a:cubicBezTo>
                  <a:cubicBezTo>
                    <a:pt x="340157" y="156212"/>
                    <a:pt x="340157" y="204574"/>
                    <a:pt x="340157" y="257406"/>
                  </a:cubicBezTo>
                  <a:cubicBezTo>
                    <a:pt x="340157" y="310238"/>
                    <a:pt x="339954" y="364492"/>
                    <a:pt x="339547" y="420169"/>
                  </a:cubicBezTo>
                  <a:cubicBezTo>
                    <a:pt x="339141" y="475846"/>
                    <a:pt x="338735" y="526849"/>
                    <a:pt x="338328" y="573179"/>
                  </a:cubicBezTo>
                  <a:cubicBezTo>
                    <a:pt x="337922" y="619508"/>
                    <a:pt x="337719" y="658320"/>
                    <a:pt x="337719" y="689612"/>
                  </a:cubicBezTo>
                  <a:cubicBezTo>
                    <a:pt x="337719" y="720905"/>
                    <a:pt x="337719" y="738177"/>
                    <a:pt x="337719" y="741428"/>
                  </a:cubicBezTo>
                  <a:cubicBezTo>
                    <a:pt x="332842" y="745492"/>
                    <a:pt x="324917" y="748540"/>
                    <a:pt x="313944" y="750572"/>
                  </a:cubicBezTo>
                  <a:cubicBezTo>
                    <a:pt x="302971" y="752604"/>
                    <a:pt x="291795" y="753620"/>
                    <a:pt x="280416" y="753620"/>
                  </a:cubicBezTo>
                  <a:cubicBezTo>
                    <a:pt x="268224" y="753620"/>
                    <a:pt x="256642" y="752808"/>
                    <a:pt x="245669" y="751182"/>
                  </a:cubicBezTo>
                  <a:cubicBezTo>
                    <a:pt x="234696" y="749556"/>
                    <a:pt x="226771" y="746712"/>
                    <a:pt x="221895" y="742648"/>
                  </a:cubicBezTo>
                  <a:cubicBezTo>
                    <a:pt x="222707" y="736958"/>
                    <a:pt x="223114" y="724766"/>
                    <a:pt x="223114" y="706072"/>
                  </a:cubicBezTo>
                  <a:cubicBezTo>
                    <a:pt x="223114" y="687377"/>
                    <a:pt x="223114" y="665432"/>
                    <a:pt x="223114" y="640235"/>
                  </a:cubicBezTo>
                  <a:cubicBezTo>
                    <a:pt x="223114" y="615038"/>
                    <a:pt x="222910" y="588012"/>
                    <a:pt x="222504" y="559158"/>
                  </a:cubicBezTo>
                  <a:cubicBezTo>
                    <a:pt x="222098" y="530304"/>
                    <a:pt x="221895" y="503481"/>
                    <a:pt x="221895" y="478691"/>
                  </a:cubicBezTo>
                  <a:cubicBezTo>
                    <a:pt x="221895" y="453900"/>
                    <a:pt x="221895" y="432361"/>
                    <a:pt x="221895" y="414073"/>
                  </a:cubicBezTo>
                  <a:cubicBezTo>
                    <a:pt x="221895" y="395785"/>
                    <a:pt x="221895" y="384609"/>
                    <a:pt x="221895" y="380545"/>
                  </a:cubicBezTo>
                  <a:cubicBezTo>
                    <a:pt x="205639" y="356161"/>
                    <a:pt x="189789" y="334012"/>
                    <a:pt x="174346" y="314099"/>
                  </a:cubicBezTo>
                  <a:cubicBezTo>
                    <a:pt x="158903" y="294185"/>
                    <a:pt x="143053" y="275288"/>
                    <a:pt x="126797" y="257406"/>
                  </a:cubicBezTo>
                  <a:cubicBezTo>
                    <a:pt x="126797" y="292356"/>
                    <a:pt x="126797" y="331980"/>
                    <a:pt x="126797" y="376278"/>
                  </a:cubicBezTo>
                  <a:cubicBezTo>
                    <a:pt x="126797" y="420576"/>
                    <a:pt x="127000" y="464873"/>
                    <a:pt x="127407" y="509171"/>
                  </a:cubicBezTo>
                  <a:cubicBezTo>
                    <a:pt x="127813" y="553468"/>
                    <a:pt x="128016" y="596344"/>
                    <a:pt x="128016" y="637796"/>
                  </a:cubicBezTo>
                  <a:cubicBezTo>
                    <a:pt x="128016" y="679249"/>
                    <a:pt x="127610" y="715012"/>
                    <a:pt x="126797" y="745086"/>
                  </a:cubicBezTo>
                  <a:cubicBezTo>
                    <a:pt x="120294" y="748337"/>
                    <a:pt x="111354" y="750776"/>
                    <a:pt x="99974" y="752401"/>
                  </a:cubicBezTo>
                  <a:cubicBezTo>
                    <a:pt x="88595" y="754027"/>
                    <a:pt x="76810" y="754840"/>
                    <a:pt x="64618" y="754840"/>
                  </a:cubicBezTo>
                  <a:cubicBezTo>
                    <a:pt x="51613" y="754840"/>
                    <a:pt x="39624" y="754027"/>
                    <a:pt x="28651" y="752401"/>
                  </a:cubicBezTo>
                  <a:cubicBezTo>
                    <a:pt x="17678" y="750776"/>
                    <a:pt x="9347" y="747931"/>
                    <a:pt x="3658" y="743867"/>
                  </a:cubicBezTo>
                  <a:cubicBezTo>
                    <a:pt x="3658" y="731675"/>
                    <a:pt x="3455" y="706275"/>
                    <a:pt x="3048" y="667667"/>
                  </a:cubicBezTo>
                  <a:cubicBezTo>
                    <a:pt x="2642" y="629059"/>
                    <a:pt x="2235" y="583745"/>
                    <a:pt x="1829" y="531726"/>
                  </a:cubicBezTo>
                  <a:cubicBezTo>
                    <a:pt x="1423" y="479707"/>
                    <a:pt x="1016" y="424640"/>
                    <a:pt x="610" y="366524"/>
                  </a:cubicBezTo>
                  <a:cubicBezTo>
                    <a:pt x="203" y="308409"/>
                    <a:pt x="0" y="254358"/>
                    <a:pt x="0" y="204371"/>
                  </a:cubicBezTo>
                  <a:cubicBezTo>
                    <a:pt x="0" y="154384"/>
                    <a:pt x="0" y="111508"/>
                    <a:pt x="0" y="75745"/>
                  </a:cubicBezTo>
                  <a:cubicBezTo>
                    <a:pt x="0" y="39982"/>
                    <a:pt x="0" y="18849"/>
                    <a:pt x="0" y="12347"/>
                  </a:cubicBezTo>
                  <a:cubicBezTo>
                    <a:pt x="2439" y="9908"/>
                    <a:pt x="7112" y="8283"/>
                    <a:pt x="14021" y="7470"/>
                  </a:cubicBezTo>
                  <a:cubicBezTo>
                    <a:pt x="20930" y="6657"/>
                    <a:pt x="28448" y="6251"/>
                    <a:pt x="36576" y="6251"/>
                  </a:cubicBezTo>
                  <a:cubicBezTo>
                    <a:pt x="44704" y="6251"/>
                    <a:pt x="52222" y="6657"/>
                    <a:pt x="59131" y="7470"/>
                  </a:cubicBezTo>
                  <a:cubicBezTo>
                    <a:pt x="66040" y="8283"/>
                    <a:pt x="70307" y="9908"/>
                    <a:pt x="71933" y="12347"/>
                  </a:cubicBezTo>
                  <a:cubicBezTo>
                    <a:pt x="101194" y="39169"/>
                    <a:pt x="127203" y="67008"/>
                    <a:pt x="149962" y="95862"/>
                  </a:cubicBezTo>
                  <a:cubicBezTo>
                    <a:pt x="172720" y="124716"/>
                    <a:pt x="194666" y="153774"/>
                    <a:pt x="215799" y="183035"/>
                  </a:cubicBezTo>
                  <a:cubicBezTo>
                    <a:pt x="215799" y="181409"/>
                    <a:pt x="215595" y="171656"/>
                    <a:pt x="215189" y="153774"/>
                  </a:cubicBezTo>
                  <a:cubicBezTo>
                    <a:pt x="214783" y="135892"/>
                    <a:pt x="214579" y="116792"/>
                    <a:pt x="214579" y="96472"/>
                  </a:cubicBezTo>
                  <a:cubicBezTo>
                    <a:pt x="214579" y="76152"/>
                    <a:pt x="214579" y="57457"/>
                    <a:pt x="214579" y="40388"/>
                  </a:cubicBezTo>
                  <a:cubicBezTo>
                    <a:pt x="214579" y="23320"/>
                    <a:pt x="214579" y="14785"/>
                    <a:pt x="214579" y="14785"/>
                  </a:cubicBezTo>
                  <a:cubicBezTo>
                    <a:pt x="219456" y="10721"/>
                    <a:pt x="227584" y="7470"/>
                    <a:pt x="238963" y="5032"/>
                  </a:cubicBezTo>
                  <a:cubicBezTo>
                    <a:pt x="250343" y="2593"/>
                    <a:pt x="262941" y="1374"/>
                    <a:pt x="276758" y="1374"/>
                  </a:cubicBezTo>
                  <a:close/>
                  <a:moveTo>
                    <a:pt x="1816989" y="155"/>
                  </a:moveTo>
                  <a:cubicBezTo>
                    <a:pt x="1836496" y="1780"/>
                    <a:pt x="1855191" y="5032"/>
                    <a:pt x="1873072" y="9908"/>
                  </a:cubicBezTo>
                  <a:cubicBezTo>
                    <a:pt x="1890954" y="14785"/>
                    <a:pt x="1904365" y="21288"/>
                    <a:pt x="1913306" y="29416"/>
                  </a:cubicBezTo>
                  <a:cubicBezTo>
                    <a:pt x="1976704" y="81435"/>
                    <a:pt x="2005965" y="167185"/>
                    <a:pt x="2001088" y="286667"/>
                  </a:cubicBezTo>
                  <a:cubicBezTo>
                    <a:pt x="1993773" y="289105"/>
                    <a:pt x="1985035" y="291137"/>
                    <a:pt x="1974876" y="292763"/>
                  </a:cubicBezTo>
                  <a:cubicBezTo>
                    <a:pt x="1964715" y="294388"/>
                    <a:pt x="1953946" y="295201"/>
                    <a:pt x="1942567" y="295201"/>
                  </a:cubicBezTo>
                  <a:cubicBezTo>
                    <a:pt x="1919809" y="295201"/>
                    <a:pt x="1901114" y="292356"/>
                    <a:pt x="1886484" y="286667"/>
                  </a:cubicBezTo>
                  <a:cubicBezTo>
                    <a:pt x="1888109" y="264721"/>
                    <a:pt x="1887500" y="244604"/>
                    <a:pt x="1884655" y="226316"/>
                  </a:cubicBezTo>
                  <a:cubicBezTo>
                    <a:pt x="1881810" y="208028"/>
                    <a:pt x="1877339" y="192179"/>
                    <a:pt x="1871244" y="178768"/>
                  </a:cubicBezTo>
                  <a:cubicBezTo>
                    <a:pt x="1865147" y="165356"/>
                    <a:pt x="1857629" y="154993"/>
                    <a:pt x="1848688" y="147678"/>
                  </a:cubicBezTo>
                  <a:cubicBezTo>
                    <a:pt x="1839748" y="140363"/>
                    <a:pt x="1829994" y="137518"/>
                    <a:pt x="1819427" y="139144"/>
                  </a:cubicBezTo>
                  <a:cubicBezTo>
                    <a:pt x="1794231" y="143208"/>
                    <a:pt x="1773504" y="162715"/>
                    <a:pt x="1757248" y="197665"/>
                  </a:cubicBezTo>
                  <a:cubicBezTo>
                    <a:pt x="1747495" y="218798"/>
                    <a:pt x="1739367" y="246840"/>
                    <a:pt x="1732864" y="281790"/>
                  </a:cubicBezTo>
                  <a:cubicBezTo>
                    <a:pt x="1726362" y="316740"/>
                    <a:pt x="1722501" y="353113"/>
                    <a:pt x="1721282" y="390908"/>
                  </a:cubicBezTo>
                  <a:cubicBezTo>
                    <a:pt x="1720063" y="428704"/>
                    <a:pt x="1722094" y="465076"/>
                    <a:pt x="1727378" y="500027"/>
                  </a:cubicBezTo>
                  <a:cubicBezTo>
                    <a:pt x="1732661" y="534977"/>
                    <a:pt x="1741805" y="563019"/>
                    <a:pt x="1754810" y="584152"/>
                  </a:cubicBezTo>
                  <a:cubicBezTo>
                    <a:pt x="1774317" y="615851"/>
                    <a:pt x="1802765" y="634139"/>
                    <a:pt x="1840154" y="639016"/>
                  </a:cubicBezTo>
                  <a:cubicBezTo>
                    <a:pt x="1858035" y="641454"/>
                    <a:pt x="1874291" y="639016"/>
                    <a:pt x="1888922" y="631700"/>
                  </a:cubicBezTo>
                  <a:cubicBezTo>
                    <a:pt x="1891360" y="587809"/>
                    <a:pt x="1891360" y="538228"/>
                    <a:pt x="1888922" y="482958"/>
                  </a:cubicBezTo>
                  <a:lnTo>
                    <a:pt x="1823085" y="482958"/>
                  </a:lnTo>
                  <a:cubicBezTo>
                    <a:pt x="1818209" y="461825"/>
                    <a:pt x="1815770" y="441912"/>
                    <a:pt x="1815770" y="423217"/>
                  </a:cubicBezTo>
                  <a:cubicBezTo>
                    <a:pt x="1815770" y="404523"/>
                    <a:pt x="1818209" y="387454"/>
                    <a:pt x="1823085" y="372011"/>
                  </a:cubicBezTo>
                  <a:lnTo>
                    <a:pt x="2004746" y="372011"/>
                  </a:lnTo>
                  <a:cubicBezTo>
                    <a:pt x="2004746" y="405336"/>
                    <a:pt x="2004543" y="436019"/>
                    <a:pt x="2004136" y="464060"/>
                  </a:cubicBezTo>
                  <a:cubicBezTo>
                    <a:pt x="2003730" y="492102"/>
                    <a:pt x="2003527" y="520144"/>
                    <a:pt x="2003527" y="548185"/>
                  </a:cubicBezTo>
                  <a:cubicBezTo>
                    <a:pt x="2003527" y="576227"/>
                    <a:pt x="2003527" y="605284"/>
                    <a:pt x="2003527" y="635358"/>
                  </a:cubicBezTo>
                  <a:cubicBezTo>
                    <a:pt x="2003527" y="665432"/>
                    <a:pt x="2003527" y="699569"/>
                    <a:pt x="2003527" y="737771"/>
                  </a:cubicBezTo>
                  <a:cubicBezTo>
                    <a:pt x="1975078" y="746712"/>
                    <a:pt x="1946631" y="753214"/>
                    <a:pt x="1918183" y="757278"/>
                  </a:cubicBezTo>
                  <a:cubicBezTo>
                    <a:pt x="1889735" y="761342"/>
                    <a:pt x="1863319" y="763374"/>
                    <a:pt x="1838935" y="763374"/>
                  </a:cubicBezTo>
                  <a:cubicBezTo>
                    <a:pt x="1801546" y="763374"/>
                    <a:pt x="1767205" y="754840"/>
                    <a:pt x="1735912" y="737771"/>
                  </a:cubicBezTo>
                  <a:cubicBezTo>
                    <a:pt x="1704620" y="720702"/>
                    <a:pt x="1677594" y="696724"/>
                    <a:pt x="1654836" y="665838"/>
                  </a:cubicBezTo>
                  <a:cubicBezTo>
                    <a:pt x="1630452" y="631700"/>
                    <a:pt x="1612773" y="592076"/>
                    <a:pt x="1601800" y="546966"/>
                  </a:cubicBezTo>
                  <a:cubicBezTo>
                    <a:pt x="1590828" y="501856"/>
                    <a:pt x="1585341" y="455120"/>
                    <a:pt x="1585341" y="406758"/>
                  </a:cubicBezTo>
                  <a:cubicBezTo>
                    <a:pt x="1585341" y="358396"/>
                    <a:pt x="1590015" y="310848"/>
                    <a:pt x="1599362" y="264112"/>
                  </a:cubicBezTo>
                  <a:cubicBezTo>
                    <a:pt x="1608709" y="217376"/>
                    <a:pt x="1621511" y="175720"/>
                    <a:pt x="1637767" y="139144"/>
                  </a:cubicBezTo>
                  <a:cubicBezTo>
                    <a:pt x="1658900" y="92814"/>
                    <a:pt x="1684503" y="57660"/>
                    <a:pt x="1714576" y="33683"/>
                  </a:cubicBezTo>
                  <a:cubicBezTo>
                    <a:pt x="1744650" y="9705"/>
                    <a:pt x="1778788" y="-1471"/>
                    <a:pt x="1816989" y="155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9A3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The fountain of wishes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FDA2E-5B60-33CD-4275-7710081A0450}"/>
              </a:ext>
            </a:extLst>
          </p:cNvPr>
          <p:cNvGrpSpPr/>
          <p:nvPr/>
        </p:nvGrpSpPr>
        <p:grpSpPr>
          <a:xfrm>
            <a:off x="243136" y="6009574"/>
            <a:ext cx="1280167" cy="685461"/>
            <a:chOff x="95652" y="5893954"/>
            <a:chExt cx="1496099" cy="80108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1B9D002-EE21-09CB-4217-6812CEF62EAA}"/>
                </a:ext>
              </a:extLst>
            </p:cNvPr>
            <p:cNvSpPr/>
            <p:nvPr/>
          </p:nvSpPr>
          <p:spPr>
            <a:xfrm>
              <a:off x="95652" y="5893954"/>
              <a:ext cx="1496099" cy="80108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4D64A5-D31E-8FA3-0180-7A5BCEC29167}"/>
                </a:ext>
              </a:extLst>
            </p:cNvPr>
            <p:cNvSpPr txBox="1"/>
            <p:nvPr/>
          </p:nvSpPr>
          <p:spPr>
            <a:xfrm>
              <a:off x="386388" y="6106112"/>
              <a:ext cx="914629" cy="383052"/>
            </a:xfrm>
            <a:custGeom>
              <a:avLst/>
              <a:gdLst/>
              <a:ahLst/>
              <a:cxnLst/>
              <a:rect l="l" t="t" r="r" b="b"/>
              <a:pathLst>
                <a:path w="914629" h="383052">
                  <a:moveTo>
                    <a:pt x="277673" y="140208"/>
                  </a:moveTo>
                  <a:cubicBezTo>
                    <a:pt x="272390" y="140208"/>
                    <a:pt x="267107" y="142748"/>
                    <a:pt x="261823" y="147828"/>
                  </a:cubicBezTo>
                  <a:cubicBezTo>
                    <a:pt x="256540" y="152908"/>
                    <a:pt x="251968" y="159715"/>
                    <a:pt x="248107" y="168249"/>
                  </a:cubicBezTo>
                  <a:cubicBezTo>
                    <a:pt x="244247" y="176784"/>
                    <a:pt x="241199" y="186537"/>
                    <a:pt x="238963" y="197510"/>
                  </a:cubicBezTo>
                  <a:cubicBezTo>
                    <a:pt x="236728" y="208483"/>
                    <a:pt x="235611" y="219456"/>
                    <a:pt x="235611" y="230428"/>
                  </a:cubicBezTo>
                  <a:cubicBezTo>
                    <a:pt x="235611" y="238150"/>
                    <a:pt x="236423" y="246380"/>
                    <a:pt x="238049" y="255117"/>
                  </a:cubicBezTo>
                  <a:cubicBezTo>
                    <a:pt x="239675" y="263855"/>
                    <a:pt x="242113" y="272084"/>
                    <a:pt x="245364" y="279806"/>
                  </a:cubicBezTo>
                  <a:cubicBezTo>
                    <a:pt x="248615" y="287528"/>
                    <a:pt x="252679" y="294538"/>
                    <a:pt x="257556" y="300837"/>
                  </a:cubicBezTo>
                  <a:cubicBezTo>
                    <a:pt x="262433" y="307136"/>
                    <a:pt x="268529" y="311708"/>
                    <a:pt x="275844" y="314553"/>
                  </a:cubicBezTo>
                  <a:cubicBezTo>
                    <a:pt x="281534" y="316992"/>
                    <a:pt x="286817" y="315874"/>
                    <a:pt x="291694" y="311200"/>
                  </a:cubicBezTo>
                  <a:cubicBezTo>
                    <a:pt x="296571" y="306527"/>
                    <a:pt x="300939" y="299923"/>
                    <a:pt x="304800" y="291388"/>
                  </a:cubicBezTo>
                  <a:cubicBezTo>
                    <a:pt x="308661" y="282854"/>
                    <a:pt x="311811" y="272897"/>
                    <a:pt x="314249" y="261518"/>
                  </a:cubicBezTo>
                  <a:cubicBezTo>
                    <a:pt x="316687" y="250139"/>
                    <a:pt x="318110" y="238963"/>
                    <a:pt x="318516" y="227990"/>
                  </a:cubicBezTo>
                  <a:cubicBezTo>
                    <a:pt x="318516" y="220268"/>
                    <a:pt x="317602" y="211328"/>
                    <a:pt x="315773" y="201168"/>
                  </a:cubicBezTo>
                  <a:cubicBezTo>
                    <a:pt x="313944" y="191008"/>
                    <a:pt x="311303" y="181457"/>
                    <a:pt x="307848" y="172516"/>
                  </a:cubicBezTo>
                  <a:cubicBezTo>
                    <a:pt x="304394" y="163576"/>
                    <a:pt x="300127" y="155956"/>
                    <a:pt x="295047" y="149656"/>
                  </a:cubicBezTo>
                  <a:cubicBezTo>
                    <a:pt x="289967" y="143357"/>
                    <a:pt x="284175" y="140208"/>
                    <a:pt x="277673" y="140208"/>
                  </a:cubicBezTo>
                  <a:close/>
                  <a:moveTo>
                    <a:pt x="884758" y="74980"/>
                  </a:moveTo>
                  <a:cubicBezTo>
                    <a:pt x="890448" y="74980"/>
                    <a:pt x="895630" y="75387"/>
                    <a:pt x="900303" y="76200"/>
                  </a:cubicBezTo>
                  <a:cubicBezTo>
                    <a:pt x="904977" y="77012"/>
                    <a:pt x="908939" y="78435"/>
                    <a:pt x="912190" y="80467"/>
                  </a:cubicBezTo>
                  <a:cubicBezTo>
                    <a:pt x="912597" y="82499"/>
                    <a:pt x="912902" y="91033"/>
                    <a:pt x="913105" y="106070"/>
                  </a:cubicBezTo>
                  <a:cubicBezTo>
                    <a:pt x="913308" y="121107"/>
                    <a:pt x="913511" y="139395"/>
                    <a:pt x="913714" y="160934"/>
                  </a:cubicBezTo>
                  <a:cubicBezTo>
                    <a:pt x="913918" y="182473"/>
                    <a:pt x="914121" y="205536"/>
                    <a:pt x="914324" y="230124"/>
                  </a:cubicBezTo>
                  <a:cubicBezTo>
                    <a:pt x="914527" y="254711"/>
                    <a:pt x="914629" y="277368"/>
                    <a:pt x="914629" y="298094"/>
                  </a:cubicBezTo>
                  <a:cubicBezTo>
                    <a:pt x="914629" y="318820"/>
                    <a:pt x="914527" y="336194"/>
                    <a:pt x="914324" y="350215"/>
                  </a:cubicBezTo>
                  <a:cubicBezTo>
                    <a:pt x="914121" y="364236"/>
                    <a:pt x="914019" y="371246"/>
                    <a:pt x="914019" y="371246"/>
                  </a:cubicBezTo>
                  <a:cubicBezTo>
                    <a:pt x="911987" y="372872"/>
                    <a:pt x="908533" y="374091"/>
                    <a:pt x="903656" y="374904"/>
                  </a:cubicBezTo>
                  <a:cubicBezTo>
                    <a:pt x="898779" y="375716"/>
                    <a:pt x="893496" y="376123"/>
                    <a:pt x="887806" y="376123"/>
                  </a:cubicBezTo>
                  <a:cubicBezTo>
                    <a:pt x="882117" y="376123"/>
                    <a:pt x="876732" y="375716"/>
                    <a:pt x="871652" y="374904"/>
                  </a:cubicBezTo>
                  <a:cubicBezTo>
                    <a:pt x="866572" y="374091"/>
                    <a:pt x="862406" y="373075"/>
                    <a:pt x="859155" y="371856"/>
                  </a:cubicBezTo>
                  <a:cubicBezTo>
                    <a:pt x="859155" y="367792"/>
                    <a:pt x="859155" y="360984"/>
                    <a:pt x="859155" y="351434"/>
                  </a:cubicBezTo>
                  <a:cubicBezTo>
                    <a:pt x="859155" y="341884"/>
                    <a:pt x="859155" y="331216"/>
                    <a:pt x="859155" y="319430"/>
                  </a:cubicBezTo>
                  <a:cubicBezTo>
                    <a:pt x="859155" y="307644"/>
                    <a:pt x="859054" y="295757"/>
                    <a:pt x="858850" y="283768"/>
                  </a:cubicBezTo>
                  <a:cubicBezTo>
                    <a:pt x="858647" y="271780"/>
                    <a:pt x="858546" y="261518"/>
                    <a:pt x="858546" y="252984"/>
                  </a:cubicBezTo>
                  <a:cubicBezTo>
                    <a:pt x="851637" y="242824"/>
                    <a:pt x="844423" y="233578"/>
                    <a:pt x="836905" y="225247"/>
                  </a:cubicBezTo>
                  <a:cubicBezTo>
                    <a:pt x="829386" y="216916"/>
                    <a:pt x="821563" y="210515"/>
                    <a:pt x="813435" y="206044"/>
                  </a:cubicBezTo>
                  <a:cubicBezTo>
                    <a:pt x="813435" y="225552"/>
                    <a:pt x="813435" y="242214"/>
                    <a:pt x="813435" y="256032"/>
                  </a:cubicBezTo>
                  <a:cubicBezTo>
                    <a:pt x="813435" y="269849"/>
                    <a:pt x="813435" y="282752"/>
                    <a:pt x="813435" y="294741"/>
                  </a:cubicBezTo>
                  <a:cubicBezTo>
                    <a:pt x="813435" y="306730"/>
                    <a:pt x="813435" y="318617"/>
                    <a:pt x="813435" y="330403"/>
                  </a:cubicBezTo>
                  <a:cubicBezTo>
                    <a:pt x="813435" y="342188"/>
                    <a:pt x="813232" y="355600"/>
                    <a:pt x="812826" y="370636"/>
                  </a:cubicBezTo>
                  <a:cubicBezTo>
                    <a:pt x="810794" y="372668"/>
                    <a:pt x="807136" y="374091"/>
                    <a:pt x="801853" y="374904"/>
                  </a:cubicBezTo>
                  <a:cubicBezTo>
                    <a:pt x="796570" y="375716"/>
                    <a:pt x="791083" y="376123"/>
                    <a:pt x="785394" y="376123"/>
                  </a:cubicBezTo>
                  <a:cubicBezTo>
                    <a:pt x="778485" y="376123"/>
                    <a:pt x="772084" y="375615"/>
                    <a:pt x="766191" y="374599"/>
                  </a:cubicBezTo>
                  <a:cubicBezTo>
                    <a:pt x="760298" y="373583"/>
                    <a:pt x="756336" y="372059"/>
                    <a:pt x="754304" y="370027"/>
                  </a:cubicBezTo>
                  <a:cubicBezTo>
                    <a:pt x="754304" y="363931"/>
                    <a:pt x="754202" y="352958"/>
                    <a:pt x="753999" y="337108"/>
                  </a:cubicBezTo>
                  <a:cubicBezTo>
                    <a:pt x="753796" y="321259"/>
                    <a:pt x="753593" y="302971"/>
                    <a:pt x="753390" y="282244"/>
                  </a:cubicBezTo>
                  <a:cubicBezTo>
                    <a:pt x="753186" y="261518"/>
                    <a:pt x="753085" y="239776"/>
                    <a:pt x="753085" y="217017"/>
                  </a:cubicBezTo>
                  <a:cubicBezTo>
                    <a:pt x="753085" y="194259"/>
                    <a:pt x="752983" y="173126"/>
                    <a:pt x="752780" y="153619"/>
                  </a:cubicBezTo>
                  <a:cubicBezTo>
                    <a:pt x="752577" y="134112"/>
                    <a:pt x="752475" y="117551"/>
                    <a:pt x="752475" y="103936"/>
                  </a:cubicBezTo>
                  <a:cubicBezTo>
                    <a:pt x="752475" y="90322"/>
                    <a:pt x="752475" y="82499"/>
                    <a:pt x="752475" y="80467"/>
                  </a:cubicBezTo>
                  <a:cubicBezTo>
                    <a:pt x="753694" y="79654"/>
                    <a:pt x="756031" y="79044"/>
                    <a:pt x="759486" y="78638"/>
                  </a:cubicBezTo>
                  <a:cubicBezTo>
                    <a:pt x="762940" y="78232"/>
                    <a:pt x="766801" y="78028"/>
                    <a:pt x="771068" y="78028"/>
                  </a:cubicBezTo>
                  <a:cubicBezTo>
                    <a:pt x="775335" y="78028"/>
                    <a:pt x="779298" y="78232"/>
                    <a:pt x="782955" y="78638"/>
                  </a:cubicBezTo>
                  <a:cubicBezTo>
                    <a:pt x="786613" y="79044"/>
                    <a:pt x="789051" y="79451"/>
                    <a:pt x="790270" y="79857"/>
                  </a:cubicBezTo>
                  <a:cubicBezTo>
                    <a:pt x="799618" y="86766"/>
                    <a:pt x="807339" y="93573"/>
                    <a:pt x="813435" y="100279"/>
                  </a:cubicBezTo>
                  <a:cubicBezTo>
                    <a:pt x="819531" y="106984"/>
                    <a:pt x="824916" y="113588"/>
                    <a:pt x="829590" y="120091"/>
                  </a:cubicBezTo>
                  <a:cubicBezTo>
                    <a:pt x="834263" y="126593"/>
                    <a:pt x="838530" y="132994"/>
                    <a:pt x="842391" y="139293"/>
                  </a:cubicBezTo>
                  <a:cubicBezTo>
                    <a:pt x="846252" y="145592"/>
                    <a:pt x="850621" y="152196"/>
                    <a:pt x="855498" y="159105"/>
                  </a:cubicBezTo>
                  <a:cubicBezTo>
                    <a:pt x="855498" y="158292"/>
                    <a:pt x="855599" y="153720"/>
                    <a:pt x="855802" y="145389"/>
                  </a:cubicBezTo>
                  <a:cubicBezTo>
                    <a:pt x="856006" y="137058"/>
                    <a:pt x="856209" y="128016"/>
                    <a:pt x="856412" y="118262"/>
                  </a:cubicBezTo>
                  <a:cubicBezTo>
                    <a:pt x="856615" y="108508"/>
                    <a:pt x="856818" y="99669"/>
                    <a:pt x="857022" y="91744"/>
                  </a:cubicBezTo>
                  <a:cubicBezTo>
                    <a:pt x="857225" y="83820"/>
                    <a:pt x="857326" y="79857"/>
                    <a:pt x="857326" y="79857"/>
                  </a:cubicBezTo>
                  <a:cubicBezTo>
                    <a:pt x="865048" y="76606"/>
                    <a:pt x="874192" y="74980"/>
                    <a:pt x="884758" y="74980"/>
                  </a:cubicBezTo>
                  <a:close/>
                  <a:moveTo>
                    <a:pt x="666445" y="73761"/>
                  </a:moveTo>
                  <a:cubicBezTo>
                    <a:pt x="672948" y="73761"/>
                    <a:pt x="679044" y="74168"/>
                    <a:pt x="684733" y="74980"/>
                  </a:cubicBezTo>
                  <a:cubicBezTo>
                    <a:pt x="690423" y="75793"/>
                    <a:pt x="694893" y="77012"/>
                    <a:pt x="698145" y="78638"/>
                  </a:cubicBezTo>
                  <a:cubicBezTo>
                    <a:pt x="698551" y="89204"/>
                    <a:pt x="698754" y="101803"/>
                    <a:pt x="698754" y="116433"/>
                  </a:cubicBezTo>
                  <a:cubicBezTo>
                    <a:pt x="698754" y="131064"/>
                    <a:pt x="698754" y="147015"/>
                    <a:pt x="698754" y="164287"/>
                  </a:cubicBezTo>
                  <a:cubicBezTo>
                    <a:pt x="698754" y="181559"/>
                    <a:pt x="698653" y="199440"/>
                    <a:pt x="698449" y="217932"/>
                  </a:cubicBezTo>
                  <a:cubicBezTo>
                    <a:pt x="698246" y="236423"/>
                    <a:pt x="698145" y="254711"/>
                    <a:pt x="698145" y="272796"/>
                  </a:cubicBezTo>
                  <a:cubicBezTo>
                    <a:pt x="698145" y="290880"/>
                    <a:pt x="698145" y="308356"/>
                    <a:pt x="698145" y="325221"/>
                  </a:cubicBezTo>
                  <a:cubicBezTo>
                    <a:pt x="698145" y="342087"/>
                    <a:pt x="698348" y="357225"/>
                    <a:pt x="698754" y="370636"/>
                  </a:cubicBezTo>
                  <a:cubicBezTo>
                    <a:pt x="693877" y="373075"/>
                    <a:pt x="688391" y="374700"/>
                    <a:pt x="682295" y="375513"/>
                  </a:cubicBezTo>
                  <a:cubicBezTo>
                    <a:pt x="676199" y="376326"/>
                    <a:pt x="670306" y="376732"/>
                    <a:pt x="664617" y="376732"/>
                  </a:cubicBezTo>
                  <a:cubicBezTo>
                    <a:pt x="656489" y="376732"/>
                    <a:pt x="649377" y="376224"/>
                    <a:pt x="643281" y="375208"/>
                  </a:cubicBezTo>
                  <a:cubicBezTo>
                    <a:pt x="637185" y="374192"/>
                    <a:pt x="633121" y="373278"/>
                    <a:pt x="631089" y="372465"/>
                  </a:cubicBezTo>
                  <a:cubicBezTo>
                    <a:pt x="630682" y="350520"/>
                    <a:pt x="630276" y="326644"/>
                    <a:pt x="629869" y="300837"/>
                  </a:cubicBezTo>
                  <a:cubicBezTo>
                    <a:pt x="629463" y="275031"/>
                    <a:pt x="629260" y="249021"/>
                    <a:pt x="629260" y="222808"/>
                  </a:cubicBezTo>
                  <a:cubicBezTo>
                    <a:pt x="629260" y="196596"/>
                    <a:pt x="629463" y="171094"/>
                    <a:pt x="629869" y="146304"/>
                  </a:cubicBezTo>
                  <a:cubicBezTo>
                    <a:pt x="630276" y="121513"/>
                    <a:pt x="630682" y="99161"/>
                    <a:pt x="631089" y="79248"/>
                  </a:cubicBezTo>
                  <a:cubicBezTo>
                    <a:pt x="634340" y="77216"/>
                    <a:pt x="639217" y="75793"/>
                    <a:pt x="645719" y="74980"/>
                  </a:cubicBezTo>
                  <a:cubicBezTo>
                    <a:pt x="652221" y="74168"/>
                    <a:pt x="659130" y="73761"/>
                    <a:pt x="666445" y="73761"/>
                  </a:cubicBezTo>
                  <a:close/>
                  <a:moveTo>
                    <a:pt x="496748" y="71932"/>
                  </a:moveTo>
                  <a:cubicBezTo>
                    <a:pt x="513817" y="71932"/>
                    <a:pt x="528142" y="75793"/>
                    <a:pt x="539725" y="83515"/>
                  </a:cubicBezTo>
                  <a:cubicBezTo>
                    <a:pt x="551307" y="91236"/>
                    <a:pt x="560451" y="101193"/>
                    <a:pt x="567157" y="113385"/>
                  </a:cubicBezTo>
                  <a:cubicBezTo>
                    <a:pt x="573862" y="125577"/>
                    <a:pt x="578536" y="139293"/>
                    <a:pt x="581178" y="154533"/>
                  </a:cubicBezTo>
                  <a:cubicBezTo>
                    <a:pt x="583819" y="169773"/>
                    <a:pt x="584937" y="185115"/>
                    <a:pt x="584530" y="200558"/>
                  </a:cubicBezTo>
                  <a:cubicBezTo>
                    <a:pt x="576809" y="203809"/>
                    <a:pt x="567462" y="205435"/>
                    <a:pt x="556489" y="205435"/>
                  </a:cubicBezTo>
                  <a:cubicBezTo>
                    <a:pt x="546329" y="205435"/>
                    <a:pt x="537794" y="204012"/>
                    <a:pt x="530886" y="201168"/>
                  </a:cubicBezTo>
                  <a:cubicBezTo>
                    <a:pt x="531292" y="196291"/>
                    <a:pt x="531292" y="190296"/>
                    <a:pt x="530886" y="183184"/>
                  </a:cubicBezTo>
                  <a:cubicBezTo>
                    <a:pt x="530479" y="176072"/>
                    <a:pt x="529158" y="169164"/>
                    <a:pt x="526923" y="162458"/>
                  </a:cubicBezTo>
                  <a:cubicBezTo>
                    <a:pt x="524688" y="155752"/>
                    <a:pt x="521234" y="150063"/>
                    <a:pt x="516560" y="145389"/>
                  </a:cubicBezTo>
                  <a:cubicBezTo>
                    <a:pt x="511886" y="140716"/>
                    <a:pt x="505486" y="138379"/>
                    <a:pt x="497358" y="138379"/>
                  </a:cubicBezTo>
                  <a:cubicBezTo>
                    <a:pt x="486791" y="138379"/>
                    <a:pt x="478460" y="142443"/>
                    <a:pt x="472364" y="150571"/>
                  </a:cubicBezTo>
                  <a:cubicBezTo>
                    <a:pt x="466268" y="158699"/>
                    <a:pt x="461696" y="168249"/>
                    <a:pt x="458648" y="179222"/>
                  </a:cubicBezTo>
                  <a:cubicBezTo>
                    <a:pt x="455600" y="190195"/>
                    <a:pt x="453670" y="201269"/>
                    <a:pt x="452857" y="212445"/>
                  </a:cubicBezTo>
                  <a:cubicBezTo>
                    <a:pt x="452044" y="223621"/>
                    <a:pt x="451638" y="232460"/>
                    <a:pt x="451638" y="238963"/>
                  </a:cubicBezTo>
                  <a:cubicBezTo>
                    <a:pt x="451638" y="248310"/>
                    <a:pt x="452450" y="257556"/>
                    <a:pt x="454076" y="266700"/>
                  </a:cubicBezTo>
                  <a:cubicBezTo>
                    <a:pt x="455702" y="275844"/>
                    <a:pt x="458648" y="284175"/>
                    <a:pt x="462915" y="291693"/>
                  </a:cubicBezTo>
                  <a:cubicBezTo>
                    <a:pt x="467182" y="299212"/>
                    <a:pt x="473075" y="305714"/>
                    <a:pt x="480594" y="311200"/>
                  </a:cubicBezTo>
                  <a:cubicBezTo>
                    <a:pt x="488112" y="316687"/>
                    <a:pt x="497764" y="320243"/>
                    <a:pt x="509550" y="321868"/>
                  </a:cubicBezTo>
                  <a:cubicBezTo>
                    <a:pt x="517271" y="322681"/>
                    <a:pt x="524790" y="321462"/>
                    <a:pt x="532105" y="318211"/>
                  </a:cubicBezTo>
                  <a:cubicBezTo>
                    <a:pt x="532511" y="311302"/>
                    <a:pt x="532714" y="306324"/>
                    <a:pt x="532714" y="303276"/>
                  </a:cubicBezTo>
                  <a:cubicBezTo>
                    <a:pt x="532714" y="300228"/>
                    <a:pt x="532714" y="297688"/>
                    <a:pt x="532714" y="295656"/>
                  </a:cubicBezTo>
                  <a:cubicBezTo>
                    <a:pt x="532714" y="293624"/>
                    <a:pt x="532613" y="291490"/>
                    <a:pt x="532410" y="289255"/>
                  </a:cubicBezTo>
                  <a:cubicBezTo>
                    <a:pt x="532206" y="287020"/>
                    <a:pt x="532105" y="283260"/>
                    <a:pt x="532105" y="277977"/>
                  </a:cubicBezTo>
                  <a:lnTo>
                    <a:pt x="501015" y="277977"/>
                  </a:lnTo>
                  <a:cubicBezTo>
                    <a:pt x="498577" y="265785"/>
                    <a:pt x="497459" y="255219"/>
                    <a:pt x="497662" y="246278"/>
                  </a:cubicBezTo>
                  <a:cubicBezTo>
                    <a:pt x="497866" y="237337"/>
                    <a:pt x="498983" y="229616"/>
                    <a:pt x="501015" y="223113"/>
                  </a:cubicBezTo>
                  <a:lnTo>
                    <a:pt x="585750" y="223113"/>
                  </a:lnTo>
                  <a:cubicBezTo>
                    <a:pt x="585750" y="238150"/>
                    <a:pt x="585648" y="250748"/>
                    <a:pt x="585445" y="260908"/>
                  </a:cubicBezTo>
                  <a:cubicBezTo>
                    <a:pt x="585242" y="271068"/>
                    <a:pt x="585140" y="281127"/>
                    <a:pt x="585140" y="291084"/>
                  </a:cubicBezTo>
                  <a:cubicBezTo>
                    <a:pt x="585140" y="301040"/>
                    <a:pt x="585140" y="312013"/>
                    <a:pt x="585140" y="324002"/>
                  </a:cubicBezTo>
                  <a:cubicBezTo>
                    <a:pt x="585140" y="335991"/>
                    <a:pt x="585140" y="351332"/>
                    <a:pt x="585140" y="370027"/>
                  </a:cubicBezTo>
                  <a:cubicBezTo>
                    <a:pt x="576606" y="372872"/>
                    <a:pt x="565633" y="375513"/>
                    <a:pt x="552222" y="377952"/>
                  </a:cubicBezTo>
                  <a:cubicBezTo>
                    <a:pt x="538810" y="380390"/>
                    <a:pt x="526212" y="382016"/>
                    <a:pt x="514426" y="382828"/>
                  </a:cubicBezTo>
                  <a:cubicBezTo>
                    <a:pt x="492887" y="384048"/>
                    <a:pt x="474294" y="380288"/>
                    <a:pt x="458648" y="371551"/>
                  </a:cubicBezTo>
                  <a:cubicBezTo>
                    <a:pt x="443002" y="362813"/>
                    <a:pt x="430302" y="351332"/>
                    <a:pt x="420548" y="337108"/>
                  </a:cubicBezTo>
                  <a:cubicBezTo>
                    <a:pt x="410794" y="322884"/>
                    <a:pt x="403682" y="306933"/>
                    <a:pt x="399212" y="289255"/>
                  </a:cubicBezTo>
                  <a:cubicBezTo>
                    <a:pt x="394742" y="271576"/>
                    <a:pt x="392710" y="254406"/>
                    <a:pt x="393116" y="237744"/>
                  </a:cubicBezTo>
                  <a:cubicBezTo>
                    <a:pt x="393522" y="222707"/>
                    <a:pt x="395148" y="205638"/>
                    <a:pt x="397993" y="186537"/>
                  </a:cubicBezTo>
                  <a:cubicBezTo>
                    <a:pt x="400838" y="167436"/>
                    <a:pt x="406019" y="149352"/>
                    <a:pt x="413538" y="132283"/>
                  </a:cubicBezTo>
                  <a:cubicBezTo>
                    <a:pt x="421056" y="115214"/>
                    <a:pt x="431521" y="100888"/>
                    <a:pt x="444932" y="89306"/>
                  </a:cubicBezTo>
                  <a:cubicBezTo>
                    <a:pt x="458343" y="77724"/>
                    <a:pt x="475615" y="71932"/>
                    <a:pt x="496748" y="71932"/>
                  </a:cubicBezTo>
                  <a:close/>
                  <a:moveTo>
                    <a:pt x="277063" y="70104"/>
                  </a:moveTo>
                  <a:cubicBezTo>
                    <a:pt x="294132" y="70104"/>
                    <a:pt x="308966" y="75184"/>
                    <a:pt x="321564" y="85344"/>
                  </a:cubicBezTo>
                  <a:cubicBezTo>
                    <a:pt x="334163" y="95504"/>
                    <a:pt x="344729" y="108305"/>
                    <a:pt x="353263" y="123748"/>
                  </a:cubicBezTo>
                  <a:cubicBezTo>
                    <a:pt x="361798" y="139192"/>
                    <a:pt x="368199" y="155854"/>
                    <a:pt x="372466" y="173736"/>
                  </a:cubicBezTo>
                  <a:cubicBezTo>
                    <a:pt x="376733" y="191617"/>
                    <a:pt x="378867" y="208483"/>
                    <a:pt x="378867" y="224332"/>
                  </a:cubicBezTo>
                  <a:cubicBezTo>
                    <a:pt x="378867" y="241401"/>
                    <a:pt x="377343" y="257759"/>
                    <a:pt x="374295" y="273405"/>
                  </a:cubicBezTo>
                  <a:cubicBezTo>
                    <a:pt x="371247" y="289052"/>
                    <a:pt x="366878" y="303276"/>
                    <a:pt x="361188" y="316077"/>
                  </a:cubicBezTo>
                  <a:cubicBezTo>
                    <a:pt x="355499" y="328879"/>
                    <a:pt x="348895" y="339953"/>
                    <a:pt x="341376" y="349300"/>
                  </a:cubicBezTo>
                  <a:cubicBezTo>
                    <a:pt x="333858" y="358648"/>
                    <a:pt x="325425" y="365963"/>
                    <a:pt x="316078" y="371246"/>
                  </a:cubicBezTo>
                  <a:cubicBezTo>
                    <a:pt x="310388" y="374497"/>
                    <a:pt x="304292" y="377240"/>
                    <a:pt x="297790" y="379476"/>
                  </a:cubicBezTo>
                  <a:cubicBezTo>
                    <a:pt x="291287" y="381711"/>
                    <a:pt x="284175" y="382828"/>
                    <a:pt x="276454" y="382828"/>
                  </a:cubicBezTo>
                  <a:cubicBezTo>
                    <a:pt x="263043" y="382828"/>
                    <a:pt x="247396" y="378764"/>
                    <a:pt x="229515" y="370636"/>
                  </a:cubicBezTo>
                  <a:cubicBezTo>
                    <a:pt x="222606" y="367385"/>
                    <a:pt x="215799" y="361188"/>
                    <a:pt x="209093" y="352044"/>
                  </a:cubicBezTo>
                  <a:cubicBezTo>
                    <a:pt x="202387" y="342900"/>
                    <a:pt x="196495" y="332028"/>
                    <a:pt x="191415" y="319430"/>
                  </a:cubicBezTo>
                  <a:cubicBezTo>
                    <a:pt x="186335" y="306832"/>
                    <a:pt x="182169" y="292811"/>
                    <a:pt x="178918" y="277368"/>
                  </a:cubicBezTo>
                  <a:cubicBezTo>
                    <a:pt x="175667" y="261924"/>
                    <a:pt x="174041" y="246075"/>
                    <a:pt x="174041" y="229819"/>
                  </a:cubicBezTo>
                  <a:cubicBezTo>
                    <a:pt x="174041" y="215188"/>
                    <a:pt x="175768" y="198628"/>
                    <a:pt x="179223" y="180136"/>
                  </a:cubicBezTo>
                  <a:cubicBezTo>
                    <a:pt x="182677" y="161645"/>
                    <a:pt x="188367" y="144272"/>
                    <a:pt x="196291" y="128016"/>
                  </a:cubicBezTo>
                  <a:cubicBezTo>
                    <a:pt x="204216" y="111760"/>
                    <a:pt x="214783" y="98044"/>
                    <a:pt x="227991" y="86868"/>
                  </a:cubicBezTo>
                  <a:cubicBezTo>
                    <a:pt x="241199" y="75692"/>
                    <a:pt x="257556" y="70104"/>
                    <a:pt x="277063" y="70104"/>
                  </a:cubicBezTo>
                  <a:close/>
                  <a:moveTo>
                    <a:pt x="32919" y="0"/>
                  </a:moveTo>
                  <a:cubicBezTo>
                    <a:pt x="39827" y="0"/>
                    <a:pt x="46635" y="711"/>
                    <a:pt x="53340" y="2133"/>
                  </a:cubicBezTo>
                  <a:cubicBezTo>
                    <a:pt x="60046" y="3556"/>
                    <a:pt x="66040" y="5689"/>
                    <a:pt x="71323" y="8534"/>
                  </a:cubicBezTo>
                  <a:cubicBezTo>
                    <a:pt x="70917" y="12598"/>
                    <a:pt x="70612" y="20624"/>
                    <a:pt x="70409" y="32613"/>
                  </a:cubicBezTo>
                  <a:cubicBezTo>
                    <a:pt x="70206" y="44602"/>
                    <a:pt x="70104" y="58928"/>
                    <a:pt x="70104" y="75590"/>
                  </a:cubicBezTo>
                  <a:cubicBezTo>
                    <a:pt x="70104" y="92252"/>
                    <a:pt x="70206" y="110540"/>
                    <a:pt x="70409" y="130454"/>
                  </a:cubicBezTo>
                  <a:cubicBezTo>
                    <a:pt x="70612" y="150368"/>
                    <a:pt x="70714" y="170281"/>
                    <a:pt x="70714" y="190195"/>
                  </a:cubicBezTo>
                  <a:cubicBezTo>
                    <a:pt x="70714" y="210108"/>
                    <a:pt x="70815" y="229311"/>
                    <a:pt x="71019" y="247802"/>
                  </a:cubicBezTo>
                  <a:cubicBezTo>
                    <a:pt x="71222" y="266293"/>
                    <a:pt x="71323" y="282651"/>
                    <a:pt x="71323" y="296875"/>
                  </a:cubicBezTo>
                  <a:cubicBezTo>
                    <a:pt x="87986" y="296468"/>
                    <a:pt x="101803" y="296367"/>
                    <a:pt x="112776" y="296570"/>
                  </a:cubicBezTo>
                  <a:cubicBezTo>
                    <a:pt x="123749" y="296773"/>
                    <a:pt x="135738" y="296875"/>
                    <a:pt x="148743" y="296875"/>
                  </a:cubicBezTo>
                  <a:cubicBezTo>
                    <a:pt x="151181" y="299720"/>
                    <a:pt x="153010" y="304393"/>
                    <a:pt x="154229" y="310896"/>
                  </a:cubicBezTo>
                  <a:cubicBezTo>
                    <a:pt x="155448" y="317398"/>
                    <a:pt x="156058" y="324510"/>
                    <a:pt x="156058" y="332232"/>
                  </a:cubicBezTo>
                  <a:cubicBezTo>
                    <a:pt x="156058" y="339953"/>
                    <a:pt x="155651" y="347370"/>
                    <a:pt x="154839" y="354482"/>
                  </a:cubicBezTo>
                  <a:cubicBezTo>
                    <a:pt x="154026" y="361594"/>
                    <a:pt x="152603" y="366979"/>
                    <a:pt x="150571" y="370636"/>
                  </a:cubicBezTo>
                  <a:cubicBezTo>
                    <a:pt x="128626" y="371449"/>
                    <a:pt x="105563" y="371957"/>
                    <a:pt x="81382" y="372160"/>
                  </a:cubicBezTo>
                  <a:cubicBezTo>
                    <a:pt x="57201" y="372364"/>
                    <a:pt x="30683" y="372262"/>
                    <a:pt x="1829" y="371856"/>
                  </a:cubicBezTo>
                  <a:cubicBezTo>
                    <a:pt x="2236" y="360883"/>
                    <a:pt x="2439" y="345643"/>
                    <a:pt x="2439" y="326136"/>
                  </a:cubicBezTo>
                  <a:cubicBezTo>
                    <a:pt x="2439" y="306628"/>
                    <a:pt x="2337" y="285089"/>
                    <a:pt x="2134" y="261518"/>
                  </a:cubicBezTo>
                  <a:cubicBezTo>
                    <a:pt x="1931" y="237947"/>
                    <a:pt x="1728" y="213258"/>
                    <a:pt x="1524" y="187452"/>
                  </a:cubicBezTo>
                  <a:cubicBezTo>
                    <a:pt x="1321" y="161645"/>
                    <a:pt x="1118" y="137160"/>
                    <a:pt x="915" y="113995"/>
                  </a:cubicBezTo>
                  <a:cubicBezTo>
                    <a:pt x="712" y="90830"/>
                    <a:pt x="508" y="69799"/>
                    <a:pt x="305" y="50901"/>
                  </a:cubicBezTo>
                  <a:cubicBezTo>
                    <a:pt x="102" y="32004"/>
                    <a:pt x="0" y="17678"/>
                    <a:pt x="0" y="7924"/>
                  </a:cubicBezTo>
                  <a:cubicBezTo>
                    <a:pt x="4471" y="5080"/>
                    <a:pt x="9551" y="3048"/>
                    <a:pt x="15240" y="1828"/>
                  </a:cubicBezTo>
                  <a:cubicBezTo>
                    <a:pt x="20930" y="609"/>
                    <a:pt x="26823" y="0"/>
                    <a:pt x="32919" y="0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9A3700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800" dirty="0">
                <a:latin typeface="The Fountain of Wishes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518746-6E5E-F9D7-2BCA-2F14A88EF833}"/>
              </a:ext>
            </a:extLst>
          </p:cNvPr>
          <p:cNvGrpSpPr/>
          <p:nvPr/>
        </p:nvGrpSpPr>
        <p:grpSpPr>
          <a:xfrm>
            <a:off x="4701720" y="5618463"/>
            <a:ext cx="2788561" cy="694793"/>
            <a:chOff x="4330000" y="5925092"/>
            <a:chExt cx="3215149" cy="8010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98F34CF-310C-1EFA-FD49-DDA97F22DE37}"/>
                </a:ext>
              </a:extLst>
            </p:cNvPr>
            <p:cNvSpPr/>
            <p:nvPr/>
          </p:nvSpPr>
          <p:spPr>
            <a:xfrm>
              <a:off x="4330000" y="5925092"/>
              <a:ext cx="3215149" cy="80108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2704DF-BAE3-49A6-5988-2940524B783D}"/>
                </a:ext>
              </a:extLst>
            </p:cNvPr>
            <p:cNvSpPr txBox="1"/>
            <p:nvPr/>
          </p:nvSpPr>
          <p:spPr>
            <a:xfrm>
              <a:off x="5413710" y="6050140"/>
              <a:ext cx="1045093" cy="550984"/>
            </a:xfrm>
            <a:custGeom>
              <a:avLst/>
              <a:gdLst/>
              <a:ahLst/>
              <a:cxnLst/>
              <a:rect l="l" t="t" r="r" b="b"/>
              <a:pathLst>
                <a:path w="1045093" h="550984">
                  <a:moveTo>
                    <a:pt x="1033958" y="107185"/>
                  </a:moveTo>
                  <a:cubicBezTo>
                    <a:pt x="1038091" y="112500"/>
                    <a:pt x="1041044" y="119439"/>
                    <a:pt x="1042816" y="128002"/>
                  </a:cubicBezTo>
                  <a:cubicBezTo>
                    <a:pt x="1044588" y="136565"/>
                    <a:pt x="1045326" y="145276"/>
                    <a:pt x="1045030" y="154134"/>
                  </a:cubicBezTo>
                  <a:cubicBezTo>
                    <a:pt x="1044735" y="162992"/>
                    <a:pt x="1043554" y="171703"/>
                    <a:pt x="1041487" y="180266"/>
                  </a:cubicBezTo>
                  <a:cubicBezTo>
                    <a:pt x="1039420" y="188829"/>
                    <a:pt x="1036615" y="195768"/>
                    <a:pt x="1033072" y="201083"/>
                  </a:cubicBezTo>
                  <a:cubicBezTo>
                    <a:pt x="1026576" y="201083"/>
                    <a:pt x="1021261" y="201230"/>
                    <a:pt x="1017127" y="201526"/>
                  </a:cubicBezTo>
                  <a:cubicBezTo>
                    <a:pt x="1012993" y="201821"/>
                    <a:pt x="1008564" y="202116"/>
                    <a:pt x="1003840" y="202411"/>
                  </a:cubicBezTo>
                  <a:cubicBezTo>
                    <a:pt x="999115" y="202707"/>
                    <a:pt x="993062" y="203002"/>
                    <a:pt x="985680" y="203297"/>
                  </a:cubicBezTo>
                  <a:cubicBezTo>
                    <a:pt x="978298" y="203593"/>
                    <a:pt x="968111" y="203740"/>
                    <a:pt x="955119" y="203740"/>
                  </a:cubicBezTo>
                  <a:cubicBezTo>
                    <a:pt x="955119" y="247441"/>
                    <a:pt x="955267" y="283317"/>
                    <a:pt x="955562" y="311368"/>
                  </a:cubicBezTo>
                  <a:cubicBezTo>
                    <a:pt x="955857" y="339419"/>
                    <a:pt x="956153" y="364517"/>
                    <a:pt x="956448" y="386663"/>
                  </a:cubicBezTo>
                  <a:cubicBezTo>
                    <a:pt x="956743" y="408809"/>
                    <a:pt x="957038" y="430659"/>
                    <a:pt x="957334" y="452214"/>
                  </a:cubicBezTo>
                  <a:cubicBezTo>
                    <a:pt x="957629" y="473769"/>
                    <a:pt x="958072" y="500196"/>
                    <a:pt x="958663" y="531495"/>
                  </a:cubicBezTo>
                  <a:cubicBezTo>
                    <a:pt x="954529" y="535629"/>
                    <a:pt x="948476" y="538582"/>
                    <a:pt x="940503" y="540354"/>
                  </a:cubicBezTo>
                  <a:cubicBezTo>
                    <a:pt x="932531" y="542125"/>
                    <a:pt x="923820" y="543011"/>
                    <a:pt x="914371" y="543011"/>
                  </a:cubicBezTo>
                  <a:cubicBezTo>
                    <a:pt x="903741" y="543011"/>
                    <a:pt x="893554" y="541978"/>
                    <a:pt x="883810" y="539911"/>
                  </a:cubicBezTo>
                  <a:cubicBezTo>
                    <a:pt x="874066" y="537844"/>
                    <a:pt x="866832" y="534743"/>
                    <a:pt x="862108" y="530610"/>
                  </a:cubicBezTo>
                  <a:cubicBezTo>
                    <a:pt x="862108" y="498129"/>
                    <a:pt x="862255" y="468159"/>
                    <a:pt x="862551" y="440698"/>
                  </a:cubicBezTo>
                  <a:cubicBezTo>
                    <a:pt x="862846" y="413238"/>
                    <a:pt x="863289" y="386663"/>
                    <a:pt x="863879" y="360974"/>
                  </a:cubicBezTo>
                  <a:cubicBezTo>
                    <a:pt x="864470" y="335285"/>
                    <a:pt x="864913" y="309449"/>
                    <a:pt x="865208" y="283464"/>
                  </a:cubicBezTo>
                  <a:cubicBezTo>
                    <a:pt x="865503" y="257480"/>
                    <a:pt x="865651" y="230020"/>
                    <a:pt x="865651" y="201083"/>
                  </a:cubicBezTo>
                  <a:cubicBezTo>
                    <a:pt x="849706" y="201083"/>
                    <a:pt x="835238" y="201230"/>
                    <a:pt x="822246" y="201526"/>
                  </a:cubicBezTo>
                  <a:cubicBezTo>
                    <a:pt x="809253" y="201821"/>
                    <a:pt x="794785" y="201968"/>
                    <a:pt x="778840" y="201968"/>
                  </a:cubicBezTo>
                  <a:cubicBezTo>
                    <a:pt x="777068" y="197244"/>
                    <a:pt x="775444" y="191043"/>
                    <a:pt x="773968" y="183366"/>
                  </a:cubicBezTo>
                  <a:cubicBezTo>
                    <a:pt x="772492" y="175689"/>
                    <a:pt x="771753" y="167421"/>
                    <a:pt x="771753" y="158563"/>
                  </a:cubicBezTo>
                  <a:cubicBezTo>
                    <a:pt x="771753" y="149705"/>
                    <a:pt x="772492" y="140699"/>
                    <a:pt x="773968" y="131545"/>
                  </a:cubicBezTo>
                  <a:cubicBezTo>
                    <a:pt x="775444" y="122392"/>
                    <a:pt x="777659" y="114567"/>
                    <a:pt x="780612" y="108071"/>
                  </a:cubicBezTo>
                  <a:cubicBezTo>
                    <a:pt x="794194" y="108071"/>
                    <a:pt x="813387" y="108071"/>
                    <a:pt x="838190" y="108071"/>
                  </a:cubicBezTo>
                  <a:cubicBezTo>
                    <a:pt x="862993" y="108071"/>
                    <a:pt x="888535" y="108071"/>
                    <a:pt x="914814" y="108071"/>
                  </a:cubicBezTo>
                  <a:cubicBezTo>
                    <a:pt x="941094" y="108071"/>
                    <a:pt x="965306" y="107923"/>
                    <a:pt x="987452" y="107628"/>
                  </a:cubicBezTo>
                  <a:cubicBezTo>
                    <a:pt x="1009597" y="107333"/>
                    <a:pt x="1025099" y="107185"/>
                    <a:pt x="1033958" y="107185"/>
                  </a:cubicBezTo>
                  <a:close/>
                  <a:moveTo>
                    <a:pt x="683571" y="98327"/>
                  </a:moveTo>
                  <a:cubicBezTo>
                    <a:pt x="693020" y="98327"/>
                    <a:pt x="701878" y="98918"/>
                    <a:pt x="710146" y="100099"/>
                  </a:cubicBezTo>
                  <a:cubicBezTo>
                    <a:pt x="718413" y="101280"/>
                    <a:pt x="724910" y="103051"/>
                    <a:pt x="729634" y="105414"/>
                  </a:cubicBezTo>
                  <a:cubicBezTo>
                    <a:pt x="730224" y="120768"/>
                    <a:pt x="730520" y="139075"/>
                    <a:pt x="730520" y="160335"/>
                  </a:cubicBezTo>
                  <a:cubicBezTo>
                    <a:pt x="730520" y="181595"/>
                    <a:pt x="730520" y="204774"/>
                    <a:pt x="730520" y="229872"/>
                  </a:cubicBezTo>
                  <a:cubicBezTo>
                    <a:pt x="730520" y="254970"/>
                    <a:pt x="730372" y="280955"/>
                    <a:pt x="730077" y="307825"/>
                  </a:cubicBezTo>
                  <a:cubicBezTo>
                    <a:pt x="729782" y="334695"/>
                    <a:pt x="729634" y="361269"/>
                    <a:pt x="729634" y="387549"/>
                  </a:cubicBezTo>
                  <a:cubicBezTo>
                    <a:pt x="729634" y="413828"/>
                    <a:pt x="729634" y="439222"/>
                    <a:pt x="729634" y="463730"/>
                  </a:cubicBezTo>
                  <a:cubicBezTo>
                    <a:pt x="729634" y="488238"/>
                    <a:pt x="729929" y="510236"/>
                    <a:pt x="730520" y="529724"/>
                  </a:cubicBezTo>
                  <a:cubicBezTo>
                    <a:pt x="723433" y="533267"/>
                    <a:pt x="715461" y="535629"/>
                    <a:pt x="706602" y="536810"/>
                  </a:cubicBezTo>
                  <a:cubicBezTo>
                    <a:pt x="697744" y="537991"/>
                    <a:pt x="689181" y="538582"/>
                    <a:pt x="680914" y="538582"/>
                  </a:cubicBezTo>
                  <a:cubicBezTo>
                    <a:pt x="669103" y="538582"/>
                    <a:pt x="658768" y="537844"/>
                    <a:pt x="649910" y="536367"/>
                  </a:cubicBezTo>
                  <a:cubicBezTo>
                    <a:pt x="641051" y="534891"/>
                    <a:pt x="635146" y="533562"/>
                    <a:pt x="632193" y="532381"/>
                  </a:cubicBezTo>
                  <a:cubicBezTo>
                    <a:pt x="631603" y="500492"/>
                    <a:pt x="631012" y="465797"/>
                    <a:pt x="630422" y="428297"/>
                  </a:cubicBezTo>
                  <a:cubicBezTo>
                    <a:pt x="629831" y="390797"/>
                    <a:pt x="629536" y="353002"/>
                    <a:pt x="629536" y="314911"/>
                  </a:cubicBezTo>
                  <a:cubicBezTo>
                    <a:pt x="629536" y="276821"/>
                    <a:pt x="629831" y="239764"/>
                    <a:pt x="630422" y="203740"/>
                  </a:cubicBezTo>
                  <a:cubicBezTo>
                    <a:pt x="631012" y="167717"/>
                    <a:pt x="631603" y="135236"/>
                    <a:pt x="632193" y="106299"/>
                  </a:cubicBezTo>
                  <a:cubicBezTo>
                    <a:pt x="636918" y="103347"/>
                    <a:pt x="644004" y="101280"/>
                    <a:pt x="653453" y="100099"/>
                  </a:cubicBezTo>
                  <a:cubicBezTo>
                    <a:pt x="662902" y="98918"/>
                    <a:pt x="672941" y="98327"/>
                    <a:pt x="683571" y="98327"/>
                  </a:cubicBezTo>
                  <a:close/>
                  <a:moveTo>
                    <a:pt x="514740" y="90355"/>
                  </a:moveTo>
                  <a:cubicBezTo>
                    <a:pt x="526551" y="90355"/>
                    <a:pt x="537919" y="91536"/>
                    <a:pt x="548845" y="93898"/>
                  </a:cubicBezTo>
                  <a:cubicBezTo>
                    <a:pt x="559770" y="96260"/>
                    <a:pt x="568480" y="100689"/>
                    <a:pt x="574976" y="107185"/>
                  </a:cubicBezTo>
                  <a:cubicBezTo>
                    <a:pt x="575567" y="107776"/>
                    <a:pt x="574534" y="112500"/>
                    <a:pt x="571876" y="121358"/>
                  </a:cubicBezTo>
                  <a:cubicBezTo>
                    <a:pt x="569219" y="130217"/>
                    <a:pt x="565675" y="141142"/>
                    <a:pt x="561246" y="154134"/>
                  </a:cubicBezTo>
                  <a:cubicBezTo>
                    <a:pt x="556817" y="167126"/>
                    <a:pt x="551797" y="181299"/>
                    <a:pt x="546187" y="196654"/>
                  </a:cubicBezTo>
                  <a:cubicBezTo>
                    <a:pt x="540577" y="212008"/>
                    <a:pt x="535262" y="226772"/>
                    <a:pt x="530242" y="240945"/>
                  </a:cubicBezTo>
                  <a:cubicBezTo>
                    <a:pt x="525223" y="255118"/>
                    <a:pt x="520794" y="267667"/>
                    <a:pt x="516955" y="278592"/>
                  </a:cubicBezTo>
                  <a:cubicBezTo>
                    <a:pt x="513116" y="289518"/>
                    <a:pt x="510607" y="297047"/>
                    <a:pt x="509425" y="301181"/>
                  </a:cubicBezTo>
                  <a:lnTo>
                    <a:pt x="575862" y="532381"/>
                  </a:lnTo>
                  <a:cubicBezTo>
                    <a:pt x="572910" y="537696"/>
                    <a:pt x="564494" y="542125"/>
                    <a:pt x="550616" y="545669"/>
                  </a:cubicBezTo>
                  <a:cubicBezTo>
                    <a:pt x="536738" y="549212"/>
                    <a:pt x="523008" y="550984"/>
                    <a:pt x="509425" y="550984"/>
                  </a:cubicBezTo>
                  <a:cubicBezTo>
                    <a:pt x="501158" y="550984"/>
                    <a:pt x="493628" y="550098"/>
                    <a:pt x="486837" y="548326"/>
                  </a:cubicBezTo>
                  <a:cubicBezTo>
                    <a:pt x="480046" y="546554"/>
                    <a:pt x="475764" y="543897"/>
                    <a:pt x="473992" y="540354"/>
                  </a:cubicBezTo>
                  <a:cubicBezTo>
                    <a:pt x="467496" y="510826"/>
                    <a:pt x="460557" y="479232"/>
                    <a:pt x="453176" y="445570"/>
                  </a:cubicBezTo>
                  <a:cubicBezTo>
                    <a:pt x="445794" y="411909"/>
                    <a:pt x="437378" y="380610"/>
                    <a:pt x="427929" y="351673"/>
                  </a:cubicBezTo>
                  <a:lnTo>
                    <a:pt x="385410" y="541240"/>
                  </a:lnTo>
                  <a:cubicBezTo>
                    <a:pt x="374190" y="545964"/>
                    <a:pt x="360016" y="548326"/>
                    <a:pt x="342890" y="548326"/>
                  </a:cubicBezTo>
                  <a:cubicBezTo>
                    <a:pt x="331670" y="548326"/>
                    <a:pt x="320745" y="547145"/>
                    <a:pt x="310115" y="544783"/>
                  </a:cubicBezTo>
                  <a:cubicBezTo>
                    <a:pt x="299485" y="542421"/>
                    <a:pt x="290036" y="538287"/>
                    <a:pt x="281768" y="532381"/>
                  </a:cubicBezTo>
                  <a:cubicBezTo>
                    <a:pt x="281178" y="531200"/>
                    <a:pt x="282211" y="525442"/>
                    <a:pt x="284869" y="515108"/>
                  </a:cubicBezTo>
                  <a:cubicBezTo>
                    <a:pt x="287526" y="504773"/>
                    <a:pt x="291217" y="491633"/>
                    <a:pt x="295942" y="475688"/>
                  </a:cubicBezTo>
                  <a:cubicBezTo>
                    <a:pt x="300666" y="459744"/>
                    <a:pt x="305833" y="442470"/>
                    <a:pt x="311444" y="423868"/>
                  </a:cubicBezTo>
                  <a:cubicBezTo>
                    <a:pt x="317054" y="405265"/>
                    <a:pt x="322516" y="387401"/>
                    <a:pt x="327831" y="370275"/>
                  </a:cubicBezTo>
                  <a:cubicBezTo>
                    <a:pt x="333146" y="353149"/>
                    <a:pt x="337723" y="338090"/>
                    <a:pt x="341562" y="325098"/>
                  </a:cubicBezTo>
                  <a:cubicBezTo>
                    <a:pt x="345400" y="312106"/>
                    <a:pt x="347910" y="303248"/>
                    <a:pt x="349091" y="298523"/>
                  </a:cubicBezTo>
                  <a:lnTo>
                    <a:pt x="284426" y="107185"/>
                  </a:lnTo>
                  <a:cubicBezTo>
                    <a:pt x="290331" y="102461"/>
                    <a:pt x="298451" y="98918"/>
                    <a:pt x="308786" y="96555"/>
                  </a:cubicBezTo>
                  <a:cubicBezTo>
                    <a:pt x="319121" y="94193"/>
                    <a:pt x="329898" y="93012"/>
                    <a:pt x="341119" y="93012"/>
                  </a:cubicBezTo>
                  <a:cubicBezTo>
                    <a:pt x="349977" y="93012"/>
                    <a:pt x="358392" y="93603"/>
                    <a:pt x="366365" y="94784"/>
                  </a:cubicBezTo>
                  <a:cubicBezTo>
                    <a:pt x="374337" y="95965"/>
                    <a:pt x="380981" y="97441"/>
                    <a:pt x="386296" y="99213"/>
                  </a:cubicBezTo>
                  <a:cubicBezTo>
                    <a:pt x="394564" y="138780"/>
                    <a:pt x="401650" y="173474"/>
                    <a:pt x="407556" y="203297"/>
                  </a:cubicBezTo>
                  <a:cubicBezTo>
                    <a:pt x="413461" y="233120"/>
                    <a:pt x="420252" y="261909"/>
                    <a:pt x="427929" y="289665"/>
                  </a:cubicBezTo>
                  <a:lnTo>
                    <a:pt x="471335" y="97441"/>
                  </a:lnTo>
                  <a:cubicBezTo>
                    <a:pt x="475469" y="95079"/>
                    <a:pt x="481374" y="93307"/>
                    <a:pt x="489051" y="92126"/>
                  </a:cubicBezTo>
                  <a:cubicBezTo>
                    <a:pt x="496729" y="90945"/>
                    <a:pt x="505292" y="90355"/>
                    <a:pt x="514740" y="90355"/>
                  </a:cubicBezTo>
                  <a:close/>
                  <a:moveTo>
                    <a:pt x="222342" y="0"/>
                  </a:moveTo>
                  <a:cubicBezTo>
                    <a:pt x="224704" y="4134"/>
                    <a:pt x="226476" y="11221"/>
                    <a:pt x="227657" y="21260"/>
                  </a:cubicBezTo>
                  <a:cubicBezTo>
                    <a:pt x="228838" y="31299"/>
                    <a:pt x="229429" y="41929"/>
                    <a:pt x="229429" y="53150"/>
                  </a:cubicBezTo>
                  <a:cubicBezTo>
                    <a:pt x="229429" y="64370"/>
                    <a:pt x="228838" y="75000"/>
                    <a:pt x="227657" y="85040"/>
                  </a:cubicBezTo>
                  <a:cubicBezTo>
                    <a:pt x="226476" y="95079"/>
                    <a:pt x="224999" y="102461"/>
                    <a:pt x="223228" y="107185"/>
                  </a:cubicBezTo>
                  <a:cubicBezTo>
                    <a:pt x="207874" y="107185"/>
                    <a:pt x="192519" y="107185"/>
                    <a:pt x="177165" y="107185"/>
                  </a:cubicBezTo>
                  <a:cubicBezTo>
                    <a:pt x="164173" y="107185"/>
                    <a:pt x="150295" y="107038"/>
                    <a:pt x="135531" y="106742"/>
                  </a:cubicBezTo>
                  <a:cubicBezTo>
                    <a:pt x="120767" y="106447"/>
                    <a:pt x="107185" y="106299"/>
                    <a:pt x="94783" y="106299"/>
                  </a:cubicBezTo>
                  <a:cubicBezTo>
                    <a:pt x="93602" y="144685"/>
                    <a:pt x="93602" y="182480"/>
                    <a:pt x="94783" y="219685"/>
                  </a:cubicBezTo>
                  <a:cubicBezTo>
                    <a:pt x="103641" y="220276"/>
                    <a:pt x="117519" y="220276"/>
                    <a:pt x="136417" y="219685"/>
                  </a:cubicBezTo>
                  <a:cubicBezTo>
                    <a:pt x="155315" y="219094"/>
                    <a:pt x="180413" y="219094"/>
                    <a:pt x="211712" y="219685"/>
                  </a:cubicBezTo>
                  <a:cubicBezTo>
                    <a:pt x="213484" y="225000"/>
                    <a:pt x="214812" y="231791"/>
                    <a:pt x="215698" y="240059"/>
                  </a:cubicBezTo>
                  <a:cubicBezTo>
                    <a:pt x="216584" y="248327"/>
                    <a:pt x="217027" y="256890"/>
                    <a:pt x="217027" y="265748"/>
                  </a:cubicBezTo>
                  <a:cubicBezTo>
                    <a:pt x="217027" y="274606"/>
                    <a:pt x="216732" y="283021"/>
                    <a:pt x="216141" y="290994"/>
                  </a:cubicBezTo>
                  <a:cubicBezTo>
                    <a:pt x="215551" y="298966"/>
                    <a:pt x="214665" y="305610"/>
                    <a:pt x="213484" y="310925"/>
                  </a:cubicBezTo>
                  <a:cubicBezTo>
                    <a:pt x="196358" y="311516"/>
                    <a:pt x="178789" y="311516"/>
                    <a:pt x="160777" y="310925"/>
                  </a:cubicBezTo>
                  <a:cubicBezTo>
                    <a:pt x="142765" y="310334"/>
                    <a:pt x="120767" y="310334"/>
                    <a:pt x="94783" y="310925"/>
                  </a:cubicBezTo>
                  <a:cubicBezTo>
                    <a:pt x="94783" y="325098"/>
                    <a:pt x="94931" y="337647"/>
                    <a:pt x="95226" y="348573"/>
                  </a:cubicBezTo>
                  <a:cubicBezTo>
                    <a:pt x="95521" y="359498"/>
                    <a:pt x="95669" y="369832"/>
                    <a:pt x="95669" y="379576"/>
                  </a:cubicBezTo>
                  <a:cubicBezTo>
                    <a:pt x="95669" y="389321"/>
                    <a:pt x="95521" y="398917"/>
                    <a:pt x="95226" y="408366"/>
                  </a:cubicBezTo>
                  <a:cubicBezTo>
                    <a:pt x="94931" y="417815"/>
                    <a:pt x="94783" y="427559"/>
                    <a:pt x="94783" y="437598"/>
                  </a:cubicBezTo>
                  <a:cubicBezTo>
                    <a:pt x="107775" y="437007"/>
                    <a:pt x="119734" y="436712"/>
                    <a:pt x="130659" y="436712"/>
                  </a:cubicBezTo>
                  <a:cubicBezTo>
                    <a:pt x="141584" y="436712"/>
                    <a:pt x="152214" y="436712"/>
                    <a:pt x="162549" y="436712"/>
                  </a:cubicBezTo>
                  <a:cubicBezTo>
                    <a:pt x="172883" y="436712"/>
                    <a:pt x="183661" y="436712"/>
                    <a:pt x="194881" y="436712"/>
                  </a:cubicBezTo>
                  <a:cubicBezTo>
                    <a:pt x="206102" y="436712"/>
                    <a:pt x="218208" y="436712"/>
                    <a:pt x="231200" y="436712"/>
                  </a:cubicBezTo>
                  <a:cubicBezTo>
                    <a:pt x="234153" y="441437"/>
                    <a:pt x="236368" y="448375"/>
                    <a:pt x="237844" y="457529"/>
                  </a:cubicBezTo>
                  <a:cubicBezTo>
                    <a:pt x="239320" y="466683"/>
                    <a:pt x="240206" y="476131"/>
                    <a:pt x="240501" y="485875"/>
                  </a:cubicBezTo>
                  <a:cubicBezTo>
                    <a:pt x="240797" y="495619"/>
                    <a:pt x="240354" y="504921"/>
                    <a:pt x="239173" y="513779"/>
                  </a:cubicBezTo>
                  <a:cubicBezTo>
                    <a:pt x="237992" y="522637"/>
                    <a:pt x="235925" y="528838"/>
                    <a:pt x="232972" y="532381"/>
                  </a:cubicBezTo>
                  <a:cubicBezTo>
                    <a:pt x="194586" y="532381"/>
                    <a:pt x="155610" y="532529"/>
                    <a:pt x="116043" y="532824"/>
                  </a:cubicBezTo>
                  <a:cubicBezTo>
                    <a:pt x="76476" y="533119"/>
                    <a:pt x="37795" y="532972"/>
                    <a:pt x="0" y="532381"/>
                  </a:cubicBezTo>
                  <a:cubicBezTo>
                    <a:pt x="0" y="517617"/>
                    <a:pt x="0" y="495472"/>
                    <a:pt x="0" y="465944"/>
                  </a:cubicBezTo>
                  <a:cubicBezTo>
                    <a:pt x="0" y="436417"/>
                    <a:pt x="0" y="403346"/>
                    <a:pt x="0" y="366732"/>
                  </a:cubicBezTo>
                  <a:cubicBezTo>
                    <a:pt x="0" y="330118"/>
                    <a:pt x="148" y="292027"/>
                    <a:pt x="443" y="252461"/>
                  </a:cubicBezTo>
                  <a:cubicBezTo>
                    <a:pt x="738" y="212894"/>
                    <a:pt x="1033" y="175984"/>
                    <a:pt x="1329" y="141732"/>
                  </a:cubicBezTo>
                  <a:cubicBezTo>
                    <a:pt x="1624" y="107481"/>
                    <a:pt x="1919" y="77658"/>
                    <a:pt x="2214" y="52264"/>
                  </a:cubicBezTo>
                  <a:cubicBezTo>
                    <a:pt x="2510" y="26870"/>
                    <a:pt x="2657" y="9744"/>
                    <a:pt x="2657" y="886"/>
                  </a:cubicBezTo>
                  <a:cubicBezTo>
                    <a:pt x="21555" y="886"/>
                    <a:pt x="39124" y="886"/>
                    <a:pt x="55364" y="886"/>
                  </a:cubicBezTo>
                  <a:cubicBezTo>
                    <a:pt x="71604" y="886"/>
                    <a:pt x="88140" y="886"/>
                    <a:pt x="104970" y="886"/>
                  </a:cubicBezTo>
                  <a:cubicBezTo>
                    <a:pt x="121801" y="886"/>
                    <a:pt x="139665" y="738"/>
                    <a:pt x="158563" y="443"/>
                  </a:cubicBezTo>
                  <a:cubicBezTo>
                    <a:pt x="177460" y="148"/>
                    <a:pt x="198720" y="0"/>
                    <a:pt x="222342" y="0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9A3700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latin typeface="The Fountain of Wishes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DC1D33-EC09-8331-6F96-F173CE917262}"/>
              </a:ext>
            </a:extLst>
          </p:cNvPr>
          <p:cNvGrpSpPr/>
          <p:nvPr/>
        </p:nvGrpSpPr>
        <p:grpSpPr>
          <a:xfrm>
            <a:off x="4701720" y="4442241"/>
            <a:ext cx="2788561" cy="694793"/>
            <a:chOff x="4329999" y="4442241"/>
            <a:chExt cx="3215149" cy="80108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F4C606C-0424-1DAF-2A06-F9C1743C19C5}"/>
                </a:ext>
              </a:extLst>
            </p:cNvPr>
            <p:cNvSpPr/>
            <p:nvPr/>
          </p:nvSpPr>
          <p:spPr>
            <a:xfrm>
              <a:off x="4329999" y="4442241"/>
              <a:ext cx="3215149" cy="80108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67E82-DA29-2033-4B5F-EE3E7D2DB94F}"/>
                </a:ext>
              </a:extLst>
            </p:cNvPr>
            <p:cNvSpPr txBox="1"/>
            <p:nvPr/>
          </p:nvSpPr>
          <p:spPr>
            <a:xfrm>
              <a:off x="4861460" y="4565798"/>
              <a:ext cx="2149595" cy="553965"/>
            </a:xfrm>
            <a:custGeom>
              <a:avLst/>
              <a:gdLst/>
              <a:ahLst/>
              <a:cxnLst/>
              <a:rect l="l" t="t" r="r" b="b"/>
              <a:pathLst>
                <a:path w="2149595" h="553965">
                  <a:moveTo>
                    <a:pt x="1092092" y="113385"/>
                  </a:moveTo>
                  <a:cubicBezTo>
                    <a:pt x="1096225" y="118700"/>
                    <a:pt x="1099178" y="125639"/>
                    <a:pt x="1100950" y="134202"/>
                  </a:cubicBezTo>
                  <a:cubicBezTo>
                    <a:pt x="1102721" y="142765"/>
                    <a:pt x="1103460" y="151476"/>
                    <a:pt x="1103164" y="160334"/>
                  </a:cubicBezTo>
                  <a:cubicBezTo>
                    <a:pt x="1102869" y="169192"/>
                    <a:pt x="1101688" y="177903"/>
                    <a:pt x="1099621" y="186466"/>
                  </a:cubicBezTo>
                  <a:cubicBezTo>
                    <a:pt x="1097554" y="195029"/>
                    <a:pt x="1094749" y="201968"/>
                    <a:pt x="1091206" y="207283"/>
                  </a:cubicBezTo>
                  <a:cubicBezTo>
                    <a:pt x="1084710" y="207283"/>
                    <a:pt x="1079395" y="207430"/>
                    <a:pt x="1075261" y="207726"/>
                  </a:cubicBezTo>
                  <a:cubicBezTo>
                    <a:pt x="1071127" y="208021"/>
                    <a:pt x="1066698" y="208316"/>
                    <a:pt x="1061974" y="208611"/>
                  </a:cubicBezTo>
                  <a:cubicBezTo>
                    <a:pt x="1057249" y="208907"/>
                    <a:pt x="1051196" y="209202"/>
                    <a:pt x="1043814" y="209497"/>
                  </a:cubicBezTo>
                  <a:cubicBezTo>
                    <a:pt x="1036432" y="209793"/>
                    <a:pt x="1026245" y="209940"/>
                    <a:pt x="1013253" y="209940"/>
                  </a:cubicBezTo>
                  <a:cubicBezTo>
                    <a:pt x="1013253" y="253641"/>
                    <a:pt x="1013401" y="289517"/>
                    <a:pt x="1013696" y="317568"/>
                  </a:cubicBezTo>
                  <a:cubicBezTo>
                    <a:pt x="1013991" y="345619"/>
                    <a:pt x="1014287" y="370717"/>
                    <a:pt x="1014582" y="392863"/>
                  </a:cubicBezTo>
                  <a:cubicBezTo>
                    <a:pt x="1014877" y="415009"/>
                    <a:pt x="1015172" y="436859"/>
                    <a:pt x="1015468" y="458414"/>
                  </a:cubicBezTo>
                  <a:cubicBezTo>
                    <a:pt x="1015763" y="479969"/>
                    <a:pt x="1016206" y="506396"/>
                    <a:pt x="1016797" y="537695"/>
                  </a:cubicBezTo>
                  <a:cubicBezTo>
                    <a:pt x="1012663" y="541829"/>
                    <a:pt x="1006610" y="544782"/>
                    <a:pt x="998637" y="546554"/>
                  </a:cubicBezTo>
                  <a:cubicBezTo>
                    <a:pt x="990665" y="548325"/>
                    <a:pt x="981954" y="549211"/>
                    <a:pt x="972505" y="549211"/>
                  </a:cubicBezTo>
                  <a:cubicBezTo>
                    <a:pt x="961875" y="549211"/>
                    <a:pt x="951688" y="548178"/>
                    <a:pt x="941944" y="546111"/>
                  </a:cubicBezTo>
                  <a:cubicBezTo>
                    <a:pt x="932200" y="544044"/>
                    <a:pt x="924966" y="540943"/>
                    <a:pt x="920242" y="536810"/>
                  </a:cubicBezTo>
                  <a:cubicBezTo>
                    <a:pt x="920242" y="504329"/>
                    <a:pt x="920389" y="474359"/>
                    <a:pt x="920685" y="446898"/>
                  </a:cubicBezTo>
                  <a:cubicBezTo>
                    <a:pt x="920980" y="419438"/>
                    <a:pt x="921423" y="392863"/>
                    <a:pt x="922013" y="367174"/>
                  </a:cubicBezTo>
                  <a:cubicBezTo>
                    <a:pt x="922604" y="341485"/>
                    <a:pt x="923047" y="315649"/>
                    <a:pt x="923342" y="289664"/>
                  </a:cubicBezTo>
                  <a:cubicBezTo>
                    <a:pt x="923637" y="263680"/>
                    <a:pt x="923785" y="236220"/>
                    <a:pt x="923785" y="207283"/>
                  </a:cubicBezTo>
                  <a:cubicBezTo>
                    <a:pt x="907840" y="207283"/>
                    <a:pt x="893372" y="207430"/>
                    <a:pt x="880380" y="207726"/>
                  </a:cubicBezTo>
                  <a:cubicBezTo>
                    <a:pt x="867387" y="208021"/>
                    <a:pt x="852919" y="208168"/>
                    <a:pt x="836974" y="208168"/>
                  </a:cubicBezTo>
                  <a:cubicBezTo>
                    <a:pt x="835202" y="203444"/>
                    <a:pt x="833578" y="197243"/>
                    <a:pt x="832102" y="189566"/>
                  </a:cubicBezTo>
                  <a:cubicBezTo>
                    <a:pt x="830626" y="181889"/>
                    <a:pt x="829887" y="173621"/>
                    <a:pt x="829887" y="164763"/>
                  </a:cubicBezTo>
                  <a:cubicBezTo>
                    <a:pt x="829887" y="155905"/>
                    <a:pt x="830626" y="146899"/>
                    <a:pt x="832102" y="137745"/>
                  </a:cubicBezTo>
                  <a:cubicBezTo>
                    <a:pt x="833578" y="128592"/>
                    <a:pt x="835793" y="120767"/>
                    <a:pt x="838746" y="114271"/>
                  </a:cubicBezTo>
                  <a:cubicBezTo>
                    <a:pt x="852328" y="114271"/>
                    <a:pt x="871521" y="114271"/>
                    <a:pt x="896324" y="114271"/>
                  </a:cubicBezTo>
                  <a:cubicBezTo>
                    <a:pt x="921127" y="114271"/>
                    <a:pt x="946669" y="114271"/>
                    <a:pt x="972948" y="114271"/>
                  </a:cubicBezTo>
                  <a:cubicBezTo>
                    <a:pt x="999228" y="114271"/>
                    <a:pt x="1023440" y="114123"/>
                    <a:pt x="1045586" y="113828"/>
                  </a:cubicBezTo>
                  <a:cubicBezTo>
                    <a:pt x="1067731" y="113533"/>
                    <a:pt x="1083233" y="113385"/>
                    <a:pt x="1092092" y="113385"/>
                  </a:cubicBezTo>
                  <a:close/>
                  <a:moveTo>
                    <a:pt x="806342" y="113385"/>
                  </a:moveTo>
                  <a:cubicBezTo>
                    <a:pt x="810475" y="118700"/>
                    <a:pt x="813428" y="125639"/>
                    <a:pt x="815200" y="134202"/>
                  </a:cubicBezTo>
                  <a:cubicBezTo>
                    <a:pt x="816972" y="142765"/>
                    <a:pt x="817710" y="151476"/>
                    <a:pt x="817415" y="160334"/>
                  </a:cubicBezTo>
                  <a:cubicBezTo>
                    <a:pt x="817119" y="169192"/>
                    <a:pt x="815938" y="177903"/>
                    <a:pt x="813871" y="186466"/>
                  </a:cubicBezTo>
                  <a:cubicBezTo>
                    <a:pt x="811804" y="195029"/>
                    <a:pt x="808999" y="201968"/>
                    <a:pt x="805456" y="207283"/>
                  </a:cubicBezTo>
                  <a:cubicBezTo>
                    <a:pt x="798960" y="207283"/>
                    <a:pt x="793645" y="207430"/>
                    <a:pt x="789511" y="207726"/>
                  </a:cubicBezTo>
                  <a:cubicBezTo>
                    <a:pt x="785377" y="208021"/>
                    <a:pt x="780948" y="208316"/>
                    <a:pt x="776224" y="208611"/>
                  </a:cubicBezTo>
                  <a:cubicBezTo>
                    <a:pt x="771499" y="208907"/>
                    <a:pt x="765446" y="209202"/>
                    <a:pt x="758064" y="209497"/>
                  </a:cubicBezTo>
                  <a:cubicBezTo>
                    <a:pt x="750682" y="209793"/>
                    <a:pt x="740495" y="209940"/>
                    <a:pt x="727503" y="209940"/>
                  </a:cubicBezTo>
                  <a:cubicBezTo>
                    <a:pt x="727503" y="253641"/>
                    <a:pt x="727651" y="289517"/>
                    <a:pt x="727946" y="317568"/>
                  </a:cubicBezTo>
                  <a:cubicBezTo>
                    <a:pt x="728241" y="345619"/>
                    <a:pt x="728537" y="370717"/>
                    <a:pt x="728832" y="392863"/>
                  </a:cubicBezTo>
                  <a:cubicBezTo>
                    <a:pt x="729127" y="415009"/>
                    <a:pt x="729423" y="436859"/>
                    <a:pt x="729718" y="458414"/>
                  </a:cubicBezTo>
                  <a:cubicBezTo>
                    <a:pt x="730013" y="479969"/>
                    <a:pt x="730456" y="506396"/>
                    <a:pt x="731047" y="537695"/>
                  </a:cubicBezTo>
                  <a:cubicBezTo>
                    <a:pt x="726913" y="541829"/>
                    <a:pt x="720860" y="544782"/>
                    <a:pt x="712887" y="546554"/>
                  </a:cubicBezTo>
                  <a:cubicBezTo>
                    <a:pt x="704915" y="548325"/>
                    <a:pt x="696204" y="549211"/>
                    <a:pt x="686755" y="549211"/>
                  </a:cubicBezTo>
                  <a:cubicBezTo>
                    <a:pt x="676125" y="549211"/>
                    <a:pt x="665938" y="548178"/>
                    <a:pt x="656194" y="546111"/>
                  </a:cubicBezTo>
                  <a:cubicBezTo>
                    <a:pt x="646450" y="544044"/>
                    <a:pt x="639216" y="540943"/>
                    <a:pt x="634492" y="536810"/>
                  </a:cubicBezTo>
                  <a:cubicBezTo>
                    <a:pt x="634492" y="504329"/>
                    <a:pt x="634639" y="474359"/>
                    <a:pt x="634934" y="446898"/>
                  </a:cubicBezTo>
                  <a:cubicBezTo>
                    <a:pt x="635230" y="419438"/>
                    <a:pt x="635673" y="392863"/>
                    <a:pt x="636263" y="367174"/>
                  </a:cubicBezTo>
                  <a:cubicBezTo>
                    <a:pt x="636854" y="341485"/>
                    <a:pt x="637297" y="315649"/>
                    <a:pt x="637592" y="289664"/>
                  </a:cubicBezTo>
                  <a:cubicBezTo>
                    <a:pt x="637887" y="263680"/>
                    <a:pt x="638035" y="236220"/>
                    <a:pt x="638035" y="207283"/>
                  </a:cubicBezTo>
                  <a:cubicBezTo>
                    <a:pt x="622090" y="207283"/>
                    <a:pt x="607622" y="207430"/>
                    <a:pt x="594629" y="207726"/>
                  </a:cubicBezTo>
                  <a:cubicBezTo>
                    <a:pt x="581637" y="208021"/>
                    <a:pt x="567169" y="208168"/>
                    <a:pt x="551224" y="208168"/>
                  </a:cubicBezTo>
                  <a:cubicBezTo>
                    <a:pt x="549452" y="203444"/>
                    <a:pt x="547828" y="197243"/>
                    <a:pt x="546352" y="189566"/>
                  </a:cubicBezTo>
                  <a:cubicBezTo>
                    <a:pt x="544876" y="181889"/>
                    <a:pt x="544137" y="173621"/>
                    <a:pt x="544137" y="164763"/>
                  </a:cubicBezTo>
                  <a:cubicBezTo>
                    <a:pt x="544137" y="155905"/>
                    <a:pt x="544876" y="146899"/>
                    <a:pt x="546352" y="137745"/>
                  </a:cubicBezTo>
                  <a:cubicBezTo>
                    <a:pt x="547828" y="128592"/>
                    <a:pt x="550043" y="120767"/>
                    <a:pt x="552996" y="114271"/>
                  </a:cubicBezTo>
                  <a:cubicBezTo>
                    <a:pt x="566578" y="114271"/>
                    <a:pt x="585771" y="114271"/>
                    <a:pt x="610574" y="114271"/>
                  </a:cubicBezTo>
                  <a:cubicBezTo>
                    <a:pt x="635377" y="114271"/>
                    <a:pt x="660919" y="114271"/>
                    <a:pt x="687198" y="114271"/>
                  </a:cubicBezTo>
                  <a:cubicBezTo>
                    <a:pt x="713478" y="114271"/>
                    <a:pt x="737690" y="114123"/>
                    <a:pt x="759836" y="113828"/>
                  </a:cubicBezTo>
                  <a:cubicBezTo>
                    <a:pt x="781982" y="113533"/>
                    <a:pt x="797483" y="113385"/>
                    <a:pt x="806342" y="113385"/>
                  </a:cubicBezTo>
                  <a:close/>
                  <a:moveTo>
                    <a:pt x="502437" y="111614"/>
                  </a:moveTo>
                  <a:cubicBezTo>
                    <a:pt x="504799" y="115747"/>
                    <a:pt x="506571" y="121505"/>
                    <a:pt x="507752" y="128887"/>
                  </a:cubicBezTo>
                  <a:cubicBezTo>
                    <a:pt x="508933" y="136269"/>
                    <a:pt x="509671" y="144241"/>
                    <a:pt x="509967" y="152804"/>
                  </a:cubicBezTo>
                  <a:cubicBezTo>
                    <a:pt x="510262" y="161367"/>
                    <a:pt x="510114" y="169783"/>
                    <a:pt x="509524" y="178050"/>
                  </a:cubicBezTo>
                  <a:cubicBezTo>
                    <a:pt x="508933" y="186318"/>
                    <a:pt x="507752" y="193109"/>
                    <a:pt x="505980" y="198424"/>
                  </a:cubicBezTo>
                  <a:cubicBezTo>
                    <a:pt x="497122" y="198424"/>
                    <a:pt x="487378" y="198277"/>
                    <a:pt x="476748" y="197982"/>
                  </a:cubicBezTo>
                  <a:cubicBezTo>
                    <a:pt x="466118" y="197686"/>
                    <a:pt x="455488" y="197539"/>
                    <a:pt x="444858" y="197539"/>
                  </a:cubicBezTo>
                  <a:cubicBezTo>
                    <a:pt x="434229" y="197539"/>
                    <a:pt x="424042" y="197539"/>
                    <a:pt x="414297" y="197539"/>
                  </a:cubicBezTo>
                  <a:cubicBezTo>
                    <a:pt x="404553" y="197539"/>
                    <a:pt x="396138" y="197834"/>
                    <a:pt x="389051" y="198424"/>
                  </a:cubicBezTo>
                  <a:cubicBezTo>
                    <a:pt x="388461" y="211417"/>
                    <a:pt x="388018" y="223080"/>
                    <a:pt x="387723" y="233414"/>
                  </a:cubicBezTo>
                  <a:cubicBezTo>
                    <a:pt x="387427" y="243749"/>
                    <a:pt x="387870" y="255708"/>
                    <a:pt x="389051" y="269290"/>
                  </a:cubicBezTo>
                  <a:cubicBezTo>
                    <a:pt x="391414" y="270472"/>
                    <a:pt x="398205" y="271210"/>
                    <a:pt x="409425" y="271505"/>
                  </a:cubicBezTo>
                  <a:cubicBezTo>
                    <a:pt x="420646" y="271800"/>
                    <a:pt x="432900" y="271948"/>
                    <a:pt x="446187" y="271948"/>
                  </a:cubicBezTo>
                  <a:cubicBezTo>
                    <a:pt x="459475" y="271948"/>
                    <a:pt x="471728" y="271948"/>
                    <a:pt x="482949" y="271948"/>
                  </a:cubicBezTo>
                  <a:cubicBezTo>
                    <a:pt x="494169" y="271948"/>
                    <a:pt x="500961" y="272243"/>
                    <a:pt x="503323" y="272834"/>
                  </a:cubicBezTo>
                  <a:cubicBezTo>
                    <a:pt x="507457" y="286416"/>
                    <a:pt x="509081" y="301475"/>
                    <a:pt x="508195" y="318011"/>
                  </a:cubicBezTo>
                  <a:cubicBezTo>
                    <a:pt x="507309" y="334546"/>
                    <a:pt x="505980" y="348424"/>
                    <a:pt x="504209" y="359645"/>
                  </a:cubicBezTo>
                  <a:cubicBezTo>
                    <a:pt x="479406" y="360235"/>
                    <a:pt x="458441" y="360383"/>
                    <a:pt x="441315" y="360087"/>
                  </a:cubicBezTo>
                  <a:cubicBezTo>
                    <a:pt x="424189" y="359792"/>
                    <a:pt x="406768" y="360235"/>
                    <a:pt x="389051" y="361416"/>
                  </a:cubicBezTo>
                  <a:cubicBezTo>
                    <a:pt x="388461" y="383857"/>
                    <a:pt x="388313" y="402312"/>
                    <a:pt x="388609" y="416780"/>
                  </a:cubicBezTo>
                  <a:cubicBezTo>
                    <a:pt x="388904" y="431249"/>
                    <a:pt x="389051" y="442912"/>
                    <a:pt x="389051" y="451770"/>
                  </a:cubicBezTo>
                  <a:cubicBezTo>
                    <a:pt x="400272" y="451770"/>
                    <a:pt x="410459" y="451770"/>
                    <a:pt x="419612" y="451770"/>
                  </a:cubicBezTo>
                  <a:cubicBezTo>
                    <a:pt x="428766" y="451770"/>
                    <a:pt x="438067" y="451770"/>
                    <a:pt x="447516" y="451770"/>
                  </a:cubicBezTo>
                  <a:cubicBezTo>
                    <a:pt x="456965" y="451770"/>
                    <a:pt x="466561" y="451918"/>
                    <a:pt x="476305" y="452213"/>
                  </a:cubicBezTo>
                  <a:cubicBezTo>
                    <a:pt x="486049" y="452509"/>
                    <a:pt x="497122" y="452656"/>
                    <a:pt x="509524" y="452656"/>
                  </a:cubicBezTo>
                  <a:cubicBezTo>
                    <a:pt x="512476" y="456790"/>
                    <a:pt x="514543" y="462843"/>
                    <a:pt x="515724" y="470816"/>
                  </a:cubicBezTo>
                  <a:cubicBezTo>
                    <a:pt x="516906" y="478788"/>
                    <a:pt x="517348" y="487056"/>
                    <a:pt x="517053" y="495619"/>
                  </a:cubicBezTo>
                  <a:cubicBezTo>
                    <a:pt x="516758" y="504182"/>
                    <a:pt x="516020" y="512449"/>
                    <a:pt x="514839" y="520422"/>
                  </a:cubicBezTo>
                  <a:cubicBezTo>
                    <a:pt x="513657" y="528394"/>
                    <a:pt x="511886" y="534447"/>
                    <a:pt x="509524" y="538581"/>
                  </a:cubicBezTo>
                  <a:cubicBezTo>
                    <a:pt x="492988" y="538581"/>
                    <a:pt x="475715" y="538581"/>
                    <a:pt x="457703" y="538581"/>
                  </a:cubicBezTo>
                  <a:cubicBezTo>
                    <a:pt x="439691" y="538581"/>
                    <a:pt x="421827" y="538581"/>
                    <a:pt x="404110" y="538581"/>
                  </a:cubicBezTo>
                  <a:cubicBezTo>
                    <a:pt x="386394" y="538581"/>
                    <a:pt x="369268" y="538581"/>
                    <a:pt x="352733" y="538581"/>
                  </a:cubicBezTo>
                  <a:cubicBezTo>
                    <a:pt x="336197" y="538581"/>
                    <a:pt x="320843" y="538581"/>
                    <a:pt x="306670" y="538581"/>
                  </a:cubicBezTo>
                  <a:cubicBezTo>
                    <a:pt x="306670" y="509054"/>
                    <a:pt x="306522" y="475688"/>
                    <a:pt x="306227" y="438483"/>
                  </a:cubicBezTo>
                  <a:cubicBezTo>
                    <a:pt x="305932" y="401278"/>
                    <a:pt x="305784" y="363483"/>
                    <a:pt x="305784" y="325097"/>
                  </a:cubicBezTo>
                  <a:cubicBezTo>
                    <a:pt x="305784" y="286712"/>
                    <a:pt x="305932" y="249064"/>
                    <a:pt x="306227" y="212155"/>
                  </a:cubicBezTo>
                  <a:cubicBezTo>
                    <a:pt x="306522" y="175245"/>
                    <a:pt x="306965" y="142322"/>
                    <a:pt x="307556" y="113385"/>
                  </a:cubicBezTo>
                  <a:cubicBezTo>
                    <a:pt x="317595" y="113385"/>
                    <a:pt x="330439" y="113385"/>
                    <a:pt x="346089" y="113385"/>
                  </a:cubicBezTo>
                  <a:cubicBezTo>
                    <a:pt x="361739" y="113385"/>
                    <a:pt x="378717" y="113238"/>
                    <a:pt x="397024" y="112942"/>
                  </a:cubicBezTo>
                  <a:cubicBezTo>
                    <a:pt x="415331" y="112647"/>
                    <a:pt x="433638" y="112352"/>
                    <a:pt x="451945" y="112056"/>
                  </a:cubicBezTo>
                  <a:cubicBezTo>
                    <a:pt x="470252" y="111761"/>
                    <a:pt x="487083" y="111614"/>
                    <a:pt x="502437" y="111614"/>
                  </a:cubicBezTo>
                  <a:close/>
                  <a:moveTo>
                    <a:pt x="1507658" y="106299"/>
                  </a:moveTo>
                  <a:cubicBezTo>
                    <a:pt x="1515926" y="106299"/>
                    <a:pt x="1523455" y="106889"/>
                    <a:pt x="1530246" y="108070"/>
                  </a:cubicBezTo>
                  <a:cubicBezTo>
                    <a:pt x="1537038" y="109251"/>
                    <a:pt x="1542796" y="111318"/>
                    <a:pt x="1547520" y="114271"/>
                  </a:cubicBezTo>
                  <a:cubicBezTo>
                    <a:pt x="1548111" y="117224"/>
                    <a:pt x="1548553" y="129625"/>
                    <a:pt x="1548849" y="151476"/>
                  </a:cubicBezTo>
                  <a:cubicBezTo>
                    <a:pt x="1549144" y="173326"/>
                    <a:pt x="1549439" y="199901"/>
                    <a:pt x="1549735" y="231200"/>
                  </a:cubicBezTo>
                  <a:cubicBezTo>
                    <a:pt x="1550030" y="262499"/>
                    <a:pt x="1550325" y="296013"/>
                    <a:pt x="1550620" y="331741"/>
                  </a:cubicBezTo>
                  <a:cubicBezTo>
                    <a:pt x="1550916" y="367469"/>
                    <a:pt x="1551063" y="400393"/>
                    <a:pt x="1551063" y="430511"/>
                  </a:cubicBezTo>
                  <a:cubicBezTo>
                    <a:pt x="1551063" y="460629"/>
                    <a:pt x="1550916" y="485875"/>
                    <a:pt x="1550620" y="506249"/>
                  </a:cubicBezTo>
                  <a:cubicBezTo>
                    <a:pt x="1550325" y="526623"/>
                    <a:pt x="1550177" y="536810"/>
                    <a:pt x="1550177" y="536810"/>
                  </a:cubicBezTo>
                  <a:cubicBezTo>
                    <a:pt x="1547225" y="539172"/>
                    <a:pt x="1542205" y="540943"/>
                    <a:pt x="1535119" y="542124"/>
                  </a:cubicBezTo>
                  <a:cubicBezTo>
                    <a:pt x="1528032" y="543306"/>
                    <a:pt x="1520355" y="543896"/>
                    <a:pt x="1512087" y="543896"/>
                  </a:cubicBezTo>
                  <a:cubicBezTo>
                    <a:pt x="1503819" y="543896"/>
                    <a:pt x="1495995" y="543306"/>
                    <a:pt x="1488613" y="542124"/>
                  </a:cubicBezTo>
                  <a:cubicBezTo>
                    <a:pt x="1481231" y="540943"/>
                    <a:pt x="1475178" y="539467"/>
                    <a:pt x="1470453" y="537695"/>
                  </a:cubicBezTo>
                  <a:cubicBezTo>
                    <a:pt x="1470453" y="531790"/>
                    <a:pt x="1470453" y="521898"/>
                    <a:pt x="1470453" y="508020"/>
                  </a:cubicBezTo>
                  <a:cubicBezTo>
                    <a:pt x="1470453" y="494142"/>
                    <a:pt x="1470453" y="478640"/>
                    <a:pt x="1470453" y="461514"/>
                  </a:cubicBezTo>
                  <a:cubicBezTo>
                    <a:pt x="1470453" y="444389"/>
                    <a:pt x="1470306" y="427115"/>
                    <a:pt x="1470010" y="409694"/>
                  </a:cubicBezTo>
                  <a:cubicBezTo>
                    <a:pt x="1469715" y="392272"/>
                    <a:pt x="1469567" y="377361"/>
                    <a:pt x="1469567" y="364960"/>
                  </a:cubicBezTo>
                  <a:cubicBezTo>
                    <a:pt x="1459528" y="350196"/>
                    <a:pt x="1449046" y="336761"/>
                    <a:pt x="1438121" y="324654"/>
                  </a:cubicBezTo>
                  <a:cubicBezTo>
                    <a:pt x="1427195" y="312548"/>
                    <a:pt x="1415827" y="303247"/>
                    <a:pt x="1404016" y="296751"/>
                  </a:cubicBezTo>
                  <a:cubicBezTo>
                    <a:pt x="1404016" y="325097"/>
                    <a:pt x="1404016" y="349310"/>
                    <a:pt x="1404016" y="369389"/>
                  </a:cubicBezTo>
                  <a:cubicBezTo>
                    <a:pt x="1404016" y="389467"/>
                    <a:pt x="1404016" y="408217"/>
                    <a:pt x="1404016" y="425639"/>
                  </a:cubicBezTo>
                  <a:cubicBezTo>
                    <a:pt x="1404016" y="443060"/>
                    <a:pt x="1404016" y="460333"/>
                    <a:pt x="1404016" y="477459"/>
                  </a:cubicBezTo>
                  <a:cubicBezTo>
                    <a:pt x="1404016" y="494585"/>
                    <a:pt x="1403721" y="514073"/>
                    <a:pt x="1403131" y="535924"/>
                  </a:cubicBezTo>
                  <a:cubicBezTo>
                    <a:pt x="1400178" y="538877"/>
                    <a:pt x="1394863" y="540943"/>
                    <a:pt x="1387186" y="542124"/>
                  </a:cubicBezTo>
                  <a:cubicBezTo>
                    <a:pt x="1379509" y="543306"/>
                    <a:pt x="1371536" y="543896"/>
                    <a:pt x="1363268" y="543896"/>
                  </a:cubicBezTo>
                  <a:cubicBezTo>
                    <a:pt x="1353229" y="543896"/>
                    <a:pt x="1343928" y="543158"/>
                    <a:pt x="1335365" y="541682"/>
                  </a:cubicBezTo>
                  <a:cubicBezTo>
                    <a:pt x="1326802" y="540205"/>
                    <a:pt x="1321044" y="537991"/>
                    <a:pt x="1318091" y="535038"/>
                  </a:cubicBezTo>
                  <a:cubicBezTo>
                    <a:pt x="1318091" y="526180"/>
                    <a:pt x="1317944" y="510235"/>
                    <a:pt x="1317648" y="487203"/>
                  </a:cubicBezTo>
                  <a:cubicBezTo>
                    <a:pt x="1317353" y="464172"/>
                    <a:pt x="1317058" y="437597"/>
                    <a:pt x="1316763" y="407479"/>
                  </a:cubicBezTo>
                  <a:cubicBezTo>
                    <a:pt x="1316467" y="377361"/>
                    <a:pt x="1316320" y="345767"/>
                    <a:pt x="1316320" y="312696"/>
                  </a:cubicBezTo>
                  <a:cubicBezTo>
                    <a:pt x="1316320" y="279625"/>
                    <a:pt x="1316172" y="248916"/>
                    <a:pt x="1315877" y="220570"/>
                  </a:cubicBezTo>
                  <a:cubicBezTo>
                    <a:pt x="1315581" y="192224"/>
                    <a:pt x="1315434" y="168159"/>
                    <a:pt x="1315434" y="148375"/>
                  </a:cubicBezTo>
                  <a:cubicBezTo>
                    <a:pt x="1315434" y="128592"/>
                    <a:pt x="1315434" y="117224"/>
                    <a:pt x="1315434" y="114271"/>
                  </a:cubicBezTo>
                  <a:cubicBezTo>
                    <a:pt x="1317206" y="113090"/>
                    <a:pt x="1320601" y="112204"/>
                    <a:pt x="1325621" y="111614"/>
                  </a:cubicBezTo>
                  <a:cubicBezTo>
                    <a:pt x="1330641" y="111023"/>
                    <a:pt x="1336251" y="110728"/>
                    <a:pt x="1342452" y="110728"/>
                  </a:cubicBezTo>
                  <a:cubicBezTo>
                    <a:pt x="1348652" y="110728"/>
                    <a:pt x="1354410" y="111023"/>
                    <a:pt x="1359725" y="111614"/>
                  </a:cubicBezTo>
                  <a:cubicBezTo>
                    <a:pt x="1365040" y="112204"/>
                    <a:pt x="1368583" y="112795"/>
                    <a:pt x="1370355" y="113385"/>
                  </a:cubicBezTo>
                  <a:cubicBezTo>
                    <a:pt x="1383938" y="123425"/>
                    <a:pt x="1395158" y="133316"/>
                    <a:pt x="1404016" y="143060"/>
                  </a:cubicBezTo>
                  <a:cubicBezTo>
                    <a:pt x="1412875" y="152804"/>
                    <a:pt x="1420699" y="162401"/>
                    <a:pt x="1427491" y="171850"/>
                  </a:cubicBezTo>
                  <a:cubicBezTo>
                    <a:pt x="1434282" y="181298"/>
                    <a:pt x="1440483" y="190600"/>
                    <a:pt x="1446093" y="199753"/>
                  </a:cubicBezTo>
                  <a:cubicBezTo>
                    <a:pt x="1451703" y="208907"/>
                    <a:pt x="1458052" y="218503"/>
                    <a:pt x="1465138" y="228542"/>
                  </a:cubicBezTo>
                  <a:cubicBezTo>
                    <a:pt x="1465138" y="227361"/>
                    <a:pt x="1465286" y="220718"/>
                    <a:pt x="1465581" y="208611"/>
                  </a:cubicBezTo>
                  <a:cubicBezTo>
                    <a:pt x="1465877" y="196505"/>
                    <a:pt x="1466172" y="183365"/>
                    <a:pt x="1466467" y="169192"/>
                  </a:cubicBezTo>
                  <a:cubicBezTo>
                    <a:pt x="1466762" y="155019"/>
                    <a:pt x="1467058" y="142175"/>
                    <a:pt x="1467353" y="130659"/>
                  </a:cubicBezTo>
                  <a:cubicBezTo>
                    <a:pt x="1467648" y="119143"/>
                    <a:pt x="1467796" y="113385"/>
                    <a:pt x="1467796" y="113385"/>
                  </a:cubicBezTo>
                  <a:cubicBezTo>
                    <a:pt x="1479016" y="108661"/>
                    <a:pt x="1492304" y="106299"/>
                    <a:pt x="1507658" y="106299"/>
                  </a:cubicBezTo>
                  <a:close/>
                  <a:moveTo>
                    <a:pt x="1198905" y="104527"/>
                  </a:moveTo>
                  <a:cubicBezTo>
                    <a:pt x="1208354" y="104527"/>
                    <a:pt x="1217212" y="105118"/>
                    <a:pt x="1225480" y="106299"/>
                  </a:cubicBezTo>
                  <a:cubicBezTo>
                    <a:pt x="1233748" y="107480"/>
                    <a:pt x="1240244" y="109251"/>
                    <a:pt x="1244968" y="111614"/>
                  </a:cubicBezTo>
                  <a:cubicBezTo>
                    <a:pt x="1245559" y="126968"/>
                    <a:pt x="1245854" y="145275"/>
                    <a:pt x="1245854" y="166535"/>
                  </a:cubicBezTo>
                  <a:cubicBezTo>
                    <a:pt x="1245854" y="187795"/>
                    <a:pt x="1245854" y="210974"/>
                    <a:pt x="1245854" y="236072"/>
                  </a:cubicBezTo>
                  <a:cubicBezTo>
                    <a:pt x="1245854" y="261170"/>
                    <a:pt x="1245706" y="287155"/>
                    <a:pt x="1245411" y="314025"/>
                  </a:cubicBezTo>
                  <a:cubicBezTo>
                    <a:pt x="1245116" y="340895"/>
                    <a:pt x="1244968" y="367469"/>
                    <a:pt x="1244968" y="393749"/>
                  </a:cubicBezTo>
                  <a:cubicBezTo>
                    <a:pt x="1244968" y="420028"/>
                    <a:pt x="1244968" y="445422"/>
                    <a:pt x="1244968" y="469930"/>
                  </a:cubicBezTo>
                  <a:cubicBezTo>
                    <a:pt x="1244968" y="494438"/>
                    <a:pt x="1245263" y="516436"/>
                    <a:pt x="1245854" y="535924"/>
                  </a:cubicBezTo>
                  <a:cubicBezTo>
                    <a:pt x="1238767" y="539467"/>
                    <a:pt x="1230795" y="541829"/>
                    <a:pt x="1221937" y="543010"/>
                  </a:cubicBezTo>
                  <a:cubicBezTo>
                    <a:pt x="1213078" y="544191"/>
                    <a:pt x="1204515" y="544782"/>
                    <a:pt x="1196248" y="544782"/>
                  </a:cubicBezTo>
                  <a:cubicBezTo>
                    <a:pt x="1184437" y="544782"/>
                    <a:pt x="1174102" y="544044"/>
                    <a:pt x="1165244" y="542567"/>
                  </a:cubicBezTo>
                  <a:cubicBezTo>
                    <a:pt x="1156386" y="541091"/>
                    <a:pt x="1150480" y="539762"/>
                    <a:pt x="1147527" y="538581"/>
                  </a:cubicBezTo>
                  <a:cubicBezTo>
                    <a:pt x="1146937" y="506692"/>
                    <a:pt x="1146346" y="471997"/>
                    <a:pt x="1145756" y="434497"/>
                  </a:cubicBezTo>
                  <a:cubicBezTo>
                    <a:pt x="1145165" y="396997"/>
                    <a:pt x="1144870" y="359202"/>
                    <a:pt x="1144870" y="321111"/>
                  </a:cubicBezTo>
                  <a:cubicBezTo>
                    <a:pt x="1144870" y="283021"/>
                    <a:pt x="1145165" y="245964"/>
                    <a:pt x="1145756" y="209940"/>
                  </a:cubicBezTo>
                  <a:cubicBezTo>
                    <a:pt x="1146346" y="173917"/>
                    <a:pt x="1146937" y="141436"/>
                    <a:pt x="1147527" y="112499"/>
                  </a:cubicBezTo>
                  <a:cubicBezTo>
                    <a:pt x="1152251" y="109547"/>
                    <a:pt x="1159338" y="107480"/>
                    <a:pt x="1168787" y="106299"/>
                  </a:cubicBezTo>
                  <a:cubicBezTo>
                    <a:pt x="1178236" y="105118"/>
                    <a:pt x="1188275" y="104527"/>
                    <a:pt x="1198905" y="104527"/>
                  </a:cubicBezTo>
                  <a:close/>
                  <a:moveTo>
                    <a:pt x="1746907" y="101870"/>
                  </a:moveTo>
                  <a:cubicBezTo>
                    <a:pt x="1771710" y="101870"/>
                    <a:pt x="1792527" y="107480"/>
                    <a:pt x="1809358" y="118700"/>
                  </a:cubicBezTo>
                  <a:cubicBezTo>
                    <a:pt x="1826188" y="129921"/>
                    <a:pt x="1839476" y="144389"/>
                    <a:pt x="1849220" y="162106"/>
                  </a:cubicBezTo>
                  <a:cubicBezTo>
                    <a:pt x="1858964" y="179822"/>
                    <a:pt x="1865755" y="199753"/>
                    <a:pt x="1869594" y="221899"/>
                  </a:cubicBezTo>
                  <a:cubicBezTo>
                    <a:pt x="1873432" y="244044"/>
                    <a:pt x="1875056" y="266338"/>
                    <a:pt x="1874466" y="288779"/>
                  </a:cubicBezTo>
                  <a:cubicBezTo>
                    <a:pt x="1863245" y="293503"/>
                    <a:pt x="1849663" y="295865"/>
                    <a:pt x="1833718" y="295865"/>
                  </a:cubicBezTo>
                  <a:cubicBezTo>
                    <a:pt x="1818954" y="295865"/>
                    <a:pt x="1806552" y="293798"/>
                    <a:pt x="1796513" y="289664"/>
                  </a:cubicBezTo>
                  <a:cubicBezTo>
                    <a:pt x="1797104" y="282578"/>
                    <a:pt x="1797104" y="273867"/>
                    <a:pt x="1796513" y="263533"/>
                  </a:cubicBezTo>
                  <a:cubicBezTo>
                    <a:pt x="1795923" y="253198"/>
                    <a:pt x="1794003" y="243159"/>
                    <a:pt x="1790755" y="233414"/>
                  </a:cubicBezTo>
                  <a:cubicBezTo>
                    <a:pt x="1787507" y="223670"/>
                    <a:pt x="1782488" y="215403"/>
                    <a:pt x="1775696" y="208611"/>
                  </a:cubicBezTo>
                  <a:cubicBezTo>
                    <a:pt x="1768905" y="201820"/>
                    <a:pt x="1759604" y="198424"/>
                    <a:pt x="1747793" y="198424"/>
                  </a:cubicBezTo>
                  <a:cubicBezTo>
                    <a:pt x="1732438" y="198424"/>
                    <a:pt x="1720332" y="204330"/>
                    <a:pt x="1711474" y="216141"/>
                  </a:cubicBezTo>
                  <a:cubicBezTo>
                    <a:pt x="1702616" y="227952"/>
                    <a:pt x="1695972" y="241830"/>
                    <a:pt x="1691543" y="257775"/>
                  </a:cubicBezTo>
                  <a:cubicBezTo>
                    <a:pt x="1687114" y="273720"/>
                    <a:pt x="1684309" y="289812"/>
                    <a:pt x="1683127" y="306052"/>
                  </a:cubicBezTo>
                  <a:cubicBezTo>
                    <a:pt x="1681946" y="322292"/>
                    <a:pt x="1681356" y="335137"/>
                    <a:pt x="1681356" y="344586"/>
                  </a:cubicBezTo>
                  <a:cubicBezTo>
                    <a:pt x="1681356" y="358168"/>
                    <a:pt x="1682537" y="371603"/>
                    <a:pt x="1684899" y="384891"/>
                  </a:cubicBezTo>
                  <a:cubicBezTo>
                    <a:pt x="1687261" y="398178"/>
                    <a:pt x="1691543" y="410284"/>
                    <a:pt x="1697744" y="421209"/>
                  </a:cubicBezTo>
                  <a:cubicBezTo>
                    <a:pt x="1703944" y="432135"/>
                    <a:pt x="1712507" y="441583"/>
                    <a:pt x="1723433" y="449556"/>
                  </a:cubicBezTo>
                  <a:cubicBezTo>
                    <a:pt x="1734358" y="457528"/>
                    <a:pt x="1748383" y="462696"/>
                    <a:pt x="1765509" y="465058"/>
                  </a:cubicBezTo>
                  <a:cubicBezTo>
                    <a:pt x="1776730" y="466239"/>
                    <a:pt x="1787655" y="464467"/>
                    <a:pt x="1798285" y="459743"/>
                  </a:cubicBezTo>
                  <a:cubicBezTo>
                    <a:pt x="1798875" y="449703"/>
                    <a:pt x="1799171" y="442469"/>
                    <a:pt x="1799171" y="438040"/>
                  </a:cubicBezTo>
                  <a:cubicBezTo>
                    <a:pt x="1799171" y="433611"/>
                    <a:pt x="1799171" y="429920"/>
                    <a:pt x="1799171" y="426967"/>
                  </a:cubicBezTo>
                  <a:cubicBezTo>
                    <a:pt x="1799171" y="424015"/>
                    <a:pt x="1799023" y="420914"/>
                    <a:pt x="1798728" y="417666"/>
                  </a:cubicBezTo>
                  <a:cubicBezTo>
                    <a:pt x="1798433" y="414418"/>
                    <a:pt x="1798285" y="408956"/>
                    <a:pt x="1798285" y="401278"/>
                  </a:cubicBezTo>
                  <a:lnTo>
                    <a:pt x="1753108" y="401278"/>
                  </a:lnTo>
                  <a:cubicBezTo>
                    <a:pt x="1749564" y="383562"/>
                    <a:pt x="1747940" y="368208"/>
                    <a:pt x="1748236" y="355215"/>
                  </a:cubicBezTo>
                  <a:cubicBezTo>
                    <a:pt x="1748531" y="342223"/>
                    <a:pt x="1750155" y="331003"/>
                    <a:pt x="1753108" y="321554"/>
                  </a:cubicBezTo>
                  <a:lnTo>
                    <a:pt x="1876237" y="321554"/>
                  </a:lnTo>
                  <a:cubicBezTo>
                    <a:pt x="1876237" y="343404"/>
                    <a:pt x="1876090" y="361712"/>
                    <a:pt x="1875795" y="376475"/>
                  </a:cubicBezTo>
                  <a:cubicBezTo>
                    <a:pt x="1875499" y="391239"/>
                    <a:pt x="1875352" y="405855"/>
                    <a:pt x="1875352" y="420324"/>
                  </a:cubicBezTo>
                  <a:cubicBezTo>
                    <a:pt x="1875352" y="434792"/>
                    <a:pt x="1875352" y="450737"/>
                    <a:pt x="1875352" y="468158"/>
                  </a:cubicBezTo>
                  <a:cubicBezTo>
                    <a:pt x="1875352" y="485579"/>
                    <a:pt x="1875352" y="507873"/>
                    <a:pt x="1875352" y="535038"/>
                  </a:cubicBezTo>
                  <a:cubicBezTo>
                    <a:pt x="1862950" y="539172"/>
                    <a:pt x="1847005" y="543010"/>
                    <a:pt x="1827517" y="546554"/>
                  </a:cubicBezTo>
                  <a:cubicBezTo>
                    <a:pt x="1808029" y="550097"/>
                    <a:pt x="1789722" y="552459"/>
                    <a:pt x="1772596" y="553640"/>
                  </a:cubicBezTo>
                  <a:cubicBezTo>
                    <a:pt x="1741297" y="555412"/>
                    <a:pt x="1714279" y="549949"/>
                    <a:pt x="1691543" y="537252"/>
                  </a:cubicBezTo>
                  <a:cubicBezTo>
                    <a:pt x="1668807" y="524556"/>
                    <a:pt x="1650352" y="507873"/>
                    <a:pt x="1636179" y="487203"/>
                  </a:cubicBezTo>
                  <a:cubicBezTo>
                    <a:pt x="1622006" y="466534"/>
                    <a:pt x="1611671" y="443355"/>
                    <a:pt x="1605175" y="417666"/>
                  </a:cubicBezTo>
                  <a:cubicBezTo>
                    <a:pt x="1598679" y="391977"/>
                    <a:pt x="1595726" y="367026"/>
                    <a:pt x="1596317" y="342814"/>
                  </a:cubicBezTo>
                  <a:cubicBezTo>
                    <a:pt x="1596907" y="320964"/>
                    <a:pt x="1599269" y="296160"/>
                    <a:pt x="1603403" y="268405"/>
                  </a:cubicBezTo>
                  <a:cubicBezTo>
                    <a:pt x="1607537" y="240649"/>
                    <a:pt x="1615067" y="214369"/>
                    <a:pt x="1625992" y="189566"/>
                  </a:cubicBezTo>
                  <a:cubicBezTo>
                    <a:pt x="1636917" y="164763"/>
                    <a:pt x="1652124" y="143946"/>
                    <a:pt x="1671612" y="127115"/>
                  </a:cubicBezTo>
                  <a:cubicBezTo>
                    <a:pt x="1691100" y="110285"/>
                    <a:pt x="1716198" y="101870"/>
                    <a:pt x="1746907" y="101870"/>
                  </a:cubicBezTo>
                  <a:close/>
                  <a:moveTo>
                    <a:pt x="2030895" y="97440"/>
                  </a:moveTo>
                  <a:cubicBezTo>
                    <a:pt x="2053926" y="97440"/>
                    <a:pt x="2072971" y="101279"/>
                    <a:pt x="2088030" y="108956"/>
                  </a:cubicBezTo>
                  <a:cubicBezTo>
                    <a:pt x="2103089" y="116633"/>
                    <a:pt x="2114605" y="126820"/>
                    <a:pt x="2122577" y="139517"/>
                  </a:cubicBezTo>
                  <a:cubicBezTo>
                    <a:pt x="2130550" y="152214"/>
                    <a:pt x="2135422" y="166682"/>
                    <a:pt x="2137194" y="182922"/>
                  </a:cubicBezTo>
                  <a:cubicBezTo>
                    <a:pt x="2138965" y="199163"/>
                    <a:pt x="2138375" y="215550"/>
                    <a:pt x="2135422" y="232086"/>
                  </a:cubicBezTo>
                  <a:cubicBezTo>
                    <a:pt x="2134241" y="232676"/>
                    <a:pt x="2131288" y="233267"/>
                    <a:pt x="2126564" y="233857"/>
                  </a:cubicBezTo>
                  <a:cubicBezTo>
                    <a:pt x="2121839" y="234448"/>
                    <a:pt x="2116082" y="234891"/>
                    <a:pt x="2109290" y="235186"/>
                  </a:cubicBezTo>
                  <a:cubicBezTo>
                    <a:pt x="2102499" y="235481"/>
                    <a:pt x="2095117" y="235481"/>
                    <a:pt x="2087144" y="235186"/>
                  </a:cubicBezTo>
                  <a:cubicBezTo>
                    <a:pt x="2079172" y="234891"/>
                    <a:pt x="2071643" y="234743"/>
                    <a:pt x="2064556" y="234743"/>
                  </a:cubicBezTo>
                  <a:cubicBezTo>
                    <a:pt x="2065737" y="221161"/>
                    <a:pt x="2064556" y="209497"/>
                    <a:pt x="2061013" y="199753"/>
                  </a:cubicBezTo>
                  <a:cubicBezTo>
                    <a:pt x="2057469" y="190009"/>
                    <a:pt x="2050088" y="184251"/>
                    <a:pt x="2038867" y="182480"/>
                  </a:cubicBezTo>
                  <a:cubicBezTo>
                    <a:pt x="2025875" y="180708"/>
                    <a:pt x="2017460" y="184104"/>
                    <a:pt x="2013621" y="192667"/>
                  </a:cubicBezTo>
                  <a:cubicBezTo>
                    <a:pt x="2009782" y="201230"/>
                    <a:pt x="2008454" y="214665"/>
                    <a:pt x="2009635" y="232972"/>
                  </a:cubicBezTo>
                  <a:cubicBezTo>
                    <a:pt x="2010816" y="244783"/>
                    <a:pt x="2016278" y="256889"/>
                    <a:pt x="2026023" y="269290"/>
                  </a:cubicBezTo>
                  <a:cubicBezTo>
                    <a:pt x="2035767" y="281692"/>
                    <a:pt x="2047135" y="292027"/>
                    <a:pt x="2060127" y="300294"/>
                  </a:cubicBezTo>
                  <a:cubicBezTo>
                    <a:pt x="2086111" y="316239"/>
                    <a:pt x="2107519" y="336318"/>
                    <a:pt x="2124349" y="360530"/>
                  </a:cubicBezTo>
                  <a:cubicBezTo>
                    <a:pt x="2141180" y="384743"/>
                    <a:pt x="2149595" y="411318"/>
                    <a:pt x="2149595" y="440255"/>
                  </a:cubicBezTo>
                  <a:cubicBezTo>
                    <a:pt x="2149595" y="451475"/>
                    <a:pt x="2147528" y="462400"/>
                    <a:pt x="2143394" y="473030"/>
                  </a:cubicBezTo>
                  <a:cubicBezTo>
                    <a:pt x="2139260" y="483660"/>
                    <a:pt x="2133798" y="493256"/>
                    <a:pt x="2127007" y="501819"/>
                  </a:cubicBezTo>
                  <a:cubicBezTo>
                    <a:pt x="2120215" y="510382"/>
                    <a:pt x="2112686" y="517912"/>
                    <a:pt x="2104418" y="524408"/>
                  </a:cubicBezTo>
                  <a:cubicBezTo>
                    <a:pt x="2096150" y="530904"/>
                    <a:pt x="2087883" y="535628"/>
                    <a:pt x="2079615" y="538581"/>
                  </a:cubicBezTo>
                  <a:cubicBezTo>
                    <a:pt x="2076072" y="539762"/>
                    <a:pt x="2068690" y="541682"/>
                    <a:pt x="2057469" y="544339"/>
                  </a:cubicBezTo>
                  <a:cubicBezTo>
                    <a:pt x="2046249" y="546997"/>
                    <a:pt x="2031190" y="548325"/>
                    <a:pt x="2012292" y="548325"/>
                  </a:cubicBezTo>
                  <a:cubicBezTo>
                    <a:pt x="1990442" y="548325"/>
                    <a:pt x="1965049" y="545373"/>
                    <a:pt x="1936111" y="539467"/>
                  </a:cubicBezTo>
                  <a:cubicBezTo>
                    <a:pt x="1934340" y="527656"/>
                    <a:pt x="1933602" y="517321"/>
                    <a:pt x="1933897" y="508463"/>
                  </a:cubicBezTo>
                  <a:cubicBezTo>
                    <a:pt x="1934192" y="499605"/>
                    <a:pt x="1934930" y="491928"/>
                    <a:pt x="1936111" y="485432"/>
                  </a:cubicBezTo>
                  <a:cubicBezTo>
                    <a:pt x="1937293" y="478936"/>
                    <a:pt x="1938621" y="473325"/>
                    <a:pt x="1940098" y="468601"/>
                  </a:cubicBezTo>
                  <a:cubicBezTo>
                    <a:pt x="1941574" y="463877"/>
                    <a:pt x="1942903" y="459447"/>
                    <a:pt x="1944084" y="455314"/>
                  </a:cubicBezTo>
                  <a:cubicBezTo>
                    <a:pt x="1955304" y="458857"/>
                    <a:pt x="1965787" y="461367"/>
                    <a:pt x="1975531" y="462843"/>
                  </a:cubicBezTo>
                  <a:cubicBezTo>
                    <a:pt x="1985275" y="464320"/>
                    <a:pt x="1994281" y="465058"/>
                    <a:pt x="2002548" y="465058"/>
                  </a:cubicBezTo>
                  <a:cubicBezTo>
                    <a:pt x="2019084" y="465058"/>
                    <a:pt x="2031780" y="461957"/>
                    <a:pt x="2040639" y="455757"/>
                  </a:cubicBezTo>
                  <a:cubicBezTo>
                    <a:pt x="2049497" y="449556"/>
                    <a:pt x="2053926" y="441140"/>
                    <a:pt x="2053926" y="430511"/>
                  </a:cubicBezTo>
                  <a:cubicBezTo>
                    <a:pt x="2053926" y="422243"/>
                    <a:pt x="2049497" y="412646"/>
                    <a:pt x="2040639" y="401721"/>
                  </a:cubicBezTo>
                  <a:cubicBezTo>
                    <a:pt x="2031780" y="390796"/>
                    <a:pt x="2022627" y="381495"/>
                    <a:pt x="2013178" y="373818"/>
                  </a:cubicBezTo>
                  <a:cubicBezTo>
                    <a:pt x="2000186" y="363188"/>
                    <a:pt x="1988228" y="352558"/>
                    <a:pt x="1977302" y="341928"/>
                  </a:cubicBezTo>
                  <a:cubicBezTo>
                    <a:pt x="1966377" y="331298"/>
                    <a:pt x="1957076" y="320373"/>
                    <a:pt x="1949399" y="309153"/>
                  </a:cubicBezTo>
                  <a:cubicBezTo>
                    <a:pt x="1941722" y="297932"/>
                    <a:pt x="1935521" y="285973"/>
                    <a:pt x="1930797" y="273277"/>
                  </a:cubicBezTo>
                  <a:cubicBezTo>
                    <a:pt x="1926072" y="260580"/>
                    <a:pt x="1923120" y="246259"/>
                    <a:pt x="1921938" y="230314"/>
                  </a:cubicBezTo>
                  <a:cubicBezTo>
                    <a:pt x="1920757" y="217322"/>
                    <a:pt x="1921495" y="203001"/>
                    <a:pt x="1924153" y="187352"/>
                  </a:cubicBezTo>
                  <a:cubicBezTo>
                    <a:pt x="1926810" y="171702"/>
                    <a:pt x="1932125" y="157234"/>
                    <a:pt x="1940098" y="143946"/>
                  </a:cubicBezTo>
                  <a:cubicBezTo>
                    <a:pt x="1948070" y="130659"/>
                    <a:pt x="1959438" y="119586"/>
                    <a:pt x="1974202" y="110728"/>
                  </a:cubicBezTo>
                  <a:cubicBezTo>
                    <a:pt x="1988966" y="101870"/>
                    <a:pt x="2007863" y="97440"/>
                    <a:pt x="2030895" y="97440"/>
                  </a:cubicBezTo>
                  <a:close/>
                  <a:moveTo>
                    <a:pt x="121018" y="0"/>
                  </a:moveTo>
                  <a:cubicBezTo>
                    <a:pt x="147593" y="0"/>
                    <a:pt x="169295" y="4724"/>
                    <a:pt x="186126" y="14173"/>
                  </a:cubicBezTo>
                  <a:cubicBezTo>
                    <a:pt x="202957" y="23622"/>
                    <a:pt x="215949" y="36023"/>
                    <a:pt x="225102" y="51377"/>
                  </a:cubicBezTo>
                  <a:cubicBezTo>
                    <a:pt x="234256" y="66732"/>
                    <a:pt x="239866" y="84153"/>
                    <a:pt x="241933" y="103641"/>
                  </a:cubicBezTo>
                  <a:cubicBezTo>
                    <a:pt x="244000" y="123129"/>
                    <a:pt x="243262" y="142913"/>
                    <a:pt x="239718" y="162991"/>
                  </a:cubicBezTo>
                  <a:cubicBezTo>
                    <a:pt x="238537" y="164173"/>
                    <a:pt x="235289" y="165058"/>
                    <a:pt x="229974" y="165649"/>
                  </a:cubicBezTo>
                  <a:cubicBezTo>
                    <a:pt x="224659" y="166239"/>
                    <a:pt x="218163" y="166535"/>
                    <a:pt x="210486" y="166535"/>
                  </a:cubicBezTo>
                  <a:cubicBezTo>
                    <a:pt x="202809" y="166535"/>
                    <a:pt x="194541" y="166535"/>
                    <a:pt x="185683" y="166535"/>
                  </a:cubicBezTo>
                  <a:cubicBezTo>
                    <a:pt x="176825" y="166535"/>
                    <a:pt x="168262" y="166239"/>
                    <a:pt x="159994" y="165649"/>
                  </a:cubicBezTo>
                  <a:cubicBezTo>
                    <a:pt x="161175" y="149704"/>
                    <a:pt x="159551" y="134055"/>
                    <a:pt x="155122" y="118700"/>
                  </a:cubicBezTo>
                  <a:cubicBezTo>
                    <a:pt x="150693" y="103346"/>
                    <a:pt x="141983" y="94488"/>
                    <a:pt x="128990" y="92125"/>
                  </a:cubicBezTo>
                  <a:cubicBezTo>
                    <a:pt x="121904" y="90944"/>
                    <a:pt x="115703" y="92421"/>
                    <a:pt x="110388" y="96555"/>
                  </a:cubicBezTo>
                  <a:cubicBezTo>
                    <a:pt x="105073" y="100688"/>
                    <a:pt x="100792" y="106446"/>
                    <a:pt x="97544" y="113828"/>
                  </a:cubicBezTo>
                  <a:cubicBezTo>
                    <a:pt x="94296" y="121210"/>
                    <a:pt x="92229" y="130068"/>
                    <a:pt x="91343" y="140403"/>
                  </a:cubicBezTo>
                  <a:cubicBezTo>
                    <a:pt x="90457" y="150737"/>
                    <a:pt x="90309" y="161220"/>
                    <a:pt x="90900" y="171850"/>
                  </a:cubicBezTo>
                  <a:cubicBezTo>
                    <a:pt x="92081" y="186023"/>
                    <a:pt x="97839" y="200048"/>
                    <a:pt x="108174" y="213926"/>
                  </a:cubicBezTo>
                  <a:cubicBezTo>
                    <a:pt x="118508" y="227804"/>
                    <a:pt x="131057" y="239763"/>
                    <a:pt x="145821" y="249802"/>
                  </a:cubicBezTo>
                  <a:cubicBezTo>
                    <a:pt x="160585" y="259842"/>
                    <a:pt x="174610" y="270619"/>
                    <a:pt x="187898" y="282135"/>
                  </a:cubicBezTo>
                  <a:cubicBezTo>
                    <a:pt x="201185" y="293651"/>
                    <a:pt x="212848" y="306052"/>
                    <a:pt x="222888" y="319340"/>
                  </a:cubicBezTo>
                  <a:cubicBezTo>
                    <a:pt x="232927" y="332627"/>
                    <a:pt x="240900" y="346800"/>
                    <a:pt x="246805" y="361859"/>
                  </a:cubicBezTo>
                  <a:cubicBezTo>
                    <a:pt x="252711" y="376918"/>
                    <a:pt x="255663" y="393011"/>
                    <a:pt x="255663" y="410137"/>
                  </a:cubicBezTo>
                  <a:cubicBezTo>
                    <a:pt x="255663" y="424310"/>
                    <a:pt x="253154" y="437892"/>
                    <a:pt x="248134" y="450885"/>
                  </a:cubicBezTo>
                  <a:cubicBezTo>
                    <a:pt x="243114" y="463877"/>
                    <a:pt x="236618" y="475983"/>
                    <a:pt x="228646" y="487203"/>
                  </a:cubicBezTo>
                  <a:cubicBezTo>
                    <a:pt x="220673" y="498424"/>
                    <a:pt x="211815" y="508020"/>
                    <a:pt x="202071" y="515993"/>
                  </a:cubicBezTo>
                  <a:cubicBezTo>
                    <a:pt x="192327" y="523965"/>
                    <a:pt x="182730" y="529723"/>
                    <a:pt x="173282" y="533266"/>
                  </a:cubicBezTo>
                  <a:cubicBezTo>
                    <a:pt x="169148" y="535038"/>
                    <a:pt x="161028" y="537548"/>
                    <a:pt x="148921" y="540796"/>
                  </a:cubicBezTo>
                  <a:cubicBezTo>
                    <a:pt x="136815" y="544044"/>
                    <a:pt x="120132" y="545668"/>
                    <a:pt x="98872" y="545668"/>
                  </a:cubicBezTo>
                  <a:cubicBezTo>
                    <a:pt x="87061" y="545668"/>
                    <a:pt x="74069" y="544930"/>
                    <a:pt x="59896" y="543453"/>
                  </a:cubicBezTo>
                  <a:cubicBezTo>
                    <a:pt x="45723" y="541977"/>
                    <a:pt x="30073" y="539172"/>
                    <a:pt x="12947" y="535038"/>
                  </a:cubicBezTo>
                  <a:cubicBezTo>
                    <a:pt x="11176" y="520865"/>
                    <a:pt x="10437" y="508906"/>
                    <a:pt x="10733" y="499162"/>
                  </a:cubicBezTo>
                  <a:cubicBezTo>
                    <a:pt x="11028" y="489418"/>
                    <a:pt x="11766" y="481003"/>
                    <a:pt x="12947" y="473916"/>
                  </a:cubicBezTo>
                  <a:cubicBezTo>
                    <a:pt x="14128" y="466829"/>
                    <a:pt x="15605" y="460776"/>
                    <a:pt x="17376" y="455757"/>
                  </a:cubicBezTo>
                  <a:cubicBezTo>
                    <a:pt x="19148" y="450737"/>
                    <a:pt x="20920" y="445570"/>
                    <a:pt x="22691" y="440255"/>
                  </a:cubicBezTo>
                  <a:cubicBezTo>
                    <a:pt x="46904" y="447341"/>
                    <a:pt x="68459" y="450885"/>
                    <a:pt x="87357" y="450885"/>
                  </a:cubicBezTo>
                  <a:cubicBezTo>
                    <a:pt x="108616" y="450885"/>
                    <a:pt x="125299" y="447046"/>
                    <a:pt x="137406" y="439369"/>
                  </a:cubicBezTo>
                  <a:cubicBezTo>
                    <a:pt x="149512" y="431692"/>
                    <a:pt x="155565" y="421062"/>
                    <a:pt x="155565" y="407479"/>
                  </a:cubicBezTo>
                  <a:cubicBezTo>
                    <a:pt x="155565" y="402164"/>
                    <a:pt x="153941" y="395963"/>
                    <a:pt x="150693" y="388877"/>
                  </a:cubicBezTo>
                  <a:cubicBezTo>
                    <a:pt x="147445" y="381790"/>
                    <a:pt x="143164" y="374704"/>
                    <a:pt x="137849" y="367617"/>
                  </a:cubicBezTo>
                  <a:cubicBezTo>
                    <a:pt x="132534" y="360530"/>
                    <a:pt x="126923" y="353739"/>
                    <a:pt x="121018" y="347243"/>
                  </a:cubicBezTo>
                  <a:cubicBezTo>
                    <a:pt x="115112" y="340747"/>
                    <a:pt x="109502" y="335137"/>
                    <a:pt x="104187" y="330412"/>
                  </a:cubicBezTo>
                  <a:cubicBezTo>
                    <a:pt x="89424" y="317420"/>
                    <a:pt x="75841" y="305314"/>
                    <a:pt x="63439" y="294094"/>
                  </a:cubicBezTo>
                  <a:cubicBezTo>
                    <a:pt x="51038" y="282873"/>
                    <a:pt x="40408" y="271210"/>
                    <a:pt x="31550" y="259103"/>
                  </a:cubicBezTo>
                  <a:cubicBezTo>
                    <a:pt x="22691" y="246997"/>
                    <a:pt x="15605" y="233710"/>
                    <a:pt x="10290" y="219241"/>
                  </a:cubicBezTo>
                  <a:cubicBezTo>
                    <a:pt x="4975" y="204773"/>
                    <a:pt x="1727" y="188090"/>
                    <a:pt x="546" y="169192"/>
                  </a:cubicBezTo>
                  <a:cubicBezTo>
                    <a:pt x="-635" y="153247"/>
                    <a:pt x="103" y="135531"/>
                    <a:pt x="2760" y="116043"/>
                  </a:cubicBezTo>
                  <a:cubicBezTo>
                    <a:pt x="5418" y="96555"/>
                    <a:pt x="11176" y="78100"/>
                    <a:pt x="20034" y="60679"/>
                  </a:cubicBezTo>
                  <a:cubicBezTo>
                    <a:pt x="28892" y="43257"/>
                    <a:pt x="41441" y="28789"/>
                    <a:pt x="57682" y="17273"/>
                  </a:cubicBezTo>
                  <a:cubicBezTo>
                    <a:pt x="73922" y="5758"/>
                    <a:pt x="95034" y="0"/>
                    <a:pt x="121018" y="0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9A3700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latin typeface="The Fountain of Wishes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6FAFCD-7900-18F7-B71B-DE376DF6772A}"/>
              </a:ext>
            </a:extLst>
          </p:cNvPr>
          <p:cNvGrpSpPr/>
          <p:nvPr/>
        </p:nvGrpSpPr>
        <p:grpSpPr>
          <a:xfrm>
            <a:off x="4701722" y="3266020"/>
            <a:ext cx="2788556" cy="694792"/>
            <a:chOff x="4330000" y="3028459"/>
            <a:chExt cx="3215149" cy="80108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0E3E437-4AAB-D963-8747-5B6A3C63D5C7}"/>
                </a:ext>
              </a:extLst>
            </p:cNvPr>
            <p:cNvSpPr/>
            <p:nvPr/>
          </p:nvSpPr>
          <p:spPr>
            <a:xfrm>
              <a:off x="4330000" y="3028459"/>
              <a:ext cx="3215149" cy="80108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C621F8-B0AA-2AAD-6197-F8F8D74322AE}"/>
                </a:ext>
              </a:extLst>
            </p:cNvPr>
            <p:cNvSpPr txBox="1"/>
            <p:nvPr/>
          </p:nvSpPr>
          <p:spPr>
            <a:xfrm>
              <a:off x="4635192" y="3150351"/>
              <a:ext cx="2602132" cy="557297"/>
            </a:xfrm>
            <a:custGeom>
              <a:avLst/>
              <a:gdLst/>
              <a:ahLst/>
              <a:cxnLst/>
              <a:rect l="l" t="t" r="r" b="b"/>
              <a:pathLst>
                <a:path w="2602132" h="557297">
                  <a:moveTo>
                    <a:pt x="1823675" y="236629"/>
                  </a:moveTo>
                  <a:cubicBezTo>
                    <a:pt x="1820132" y="252573"/>
                    <a:pt x="1817179" y="266156"/>
                    <a:pt x="1814817" y="277377"/>
                  </a:cubicBezTo>
                  <a:cubicBezTo>
                    <a:pt x="1812455" y="288597"/>
                    <a:pt x="1810093" y="299375"/>
                    <a:pt x="1807730" y="309709"/>
                  </a:cubicBezTo>
                  <a:cubicBezTo>
                    <a:pt x="1805368" y="320044"/>
                    <a:pt x="1803301" y="330969"/>
                    <a:pt x="1801530" y="342485"/>
                  </a:cubicBezTo>
                  <a:cubicBezTo>
                    <a:pt x="1799758" y="354000"/>
                    <a:pt x="1797396" y="367731"/>
                    <a:pt x="1794443" y="383676"/>
                  </a:cubicBezTo>
                  <a:cubicBezTo>
                    <a:pt x="1805663" y="383676"/>
                    <a:pt x="1815408" y="383676"/>
                    <a:pt x="1823675" y="383676"/>
                  </a:cubicBezTo>
                  <a:cubicBezTo>
                    <a:pt x="1831352" y="383676"/>
                    <a:pt x="1838291" y="383528"/>
                    <a:pt x="1844492" y="383233"/>
                  </a:cubicBezTo>
                  <a:cubicBezTo>
                    <a:pt x="1850693" y="382937"/>
                    <a:pt x="1854089" y="382790"/>
                    <a:pt x="1854679" y="382790"/>
                  </a:cubicBezTo>
                  <a:cubicBezTo>
                    <a:pt x="1851136" y="358577"/>
                    <a:pt x="1846707" y="335398"/>
                    <a:pt x="1841392" y="313252"/>
                  </a:cubicBezTo>
                  <a:cubicBezTo>
                    <a:pt x="1836077" y="291107"/>
                    <a:pt x="1830171" y="265566"/>
                    <a:pt x="1823675" y="236629"/>
                  </a:cubicBezTo>
                  <a:close/>
                  <a:moveTo>
                    <a:pt x="718775" y="236629"/>
                  </a:moveTo>
                  <a:cubicBezTo>
                    <a:pt x="715232" y="252573"/>
                    <a:pt x="712279" y="266156"/>
                    <a:pt x="709917" y="277377"/>
                  </a:cubicBezTo>
                  <a:cubicBezTo>
                    <a:pt x="707555" y="288597"/>
                    <a:pt x="705193" y="299375"/>
                    <a:pt x="702830" y="309709"/>
                  </a:cubicBezTo>
                  <a:cubicBezTo>
                    <a:pt x="700468" y="320044"/>
                    <a:pt x="698401" y="330969"/>
                    <a:pt x="696630" y="342485"/>
                  </a:cubicBezTo>
                  <a:cubicBezTo>
                    <a:pt x="694858" y="354000"/>
                    <a:pt x="692496" y="367731"/>
                    <a:pt x="689543" y="383676"/>
                  </a:cubicBezTo>
                  <a:cubicBezTo>
                    <a:pt x="700764" y="383676"/>
                    <a:pt x="710508" y="383676"/>
                    <a:pt x="718775" y="383676"/>
                  </a:cubicBezTo>
                  <a:cubicBezTo>
                    <a:pt x="726452" y="383676"/>
                    <a:pt x="733391" y="383528"/>
                    <a:pt x="739592" y="383233"/>
                  </a:cubicBezTo>
                  <a:cubicBezTo>
                    <a:pt x="745793" y="382937"/>
                    <a:pt x="749189" y="382790"/>
                    <a:pt x="749779" y="382790"/>
                  </a:cubicBezTo>
                  <a:cubicBezTo>
                    <a:pt x="746236" y="358577"/>
                    <a:pt x="741807" y="335398"/>
                    <a:pt x="736492" y="313252"/>
                  </a:cubicBezTo>
                  <a:cubicBezTo>
                    <a:pt x="731177" y="291107"/>
                    <a:pt x="725271" y="265566"/>
                    <a:pt x="718775" y="236629"/>
                  </a:cubicBezTo>
                  <a:close/>
                  <a:moveTo>
                    <a:pt x="402898" y="204739"/>
                  </a:moveTo>
                  <a:cubicBezTo>
                    <a:pt x="395221" y="204739"/>
                    <a:pt x="387544" y="208430"/>
                    <a:pt x="379866" y="215812"/>
                  </a:cubicBezTo>
                  <a:cubicBezTo>
                    <a:pt x="372189" y="223194"/>
                    <a:pt x="365546" y="233085"/>
                    <a:pt x="359935" y="245487"/>
                  </a:cubicBezTo>
                  <a:cubicBezTo>
                    <a:pt x="354325" y="257888"/>
                    <a:pt x="349896" y="272062"/>
                    <a:pt x="346648" y="288006"/>
                  </a:cubicBezTo>
                  <a:cubicBezTo>
                    <a:pt x="343400" y="303951"/>
                    <a:pt x="341776" y="319896"/>
                    <a:pt x="341776" y="335841"/>
                  </a:cubicBezTo>
                  <a:cubicBezTo>
                    <a:pt x="341776" y="347061"/>
                    <a:pt x="342957" y="359020"/>
                    <a:pt x="345319" y="371717"/>
                  </a:cubicBezTo>
                  <a:cubicBezTo>
                    <a:pt x="347681" y="384414"/>
                    <a:pt x="351225" y="396372"/>
                    <a:pt x="355949" y="407593"/>
                  </a:cubicBezTo>
                  <a:cubicBezTo>
                    <a:pt x="360673" y="418813"/>
                    <a:pt x="366579" y="429000"/>
                    <a:pt x="373666" y="438154"/>
                  </a:cubicBezTo>
                  <a:cubicBezTo>
                    <a:pt x="380752" y="447307"/>
                    <a:pt x="389610" y="453951"/>
                    <a:pt x="400240" y="458085"/>
                  </a:cubicBezTo>
                  <a:cubicBezTo>
                    <a:pt x="408508" y="461628"/>
                    <a:pt x="416185" y="460004"/>
                    <a:pt x="423272" y="453213"/>
                  </a:cubicBezTo>
                  <a:cubicBezTo>
                    <a:pt x="430358" y="446421"/>
                    <a:pt x="436707" y="436825"/>
                    <a:pt x="442317" y="424423"/>
                  </a:cubicBezTo>
                  <a:cubicBezTo>
                    <a:pt x="447927" y="412022"/>
                    <a:pt x="452504" y="397553"/>
                    <a:pt x="456047" y="381018"/>
                  </a:cubicBezTo>
                  <a:cubicBezTo>
                    <a:pt x="459590" y="364483"/>
                    <a:pt x="461657" y="348243"/>
                    <a:pt x="462248" y="332298"/>
                  </a:cubicBezTo>
                  <a:cubicBezTo>
                    <a:pt x="462248" y="321077"/>
                    <a:pt x="460919" y="308085"/>
                    <a:pt x="458262" y="293321"/>
                  </a:cubicBezTo>
                  <a:cubicBezTo>
                    <a:pt x="455604" y="278558"/>
                    <a:pt x="451766" y="264680"/>
                    <a:pt x="446746" y="251688"/>
                  </a:cubicBezTo>
                  <a:cubicBezTo>
                    <a:pt x="441726" y="238696"/>
                    <a:pt x="435526" y="227623"/>
                    <a:pt x="428144" y="218469"/>
                  </a:cubicBezTo>
                  <a:cubicBezTo>
                    <a:pt x="420762" y="209316"/>
                    <a:pt x="412347" y="204739"/>
                    <a:pt x="402898" y="204739"/>
                  </a:cubicBezTo>
                  <a:close/>
                  <a:moveTo>
                    <a:pt x="997667" y="195881"/>
                  </a:moveTo>
                  <a:cubicBezTo>
                    <a:pt x="998258" y="200014"/>
                    <a:pt x="998701" y="208873"/>
                    <a:pt x="998996" y="222455"/>
                  </a:cubicBezTo>
                  <a:cubicBezTo>
                    <a:pt x="999291" y="236038"/>
                    <a:pt x="999439" y="251983"/>
                    <a:pt x="999439" y="270290"/>
                  </a:cubicBezTo>
                  <a:cubicBezTo>
                    <a:pt x="999439" y="288597"/>
                    <a:pt x="999439" y="307938"/>
                    <a:pt x="999439" y="328311"/>
                  </a:cubicBezTo>
                  <a:cubicBezTo>
                    <a:pt x="999439" y="348685"/>
                    <a:pt x="999439" y="367288"/>
                    <a:pt x="999439" y="384118"/>
                  </a:cubicBezTo>
                  <a:cubicBezTo>
                    <a:pt x="999439" y="400949"/>
                    <a:pt x="999439" y="414827"/>
                    <a:pt x="999439" y="425752"/>
                  </a:cubicBezTo>
                  <a:cubicBezTo>
                    <a:pt x="999439" y="436677"/>
                    <a:pt x="999734" y="442140"/>
                    <a:pt x="1000325" y="442140"/>
                  </a:cubicBezTo>
                  <a:cubicBezTo>
                    <a:pt x="1019222" y="440368"/>
                    <a:pt x="1034577" y="435053"/>
                    <a:pt x="1046388" y="426195"/>
                  </a:cubicBezTo>
                  <a:cubicBezTo>
                    <a:pt x="1058199" y="417337"/>
                    <a:pt x="1067352" y="407002"/>
                    <a:pt x="1073848" y="395191"/>
                  </a:cubicBezTo>
                  <a:cubicBezTo>
                    <a:pt x="1080344" y="383380"/>
                    <a:pt x="1084773" y="370536"/>
                    <a:pt x="1087136" y="356658"/>
                  </a:cubicBezTo>
                  <a:cubicBezTo>
                    <a:pt x="1089498" y="342780"/>
                    <a:pt x="1090384" y="329640"/>
                    <a:pt x="1089793" y="317239"/>
                  </a:cubicBezTo>
                  <a:cubicBezTo>
                    <a:pt x="1089793" y="307199"/>
                    <a:pt x="1088760" y="295831"/>
                    <a:pt x="1086693" y="283134"/>
                  </a:cubicBezTo>
                  <a:cubicBezTo>
                    <a:pt x="1084626" y="270438"/>
                    <a:pt x="1080344" y="258184"/>
                    <a:pt x="1073848" y="246373"/>
                  </a:cubicBezTo>
                  <a:cubicBezTo>
                    <a:pt x="1067352" y="234562"/>
                    <a:pt x="1058051" y="223932"/>
                    <a:pt x="1045945" y="214483"/>
                  </a:cubicBezTo>
                  <a:cubicBezTo>
                    <a:pt x="1033838" y="205034"/>
                    <a:pt x="1017746" y="198833"/>
                    <a:pt x="997667" y="195881"/>
                  </a:cubicBezTo>
                  <a:close/>
                  <a:moveTo>
                    <a:pt x="2587428" y="115271"/>
                  </a:moveTo>
                  <a:cubicBezTo>
                    <a:pt x="2589790" y="119404"/>
                    <a:pt x="2591562" y="125162"/>
                    <a:pt x="2592743" y="132544"/>
                  </a:cubicBezTo>
                  <a:cubicBezTo>
                    <a:pt x="2593924" y="139926"/>
                    <a:pt x="2594662" y="147898"/>
                    <a:pt x="2594957" y="156461"/>
                  </a:cubicBezTo>
                  <a:cubicBezTo>
                    <a:pt x="2595253" y="165024"/>
                    <a:pt x="2595105" y="173440"/>
                    <a:pt x="2594514" y="181707"/>
                  </a:cubicBezTo>
                  <a:cubicBezTo>
                    <a:pt x="2593924" y="189975"/>
                    <a:pt x="2592743" y="196766"/>
                    <a:pt x="2590971" y="202081"/>
                  </a:cubicBezTo>
                  <a:cubicBezTo>
                    <a:pt x="2582113" y="202081"/>
                    <a:pt x="2572369" y="201934"/>
                    <a:pt x="2561739" y="201639"/>
                  </a:cubicBezTo>
                  <a:cubicBezTo>
                    <a:pt x="2551109" y="201343"/>
                    <a:pt x="2540479" y="201196"/>
                    <a:pt x="2529849" y="201196"/>
                  </a:cubicBezTo>
                  <a:cubicBezTo>
                    <a:pt x="2519219" y="201196"/>
                    <a:pt x="2509032" y="201196"/>
                    <a:pt x="2499288" y="201196"/>
                  </a:cubicBezTo>
                  <a:cubicBezTo>
                    <a:pt x="2489544" y="201196"/>
                    <a:pt x="2481129" y="201491"/>
                    <a:pt x="2474042" y="202081"/>
                  </a:cubicBezTo>
                  <a:cubicBezTo>
                    <a:pt x="2473452" y="215074"/>
                    <a:pt x="2473009" y="226737"/>
                    <a:pt x="2472713" y="237071"/>
                  </a:cubicBezTo>
                  <a:cubicBezTo>
                    <a:pt x="2472418" y="247406"/>
                    <a:pt x="2472861" y="259365"/>
                    <a:pt x="2474042" y="272947"/>
                  </a:cubicBezTo>
                  <a:cubicBezTo>
                    <a:pt x="2476405" y="274129"/>
                    <a:pt x="2483196" y="274867"/>
                    <a:pt x="2494416" y="275162"/>
                  </a:cubicBezTo>
                  <a:cubicBezTo>
                    <a:pt x="2505637" y="275457"/>
                    <a:pt x="2517891" y="275605"/>
                    <a:pt x="2531178" y="275605"/>
                  </a:cubicBezTo>
                  <a:cubicBezTo>
                    <a:pt x="2544465" y="275605"/>
                    <a:pt x="2556719" y="275605"/>
                    <a:pt x="2567940" y="275605"/>
                  </a:cubicBezTo>
                  <a:cubicBezTo>
                    <a:pt x="2579160" y="275605"/>
                    <a:pt x="2585952" y="275900"/>
                    <a:pt x="2588314" y="276491"/>
                  </a:cubicBezTo>
                  <a:cubicBezTo>
                    <a:pt x="2592448" y="290073"/>
                    <a:pt x="2594071" y="305132"/>
                    <a:pt x="2593186" y="321668"/>
                  </a:cubicBezTo>
                  <a:cubicBezTo>
                    <a:pt x="2592300" y="338203"/>
                    <a:pt x="2590971" y="352081"/>
                    <a:pt x="2589199" y="363302"/>
                  </a:cubicBezTo>
                  <a:cubicBezTo>
                    <a:pt x="2564397" y="363892"/>
                    <a:pt x="2543432" y="364040"/>
                    <a:pt x="2526306" y="363744"/>
                  </a:cubicBezTo>
                  <a:cubicBezTo>
                    <a:pt x="2509180" y="363449"/>
                    <a:pt x="2491759" y="363892"/>
                    <a:pt x="2474042" y="365073"/>
                  </a:cubicBezTo>
                  <a:cubicBezTo>
                    <a:pt x="2473452" y="387514"/>
                    <a:pt x="2473304" y="405969"/>
                    <a:pt x="2473599" y="420437"/>
                  </a:cubicBezTo>
                  <a:cubicBezTo>
                    <a:pt x="2473895" y="434906"/>
                    <a:pt x="2474042" y="446569"/>
                    <a:pt x="2474042" y="455427"/>
                  </a:cubicBezTo>
                  <a:cubicBezTo>
                    <a:pt x="2485263" y="455427"/>
                    <a:pt x="2495450" y="455427"/>
                    <a:pt x="2504603" y="455427"/>
                  </a:cubicBezTo>
                  <a:cubicBezTo>
                    <a:pt x="2513757" y="455427"/>
                    <a:pt x="2523058" y="455427"/>
                    <a:pt x="2532507" y="455427"/>
                  </a:cubicBezTo>
                  <a:cubicBezTo>
                    <a:pt x="2541955" y="455427"/>
                    <a:pt x="2551552" y="455575"/>
                    <a:pt x="2561296" y="455870"/>
                  </a:cubicBezTo>
                  <a:cubicBezTo>
                    <a:pt x="2571040" y="456166"/>
                    <a:pt x="2582113" y="456313"/>
                    <a:pt x="2594514" y="456313"/>
                  </a:cubicBezTo>
                  <a:cubicBezTo>
                    <a:pt x="2597467" y="460447"/>
                    <a:pt x="2599534" y="466500"/>
                    <a:pt x="2600715" y="474473"/>
                  </a:cubicBezTo>
                  <a:cubicBezTo>
                    <a:pt x="2601896" y="482445"/>
                    <a:pt x="2602339" y="490713"/>
                    <a:pt x="2602044" y="499276"/>
                  </a:cubicBezTo>
                  <a:cubicBezTo>
                    <a:pt x="2601749" y="507839"/>
                    <a:pt x="2601011" y="516106"/>
                    <a:pt x="2599829" y="524079"/>
                  </a:cubicBezTo>
                  <a:cubicBezTo>
                    <a:pt x="2598649" y="532051"/>
                    <a:pt x="2596877" y="538104"/>
                    <a:pt x="2594514" y="542238"/>
                  </a:cubicBezTo>
                  <a:cubicBezTo>
                    <a:pt x="2577979" y="542238"/>
                    <a:pt x="2560706" y="542238"/>
                    <a:pt x="2542694" y="542238"/>
                  </a:cubicBezTo>
                  <a:cubicBezTo>
                    <a:pt x="2524682" y="542238"/>
                    <a:pt x="2506818" y="542238"/>
                    <a:pt x="2489101" y="542238"/>
                  </a:cubicBezTo>
                  <a:cubicBezTo>
                    <a:pt x="2471385" y="542238"/>
                    <a:pt x="2454259" y="542238"/>
                    <a:pt x="2437723" y="542238"/>
                  </a:cubicBezTo>
                  <a:cubicBezTo>
                    <a:pt x="2421188" y="542238"/>
                    <a:pt x="2405834" y="542238"/>
                    <a:pt x="2391661" y="542238"/>
                  </a:cubicBezTo>
                  <a:cubicBezTo>
                    <a:pt x="2391661" y="512711"/>
                    <a:pt x="2391513" y="479345"/>
                    <a:pt x="2391218" y="442140"/>
                  </a:cubicBezTo>
                  <a:cubicBezTo>
                    <a:pt x="2390923" y="404935"/>
                    <a:pt x="2390775" y="367140"/>
                    <a:pt x="2390775" y="328754"/>
                  </a:cubicBezTo>
                  <a:cubicBezTo>
                    <a:pt x="2390775" y="290369"/>
                    <a:pt x="2390923" y="252721"/>
                    <a:pt x="2391218" y="215812"/>
                  </a:cubicBezTo>
                  <a:cubicBezTo>
                    <a:pt x="2391513" y="178902"/>
                    <a:pt x="2391956" y="145979"/>
                    <a:pt x="2392546" y="117042"/>
                  </a:cubicBezTo>
                  <a:cubicBezTo>
                    <a:pt x="2402586" y="117042"/>
                    <a:pt x="2415430" y="117042"/>
                    <a:pt x="2431080" y="117042"/>
                  </a:cubicBezTo>
                  <a:cubicBezTo>
                    <a:pt x="2446729" y="117042"/>
                    <a:pt x="2463708" y="116895"/>
                    <a:pt x="2482015" y="116599"/>
                  </a:cubicBezTo>
                  <a:cubicBezTo>
                    <a:pt x="2500322" y="116304"/>
                    <a:pt x="2518629" y="116009"/>
                    <a:pt x="2536936" y="115713"/>
                  </a:cubicBezTo>
                  <a:cubicBezTo>
                    <a:pt x="2555243" y="115418"/>
                    <a:pt x="2572074" y="115271"/>
                    <a:pt x="2587428" y="115271"/>
                  </a:cubicBezTo>
                  <a:close/>
                  <a:moveTo>
                    <a:pt x="2274417" y="107298"/>
                  </a:moveTo>
                  <a:cubicBezTo>
                    <a:pt x="2280913" y="107298"/>
                    <a:pt x="2287114" y="107741"/>
                    <a:pt x="2293020" y="108627"/>
                  </a:cubicBezTo>
                  <a:cubicBezTo>
                    <a:pt x="2298925" y="109513"/>
                    <a:pt x="2303354" y="110546"/>
                    <a:pt x="2306307" y="111727"/>
                  </a:cubicBezTo>
                  <a:cubicBezTo>
                    <a:pt x="2306898" y="140664"/>
                    <a:pt x="2307636" y="174916"/>
                    <a:pt x="2308522" y="214483"/>
                  </a:cubicBezTo>
                  <a:cubicBezTo>
                    <a:pt x="2309407" y="254050"/>
                    <a:pt x="2309998" y="293912"/>
                    <a:pt x="2310293" y="334069"/>
                  </a:cubicBezTo>
                  <a:cubicBezTo>
                    <a:pt x="2310589" y="374227"/>
                    <a:pt x="2310884" y="412613"/>
                    <a:pt x="2311179" y="449227"/>
                  </a:cubicBezTo>
                  <a:cubicBezTo>
                    <a:pt x="2311474" y="485841"/>
                    <a:pt x="2311327" y="516254"/>
                    <a:pt x="2310736" y="540467"/>
                  </a:cubicBezTo>
                  <a:cubicBezTo>
                    <a:pt x="2306602" y="542238"/>
                    <a:pt x="2300106" y="544305"/>
                    <a:pt x="2291248" y="546667"/>
                  </a:cubicBezTo>
                  <a:cubicBezTo>
                    <a:pt x="2282390" y="549030"/>
                    <a:pt x="2272646" y="550211"/>
                    <a:pt x="2262016" y="550211"/>
                  </a:cubicBezTo>
                  <a:cubicBezTo>
                    <a:pt x="2247843" y="550211"/>
                    <a:pt x="2234851" y="547258"/>
                    <a:pt x="2223040" y="541352"/>
                  </a:cubicBezTo>
                  <a:cubicBezTo>
                    <a:pt x="2223040" y="516549"/>
                    <a:pt x="2222892" y="495732"/>
                    <a:pt x="2222597" y="478902"/>
                  </a:cubicBezTo>
                  <a:cubicBezTo>
                    <a:pt x="2222301" y="462071"/>
                    <a:pt x="2222006" y="445683"/>
                    <a:pt x="2221711" y="429738"/>
                  </a:cubicBezTo>
                  <a:cubicBezTo>
                    <a:pt x="2221416" y="413794"/>
                    <a:pt x="2221268" y="396520"/>
                    <a:pt x="2221268" y="377918"/>
                  </a:cubicBezTo>
                  <a:cubicBezTo>
                    <a:pt x="2221268" y="359315"/>
                    <a:pt x="2221268" y="335841"/>
                    <a:pt x="2221268" y="307495"/>
                  </a:cubicBezTo>
                  <a:cubicBezTo>
                    <a:pt x="2218315" y="309857"/>
                    <a:pt x="2214772" y="313843"/>
                    <a:pt x="2210638" y="319453"/>
                  </a:cubicBezTo>
                  <a:cubicBezTo>
                    <a:pt x="2206504" y="325063"/>
                    <a:pt x="2202370" y="331117"/>
                    <a:pt x="2198236" y="337613"/>
                  </a:cubicBezTo>
                  <a:cubicBezTo>
                    <a:pt x="2194103" y="344109"/>
                    <a:pt x="2189969" y="350605"/>
                    <a:pt x="2185835" y="357101"/>
                  </a:cubicBezTo>
                  <a:cubicBezTo>
                    <a:pt x="2181701" y="363597"/>
                    <a:pt x="2178158" y="368617"/>
                    <a:pt x="2175205" y="372160"/>
                  </a:cubicBezTo>
                  <a:lnTo>
                    <a:pt x="2161918" y="372160"/>
                  </a:lnTo>
                  <a:cubicBezTo>
                    <a:pt x="2158965" y="368617"/>
                    <a:pt x="2155274" y="363449"/>
                    <a:pt x="2150845" y="356658"/>
                  </a:cubicBezTo>
                  <a:cubicBezTo>
                    <a:pt x="2146416" y="349867"/>
                    <a:pt x="2141839" y="342928"/>
                    <a:pt x="2137115" y="335841"/>
                  </a:cubicBezTo>
                  <a:cubicBezTo>
                    <a:pt x="2132390" y="328754"/>
                    <a:pt x="2127813" y="322258"/>
                    <a:pt x="2123384" y="316353"/>
                  </a:cubicBezTo>
                  <a:cubicBezTo>
                    <a:pt x="2118955" y="310447"/>
                    <a:pt x="2115264" y="306313"/>
                    <a:pt x="2112311" y="303951"/>
                  </a:cubicBezTo>
                  <a:cubicBezTo>
                    <a:pt x="2111721" y="329345"/>
                    <a:pt x="2112311" y="361235"/>
                    <a:pt x="2114083" y="399620"/>
                  </a:cubicBezTo>
                  <a:cubicBezTo>
                    <a:pt x="2115855" y="438006"/>
                    <a:pt x="2114674" y="484955"/>
                    <a:pt x="2110540" y="540467"/>
                  </a:cubicBezTo>
                  <a:cubicBezTo>
                    <a:pt x="2104044" y="543419"/>
                    <a:pt x="2097105" y="545486"/>
                    <a:pt x="2089723" y="546667"/>
                  </a:cubicBezTo>
                  <a:cubicBezTo>
                    <a:pt x="2082341" y="547848"/>
                    <a:pt x="2074811" y="548439"/>
                    <a:pt x="2067134" y="548439"/>
                  </a:cubicBezTo>
                  <a:cubicBezTo>
                    <a:pt x="2047646" y="548439"/>
                    <a:pt x="2032292" y="546077"/>
                    <a:pt x="2021071" y="541352"/>
                  </a:cubicBezTo>
                  <a:cubicBezTo>
                    <a:pt x="2020481" y="508282"/>
                    <a:pt x="2020186" y="472406"/>
                    <a:pt x="2020186" y="433725"/>
                  </a:cubicBezTo>
                  <a:cubicBezTo>
                    <a:pt x="2020186" y="395044"/>
                    <a:pt x="2020333" y="356510"/>
                    <a:pt x="2020629" y="318125"/>
                  </a:cubicBezTo>
                  <a:cubicBezTo>
                    <a:pt x="2020924" y="279739"/>
                    <a:pt x="2021219" y="242829"/>
                    <a:pt x="2021514" y="207396"/>
                  </a:cubicBezTo>
                  <a:cubicBezTo>
                    <a:pt x="2021810" y="171963"/>
                    <a:pt x="2021957" y="140959"/>
                    <a:pt x="2021957" y="114385"/>
                  </a:cubicBezTo>
                  <a:cubicBezTo>
                    <a:pt x="2024319" y="112613"/>
                    <a:pt x="2029339" y="111137"/>
                    <a:pt x="2037016" y="109956"/>
                  </a:cubicBezTo>
                  <a:cubicBezTo>
                    <a:pt x="2044693" y="108775"/>
                    <a:pt x="2052961" y="108184"/>
                    <a:pt x="2061819" y="108184"/>
                  </a:cubicBezTo>
                  <a:cubicBezTo>
                    <a:pt x="2070678" y="108184"/>
                    <a:pt x="2079093" y="108775"/>
                    <a:pt x="2087065" y="109956"/>
                  </a:cubicBezTo>
                  <a:cubicBezTo>
                    <a:pt x="2095038" y="111137"/>
                    <a:pt x="2100796" y="112908"/>
                    <a:pt x="2104339" y="115271"/>
                  </a:cubicBezTo>
                  <a:cubicBezTo>
                    <a:pt x="2107882" y="124129"/>
                    <a:pt x="2112311" y="134611"/>
                    <a:pt x="2117626" y="146717"/>
                  </a:cubicBezTo>
                  <a:cubicBezTo>
                    <a:pt x="2122941" y="158824"/>
                    <a:pt x="2128404" y="171078"/>
                    <a:pt x="2134014" y="183479"/>
                  </a:cubicBezTo>
                  <a:cubicBezTo>
                    <a:pt x="2139624" y="195881"/>
                    <a:pt x="2145087" y="207839"/>
                    <a:pt x="2150402" y="219355"/>
                  </a:cubicBezTo>
                  <a:cubicBezTo>
                    <a:pt x="2155717" y="230871"/>
                    <a:pt x="2160441" y="240762"/>
                    <a:pt x="2164575" y="249030"/>
                  </a:cubicBezTo>
                  <a:cubicBezTo>
                    <a:pt x="2166937" y="250211"/>
                    <a:pt x="2169447" y="250949"/>
                    <a:pt x="2172105" y="251245"/>
                  </a:cubicBezTo>
                  <a:cubicBezTo>
                    <a:pt x="2174762" y="251540"/>
                    <a:pt x="2176977" y="250802"/>
                    <a:pt x="2178748" y="249030"/>
                  </a:cubicBezTo>
                  <a:cubicBezTo>
                    <a:pt x="2184063" y="237219"/>
                    <a:pt x="2188640" y="226294"/>
                    <a:pt x="2192479" y="216255"/>
                  </a:cubicBezTo>
                  <a:cubicBezTo>
                    <a:pt x="2196317" y="206215"/>
                    <a:pt x="2200008" y="196028"/>
                    <a:pt x="2203551" y="185694"/>
                  </a:cubicBezTo>
                  <a:cubicBezTo>
                    <a:pt x="2207095" y="175359"/>
                    <a:pt x="2210933" y="164581"/>
                    <a:pt x="2215067" y="153361"/>
                  </a:cubicBezTo>
                  <a:cubicBezTo>
                    <a:pt x="2219201" y="142141"/>
                    <a:pt x="2223925" y="129444"/>
                    <a:pt x="2229240" y="115271"/>
                  </a:cubicBezTo>
                  <a:cubicBezTo>
                    <a:pt x="2232193" y="112318"/>
                    <a:pt x="2238099" y="110251"/>
                    <a:pt x="2246957" y="109070"/>
                  </a:cubicBezTo>
                  <a:cubicBezTo>
                    <a:pt x="2255815" y="107889"/>
                    <a:pt x="2264969" y="107298"/>
                    <a:pt x="2274417" y="107298"/>
                  </a:cubicBezTo>
                  <a:close/>
                  <a:moveTo>
                    <a:pt x="1826333" y="107298"/>
                  </a:moveTo>
                  <a:cubicBezTo>
                    <a:pt x="1834010" y="107298"/>
                    <a:pt x="1841687" y="107889"/>
                    <a:pt x="1849364" y="109070"/>
                  </a:cubicBezTo>
                  <a:cubicBezTo>
                    <a:pt x="1857041" y="110251"/>
                    <a:pt x="1864128" y="112613"/>
                    <a:pt x="1870624" y="116156"/>
                  </a:cubicBezTo>
                  <a:cubicBezTo>
                    <a:pt x="1886569" y="182298"/>
                    <a:pt x="1903695" y="250949"/>
                    <a:pt x="1922002" y="322111"/>
                  </a:cubicBezTo>
                  <a:cubicBezTo>
                    <a:pt x="1940309" y="393272"/>
                    <a:pt x="1958025" y="466353"/>
                    <a:pt x="1975151" y="541352"/>
                  </a:cubicBezTo>
                  <a:cubicBezTo>
                    <a:pt x="1969836" y="543715"/>
                    <a:pt x="1962602" y="545339"/>
                    <a:pt x="1953449" y="546224"/>
                  </a:cubicBezTo>
                  <a:cubicBezTo>
                    <a:pt x="1944295" y="547110"/>
                    <a:pt x="1934994" y="547553"/>
                    <a:pt x="1925545" y="547553"/>
                  </a:cubicBezTo>
                  <a:cubicBezTo>
                    <a:pt x="1915506" y="547553"/>
                    <a:pt x="1906648" y="547110"/>
                    <a:pt x="1898971" y="546224"/>
                  </a:cubicBezTo>
                  <a:cubicBezTo>
                    <a:pt x="1891293" y="545339"/>
                    <a:pt x="1886864" y="543419"/>
                    <a:pt x="1885683" y="540467"/>
                  </a:cubicBezTo>
                  <a:cubicBezTo>
                    <a:pt x="1880959" y="523931"/>
                    <a:pt x="1876973" y="509167"/>
                    <a:pt x="1873725" y="496175"/>
                  </a:cubicBezTo>
                  <a:cubicBezTo>
                    <a:pt x="1870476" y="483183"/>
                    <a:pt x="1866490" y="470191"/>
                    <a:pt x="1861766" y="457199"/>
                  </a:cubicBezTo>
                  <a:cubicBezTo>
                    <a:pt x="1855270" y="456608"/>
                    <a:pt x="1849364" y="456166"/>
                    <a:pt x="1844049" y="455870"/>
                  </a:cubicBezTo>
                  <a:cubicBezTo>
                    <a:pt x="1838734" y="455575"/>
                    <a:pt x="1833124" y="455427"/>
                    <a:pt x="1827219" y="455427"/>
                  </a:cubicBezTo>
                  <a:cubicBezTo>
                    <a:pt x="1821313" y="455427"/>
                    <a:pt x="1814817" y="455427"/>
                    <a:pt x="1807730" y="455427"/>
                  </a:cubicBezTo>
                  <a:cubicBezTo>
                    <a:pt x="1800644" y="455427"/>
                    <a:pt x="1792081" y="455723"/>
                    <a:pt x="1782041" y="456313"/>
                  </a:cubicBezTo>
                  <a:cubicBezTo>
                    <a:pt x="1777317" y="472849"/>
                    <a:pt x="1773626" y="488351"/>
                    <a:pt x="1770969" y="502819"/>
                  </a:cubicBezTo>
                  <a:cubicBezTo>
                    <a:pt x="1768311" y="517288"/>
                    <a:pt x="1766097" y="529541"/>
                    <a:pt x="1764325" y="539581"/>
                  </a:cubicBezTo>
                  <a:cubicBezTo>
                    <a:pt x="1762553" y="540762"/>
                    <a:pt x="1757829" y="542534"/>
                    <a:pt x="1750152" y="544896"/>
                  </a:cubicBezTo>
                  <a:cubicBezTo>
                    <a:pt x="1742475" y="547258"/>
                    <a:pt x="1733321" y="548439"/>
                    <a:pt x="1722691" y="548439"/>
                  </a:cubicBezTo>
                  <a:cubicBezTo>
                    <a:pt x="1715605" y="548439"/>
                    <a:pt x="1708370" y="547701"/>
                    <a:pt x="1700988" y="546224"/>
                  </a:cubicBezTo>
                  <a:cubicBezTo>
                    <a:pt x="1693607" y="544748"/>
                    <a:pt x="1686077" y="541648"/>
                    <a:pt x="1678400" y="536923"/>
                  </a:cubicBezTo>
                  <a:cubicBezTo>
                    <a:pt x="1684896" y="506215"/>
                    <a:pt x="1690949" y="478606"/>
                    <a:pt x="1696559" y="454099"/>
                  </a:cubicBezTo>
                  <a:cubicBezTo>
                    <a:pt x="1702170" y="429591"/>
                    <a:pt x="1707485" y="406707"/>
                    <a:pt x="1712504" y="385447"/>
                  </a:cubicBezTo>
                  <a:cubicBezTo>
                    <a:pt x="1717524" y="364187"/>
                    <a:pt x="1722396" y="343666"/>
                    <a:pt x="1727120" y="323882"/>
                  </a:cubicBezTo>
                  <a:cubicBezTo>
                    <a:pt x="1731845" y="304099"/>
                    <a:pt x="1736717" y="283725"/>
                    <a:pt x="1741737" y="262760"/>
                  </a:cubicBezTo>
                  <a:cubicBezTo>
                    <a:pt x="1746756" y="241796"/>
                    <a:pt x="1752071" y="219207"/>
                    <a:pt x="1757681" y="194995"/>
                  </a:cubicBezTo>
                  <a:cubicBezTo>
                    <a:pt x="1763291" y="170782"/>
                    <a:pt x="1769640" y="143912"/>
                    <a:pt x="1776727" y="114385"/>
                  </a:cubicBezTo>
                  <a:cubicBezTo>
                    <a:pt x="1781451" y="112613"/>
                    <a:pt x="1788390" y="110989"/>
                    <a:pt x="1797543" y="109513"/>
                  </a:cubicBezTo>
                  <a:cubicBezTo>
                    <a:pt x="1806697" y="108036"/>
                    <a:pt x="1816293" y="107298"/>
                    <a:pt x="1826333" y="107298"/>
                  </a:cubicBezTo>
                  <a:close/>
                  <a:moveTo>
                    <a:pt x="721433" y="107298"/>
                  </a:moveTo>
                  <a:cubicBezTo>
                    <a:pt x="729110" y="107298"/>
                    <a:pt x="736787" y="107889"/>
                    <a:pt x="744464" y="109070"/>
                  </a:cubicBezTo>
                  <a:cubicBezTo>
                    <a:pt x="752141" y="110251"/>
                    <a:pt x="759228" y="112613"/>
                    <a:pt x="765724" y="116156"/>
                  </a:cubicBezTo>
                  <a:cubicBezTo>
                    <a:pt x="781669" y="182298"/>
                    <a:pt x="798795" y="250949"/>
                    <a:pt x="817102" y="322111"/>
                  </a:cubicBezTo>
                  <a:cubicBezTo>
                    <a:pt x="835409" y="393272"/>
                    <a:pt x="853125" y="466353"/>
                    <a:pt x="870251" y="541352"/>
                  </a:cubicBezTo>
                  <a:cubicBezTo>
                    <a:pt x="864936" y="543715"/>
                    <a:pt x="857702" y="545339"/>
                    <a:pt x="848549" y="546224"/>
                  </a:cubicBezTo>
                  <a:cubicBezTo>
                    <a:pt x="839395" y="547110"/>
                    <a:pt x="830094" y="547553"/>
                    <a:pt x="820645" y="547553"/>
                  </a:cubicBezTo>
                  <a:cubicBezTo>
                    <a:pt x="810606" y="547553"/>
                    <a:pt x="801748" y="547110"/>
                    <a:pt x="794070" y="546224"/>
                  </a:cubicBezTo>
                  <a:cubicBezTo>
                    <a:pt x="786393" y="545339"/>
                    <a:pt x="781964" y="543419"/>
                    <a:pt x="780783" y="540467"/>
                  </a:cubicBezTo>
                  <a:cubicBezTo>
                    <a:pt x="776059" y="523931"/>
                    <a:pt x="772072" y="509167"/>
                    <a:pt x="768825" y="496175"/>
                  </a:cubicBezTo>
                  <a:cubicBezTo>
                    <a:pt x="765576" y="483183"/>
                    <a:pt x="761590" y="470191"/>
                    <a:pt x="756866" y="457199"/>
                  </a:cubicBezTo>
                  <a:cubicBezTo>
                    <a:pt x="750370" y="456608"/>
                    <a:pt x="744464" y="456166"/>
                    <a:pt x="739149" y="455870"/>
                  </a:cubicBezTo>
                  <a:cubicBezTo>
                    <a:pt x="733834" y="455575"/>
                    <a:pt x="728224" y="455427"/>
                    <a:pt x="722319" y="455427"/>
                  </a:cubicBezTo>
                  <a:cubicBezTo>
                    <a:pt x="716413" y="455427"/>
                    <a:pt x="709917" y="455427"/>
                    <a:pt x="702830" y="455427"/>
                  </a:cubicBezTo>
                  <a:cubicBezTo>
                    <a:pt x="695744" y="455427"/>
                    <a:pt x="687181" y="455723"/>
                    <a:pt x="677142" y="456313"/>
                  </a:cubicBezTo>
                  <a:cubicBezTo>
                    <a:pt x="672417" y="472849"/>
                    <a:pt x="668726" y="488351"/>
                    <a:pt x="666069" y="502819"/>
                  </a:cubicBezTo>
                  <a:cubicBezTo>
                    <a:pt x="663411" y="517288"/>
                    <a:pt x="661197" y="529541"/>
                    <a:pt x="659425" y="539581"/>
                  </a:cubicBezTo>
                  <a:cubicBezTo>
                    <a:pt x="657653" y="540762"/>
                    <a:pt x="652929" y="542534"/>
                    <a:pt x="645252" y="544896"/>
                  </a:cubicBezTo>
                  <a:cubicBezTo>
                    <a:pt x="637575" y="547258"/>
                    <a:pt x="628421" y="548439"/>
                    <a:pt x="617791" y="548439"/>
                  </a:cubicBezTo>
                  <a:cubicBezTo>
                    <a:pt x="610705" y="548439"/>
                    <a:pt x="603470" y="547701"/>
                    <a:pt x="596089" y="546224"/>
                  </a:cubicBezTo>
                  <a:cubicBezTo>
                    <a:pt x="588707" y="544748"/>
                    <a:pt x="581177" y="541648"/>
                    <a:pt x="573500" y="536923"/>
                  </a:cubicBezTo>
                  <a:cubicBezTo>
                    <a:pt x="579996" y="506215"/>
                    <a:pt x="586049" y="478606"/>
                    <a:pt x="591659" y="454099"/>
                  </a:cubicBezTo>
                  <a:cubicBezTo>
                    <a:pt x="597270" y="429591"/>
                    <a:pt x="602585" y="406707"/>
                    <a:pt x="607604" y="385447"/>
                  </a:cubicBezTo>
                  <a:cubicBezTo>
                    <a:pt x="612624" y="364187"/>
                    <a:pt x="617496" y="343666"/>
                    <a:pt x="622220" y="323882"/>
                  </a:cubicBezTo>
                  <a:cubicBezTo>
                    <a:pt x="626945" y="304099"/>
                    <a:pt x="631817" y="283725"/>
                    <a:pt x="636837" y="262760"/>
                  </a:cubicBezTo>
                  <a:cubicBezTo>
                    <a:pt x="641856" y="241796"/>
                    <a:pt x="647171" y="219207"/>
                    <a:pt x="652781" y="194995"/>
                  </a:cubicBezTo>
                  <a:cubicBezTo>
                    <a:pt x="658392" y="170782"/>
                    <a:pt x="664740" y="143912"/>
                    <a:pt x="671827" y="114385"/>
                  </a:cubicBezTo>
                  <a:cubicBezTo>
                    <a:pt x="676551" y="112613"/>
                    <a:pt x="683490" y="110989"/>
                    <a:pt x="692644" y="109513"/>
                  </a:cubicBezTo>
                  <a:cubicBezTo>
                    <a:pt x="701797" y="108036"/>
                    <a:pt x="711393" y="107298"/>
                    <a:pt x="721433" y="107298"/>
                  </a:cubicBezTo>
                  <a:close/>
                  <a:moveTo>
                    <a:pt x="973750" y="103312"/>
                  </a:moveTo>
                  <a:cubicBezTo>
                    <a:pt x="991466" y="103017"/>
                    <a:pt x="1008888" y="104345"/>
                    <a:pt x="1026014" y="107298"/>
                  </a:cubicBezTo>
                  <a:cubicBezTo>
                    <a:pt x="1054951" y="112023"/>
                    <a:pt x="1078720" y="122948"/>
                    <a:pt x="1097323" y="140074"/>
                  </a:cubicBezTo>
                  <a:cubicBezTo>
                    <a:pt x="1115925" y="157200"/>
                    <a:pt x="1130541" y="176392"/>
                    <a:pt x="1141171" y="197652"/>
                  </a:cubicBezTo>
                  <a:cubicBezTo>
                    <a:pt x="1151801" y="218912"/>
                    <a:pt x="1159183" y="240320"/>
                    <a:pt x="1163316" y="261875"/>
                  </a:cubicBezTo>
                  <a:cubicBezTo>
                    <a:pt x="1167450" y="283430"/>
                    <a:pt x="1169813" y="300999"/>
                    <a:pt x="1170403" y="314581"/>
                  </a:cubicBezTo>
                  <a:cubicBezTo>
                    <a:pt x="1171584" y="332888"/>
                    <a:pt x="1171141" y="352967"/>
                    <a:pt x="1169074" y="374817"/>
                  </a:cubicBezTo>
                  <a:cubicBezTo>
                    <a:pt x="1167008" y="396668"/>
                    <a:pt x="1161693" y="417927"/>
                    <a:pt x="1153130" y="438597"/>
                  </a:cubicBezTo>
                  <a:cubicBezTo>
                    <a:pt x="1144567" y="459266"/>
                    <a:pt x="1131870" y="478311"/>
                    <a:pt x="1115039" y="495732"/>
                  </a:cubicBezTo>
                  <a:cubicBezTo>
                    <a:pt x="1098208" y="513154"/>
                    <a:pt x="1075325" y="526293"/>
                    <a:pt x="1046388" y="535152"/>
                  </a:cubicBezTo>
                  <a:cubicBezTo>
                    <a:pt x="1021585" y="542829"/>
                    <a:pt x="996486" y="546667"/>
                    <a:pt x="971093" y="546667"/>
                  </a:cubicBezTo>
                  <a:cubicBezTo>
                    <a:pt x="949833" y="546667"/>
                    <a:pt x="931230" y="544305"/>
                    <a:pt x="915286" y="539581"/>
                  </a:cubicBezTo>
                  <a:cubicBezTo>
                    <a:pt x="915286" y="494108"/>
                    <a:pt x="915138" y="453656"/>
                    <a:pt x="914843" y="418223"/>
                  </a:cubicBezTo>
                  <a:cubicBezTo>
                    <a:pt x="914547" y="382790"/>
                    <a:pt x="914252" y="348685"/>
                    <a:pt x="913957" y="315910"/>
                  </a:cubicBezTo>
                  <a:cubicBezTo>
                    <a:pt x="913662" y="283134"/>
                    <a:pt x="913662" y="250211"/>
                    <a:pt x="913957" y="217140"/>
                  </a:cubicBezTo>
                  <a:cubicBezTo>
                    <a:pt x="914252" y="184070"/>
                    <a:pt x="914695" y="146865"/>
                    <a:pt x="915286" y="105527"/>
                  </a:cubicBezTo>
                  <a:cubicBezTo>
                    <a:pt x="936545" y="104345"/>
                    <a:pt x="956033" y="103607"/>
                    <a:pt x="973750" y="103312"/>
                  </a:cubicBezTo>
                  <a:close/>
                  <a:moveTo>
                    <a:pt x="402012" y="102869"/>
                  </a:moveTo>
                  <a:cubicBezTo>
                    <a:pt x="426815" y="102869"/>
                    <a:pt x="448370" y="110251"/>
                    <a:pt x="466677" y="125015"/>
                  </a:cubicBezTo>
                  <a:cubicBezTo>
                    <a:pt x="484984" y="139778"/>
                    <a:pt x="500338" y="158381"/>
                    <a:pt x="512740" y="180822"/>
                  </a:cubicBezTo>
                  <a:cubicBezTo>
                    <a:pt x="525142" y="203263"/>
                    <a:pt x="534443" y="227475"/>
                    <a:pt x="540644" y="253459"/>
                  </a:cubicBezTo>
                  <a:cubicBezTo>
                    <a:pt x="546844" y="279443"/>
                    <a:pt x="549945" y="303951"/>
                    <a:pt x="549945" y="326983"/>
                  </a:cubicBezTo>
                  <a:cubicBezTo>
                    <a:pt x="549945" y="351786"/>
                    <a:pt x="547730" y="375555"/>
                    <a:pt x="543301" y="398292"/>
                  </a:cubicBezTo>
                  <a:cubicBezTo>
                    <a:pt x="538872" y="421028"/>
                    <a:pt x="532523" y="441697"/>
                    <a:pt x="524256" y="460299"/>
                  </a:cubicBezTo>
                  <a:cubicBezTo>
                    <a:pt x="515988" y="478902"/>
                    <a:pt x="506392" y="494994"/>
                    <a:pt x="495466" y="508577"/>
                  </a:cubicBezTo>
                  <a:cubicBezTo>
                    <a:pt x="484541" y="522160"/>
                    <a:pt x="472287" y="532789"/>
                    <a:pt x="458705" y="540467"/>
                  </a:cubicBezTo>
                  <a:cubicBezTo>
                    <a:pt x="450437" y="545191"/>
                    <a:pt x="441579" y="549177"/>
                    <a:pt x="432130" y="552425"/>
                  </a:cubicBezTo>
                  <a:cubicBezTo>
                    <a:pt x="422681" y="555673"/>
                    <a:pt x="412347" y="557297"/>
                    <a:pt x="401126" y="557297"/>
                  </a:cubicBezTo>
                  <a:cubicBezTo>
                    <a:pt x="381638" y="557297"/>
                    <a:pt x="358902" y="551392"/>
                    <a:pt x="332917" y="539581"/>
                  </a:cubicBezTo>
                  <a:cubicBezTo>
                    <a:pt x="322878" y="534856"/>
                    <a:pt x="312987" y="525850"/>
                    <a:pt x="303242" y="512563"/>
                  </a:cubicBezTo>
                  <a:cubicBezTo>
                    <a:pt x="293498" y="499276"/>
                    <a:pt x="284935" y="483478"/>
                    <a:pt x="277553" y="465171"/>
                  </a:cubicBezTo>
                  <a:cubicBezTo>
                    <a:pt x="270172" y="446864"/>
                    <a:pt x="264119" y="426490"/>
                    <a:pt x="259394" y="404050"/>
                  </a:cubicBezTo>
                  <a:cubicBezTo>
                    <a:pt x="254670" y="381609"/>
                    <a:pt x="252308" y="358577"/>
                    <a:pt x="252308" y="334955"/>
                  </a:cubicBezTo>
                  <a:cubicBezTo>
                    <a:pt x="252308" y="313695"/>
                    <a:pt x="254817" y="289630"/>
                    <a:pt x="259837" y="262760"/>
                  </a:cubicBezTo>
                  <a:cubicBezTo>
                    <a:pt x="264857" y="235890"/>
                    <a:pt x="273124" y="210644"/>
                    <a:pt x="284640" y="187022"/>
                  </a:cubicBezTo>
                  <a:cubicBezTo>
                    <a:pt x="296156" y="163400"/>
                    <a:pt x="311510" y="143469"/>
                    <a:pt x="330703" y="127229"/>
                  </a:cubicBezTo>
                  <a:cubicBezTo>
                    <a:pt x="349896" y="110989"/>
                    <a:pt x="373666" y="102869"/>
                    <a:pt x="402012" y="102869"/>
                  </a:cubicBezTo>
                  <a:close/>
                  <a:moveTo>
                    <a:pt x="47834" y="999"/>
                  </a:moveTo>
                  <a:cubicBezTo>
                    <a:pt x="57874" y="999"/>
                    <a:pt x="67765" y="2033"/>
                    <a:pt x="77509" y="4099"/>
                  </a:cubicBezTo>
                  <a:cubicBezTo>
                    <a:pt x="87253" y="6166"/>
                    <a:pt x="95964" y="9267"/>
                    <a:pt x="103641" y="13401"/>
                  </a:cubicBezTo>
                  <a:cubicBezTo>
                    <a:pt x="103051" y="19306"/>
                    <a:pt x="102608" y="30969"/>
                    <a:pt x="102313" y="48391"/>
                  </a:cubicBezTo>
                  <a:cubicBezTo>
                    <a:pt x="102017" y="65812"/>
                    <a:pt x="101870" y="86629"/>
                    <a:pt x="101870" y="110841"/>
                  </a:cubicBezTo>
                  <a:cubicBezTo>
                    <a:pt x="101870" y="135054"/>
                    <a:pt x="102017" y="161629"/>
                    <a:pt x="102313" y="190566"/>
                  </a:cubicBezTo>
                  <a:cubicBezTo>
                    <a:pt x="102608" y="219503"/>
                    <a:pt x="102756" y="248440"/>
                    <a:pt x="102756" y="277377"/>
                  </a:cubicBezTo>
                  <a:cubicBezTo>
                    <a:pt x="102756" y="306313"/>
                    <a:pt x="102903" y="334217"/>
                    <a:pt x="103198" y="361087"/>
                  </a:cubicBezTo>
                  <a:cubicBezTo>
                    <a:pt x="103494" y="387957"/>
                    <a:pt x="103641" y="411727"/>
                    <a:pt x="103641" y="432396"/>
                  </a:cubicBezTo>
                  <a:cubicBezTo>
                    <a:pt x="127854" y="431805"/>
                    <a:pt x="147933" y="431658"/>
                    <a:pt x="163877" y="431953"/>
                  </a:cubicBezTo>
                  <a:cubicBezTo>
                    <a:pt x="179822" y="432248"/>
                    <a:pt x="197243" y="432396"/>
                    <a:pt x="216141" y="432396"/>
                  </a:cubicBezTo>
                  <a:cubicBezTo>
                    <a:pt x="219684" y="436530"/>
                    <a:pt x="222342" y="443321"/>
                    <a:pt x="224114" y="452770"/>
                  </a:cubicBezTo>
                  <a:cubicBezTo>
                    <a:pt x="225885" y="462219"/>
                    <a:pt x="226771" y="472553"/>
                    <a:pt x="226771" y="483774"/>
                  </a:cubicBezTo>
                  <a:cubicBezTo>
                    <a:pt x="226771" y="494994"/>
                    <a:pt x="226180" y="505772"/>
                    <a:pt x="224999" y="516106"/>
                  </a:cubicBezTo>
                  <a:cubicBezTo>
                    <a:pt x="223818" y="526441"/>
                    <a:pt x="221751" y="534266"/>
                    <a:pt x="218799" y="539581"/>
                  </a:cubicBezTo>
                  <a:cubicBezTo>
                    <a:pt x="186909" y="540762"/>
                    <a:pt x="153395" y="541500"/>
                    <a:pt x="118257" y="541795"/>
                  </a:cubicBezTo>
                  <a:cubicBezTo>
                    <a:pt x="83120" y="542091"/>
                    <a:pt x="44586" y="541943"/>
                    <a:pt x="2657" y="541352"/>
                  </a:cubicBezTo>
                  <a:cubicBezTo>
                    <a:pt x="3248" y="525408"/>
                    <a:pt x="3543" y="503262"/>
                    <a:pt x="3543" y="474916"/>
                  </a:cubicBezTo>
                  <a:cubicBezTo>
                    <a:pt x="3543" y="446569"/>
                    <a:pt x="3395" y="415270"/>
                    <a:pt x="3100" y="381018"/>
                  </a:cubicBezTo>
                  <a:cubicBezTo>
                    <a:pt x="2805" y="346766"/>
                    <a:pt x="2510" y="310890"/>
                    <a:pt x="2214" y="273390"/>
                  </a:cubicBezTo>
                  <a:cubicBezTo>
                    <a:pt x="1919" y="235890"/>
                    <a:pt x="1624" y="200310"/>
                    <a:pt x="1329" y="166648"/>
                  </a:cubicBezTo>
                  <a:cubicBezTo>
                    <a:pt x="1033" y="132987"/>
                    <a:pt x="738" y="102426"/>
                    <a:pt x="443" y="74965"/>
                  </a:cubicBezTo>
                  <a:cubicBezTo>
                    <a:pt x="147" y="47505"/>
                    <a:pt x="0" y="26688"/>
                    <a:pt x="0" y="12515"/>
                  </a:cubicBezTo>
                  <a:cubicBezTo>
                    <a:pt x="6496" y="8381"/>
                    <a:pt x="13878" y="5428"/>
                    <a:pt x="22145" y="3657"/>
                  </a:cubicBezTo>
                  <a:cubicBezTo>
                    <a:pt x="30413" y="1885"/>
                    <a:pt x="38976" y="999"/>
                    <a:pt x="47834" y="999"/>
                  </a:cubicBezTo>
                  <a:close/>
                  <a:moveTo>
                    <a:pt x="1493615" y="113"/>
                  </a:moveTo>
                  <a:cubicBezTo>
                    <a:pt x="1507788" y="1294"/>
                    <a:pt x="1521371" y="3657"/>
                    <a:pt x="1534363" y="7200"/>
                  </a:cubicBezTo>
                  <a:cubicBezTo>
                    <a:pt x="1547355" y="10743"/>
                    <a:pt x="1557099" y="15468"/>
                    <a:pt x="1563595" y="21373"/>
                  </a:cubicBezTo>
                  <a:cubicBezTo>
                    <a:pt x="1609658" y="59168"/>
                    <a:pt x="1630918" y="121471"/>
                    <a:pt x="1627374" y="208282"/>
                  </a:cubicBezTo>
                  <a:cubicBezTo>
                    <a:pt x="1622060" y="210054"/>
                    <a:pt x="1615711" y="211530"/>
                    <a:pt x="1608329" y="212711"/>
                  </a:cubicBezTo>
                  <a:cubicBezTo>
                    <a:pt x="1600947" y="213892"/>
                    <a:pt x="1593123" y="214483"/>
                    <a:pt x="1584855" y="214483"/>
                  </a:cubicBezTo>
                  <a:cubicBezTo>
                    <a:pt x="1568320" y="214483"/>
                    <a:pt x="1554737" y="212416"/>
                    <a:pt x="1544107" y="208282"/>
                  </a:cubicBezTo>
                  <a:cubicBezTo>
                    <a:pt x="1545288" y="192337"/>
                    <a:pt x="1544845" y="177721"/>
                    <a:pt x="1542778" y="164434"/>
                  </a:cubicBezTo>
                  <a:cubicBezTo>
                    <a:pt x="1540711" y="151146"/>
                    <a:pt x="1537463" y="139631"/>
                    <a:pt x="1533034" y="129887"/>
                  </a:cubicBezTo>
                  <a:cubicBezTo>
                    <a:pt x="1528605" y="120143"/>
                    <a:pt x="1523142" y="112613"/>
                    <a:pt x="1516646" y="107298"/>
                  </a:cubicBezTo>
                  <a:cubicBezTo>
                    <a:pt x="1510150" y="101983"/>
                    <a:pt x="1503064" y="99916"/>
                    <a:pt x="1495387" y="101097"/>
                  </a:cubicBezTo>
                  <a:cubicBezTo>
                    <a:pt x="1477080" y="104050"/>
                    <a:pt x="1462021" y="118223"/>
                    <a:pt x="1450210" y="143617"/>
                  </a:cubicBezTo>
                  <a:cubicBezTo>
                    <a:pt x="1443123" y="158971"/>
                    <a:pt x="1437217" y="179345"/>
                    <a:pt x="1432493" y="204739"/>
                  </a:cubicBezTo>
                  <a:cubicBezTo>
                    <a:pt x="1427769" y="230133"/>
                    <a:pt x="1424964" y="256560"/>
                    <a:pt x="1424078" y="284020"/>
                  </a:cubicBezTo>
                  <a:cubicBezTo>
                    <a:pt x="1423192" y="311481"/>
                    <a:pt x="1424668" y="337908"/>
                    <a:pt x="1428507" y="363302"/>
                  </a:cubicBezTo>
                  <a:cubicBezTo>
                    <a:pt x="1432346" y="388695"/>
                    <a:pt x="1438989" y="409069"/>
                    <a:pt x="1448438" y="424423"/>
                  </a:cubicBezTo>
                  <a:cubicBezTo>
                    <a:pt x="1462611" y="447455"/>
                    <a:pt x="1483280" y="460742"/>
                    <a:pt x="1510446" y="464286"/>
                  </a:cubicBezTo>
                  <a:cubicBezTo>
                    <a:pt x="1523438" y="466057"/>
                    <a:pt x="1535249" y="464286"/>
                    <a:pt x="1545879" y="458971"/>
                  </a:cubicBezTo>
                  <a:cubicBezTo>
                    <a:pt x="1547650" y="427081"/>
                    <a:pt x="1547650" y="391057"/>
                    <a:pt x="1545879" y="350900"/>
                  </a:cubicBezTo>
                  <a:lnTo>
                    <a:pt x="1498044" y="350900"/>
                  </a:lnTo>
                  <a:cubicBezTo>
                    <a:pt x="1494501" y="335546"/>
                    <a:pt x="1492729" y="321077"/>
                    <a:pt x="1492729" y="307495"/>
                  </a:cubicBezTo>
                  <a:cubicBezTo>
                    <a:pt x="1492729" y="293912"/>
                    <a:pt x="1494501" y="281510"/>
                    <a:pt x="1498044" y="270290"/>
                  </a:cubicBezTo>
                  <a:lnTo>
                    <a:pt x="1630032" y="270290"/>
                  </a:lnTo>
                  <a:cubicBezTo>
                    <a:pt x="1630032" y="294502"/>
                    <a:pt x="1629884" y="316796"/>
                    <a:pt x="1629589" y="337170"/>
                  </a:cubicBezTo>
                  <a:cubicBezTo>
                    <a:pt x="1629294" y="357544"/>
                    <a:pt x="1629146" y="377918"/>
                    <a:pt x="1629146" y="398292"/>
                  </a:cubicBezTo>
                  <a:cubicBezTo>
                    <a:pt x="1629146" y="418666"/>
                    <a:pt x="1629146" y="439778"/>
                    <a:pt x="1629146" y="461628"/>
                  </a:cubicBezTo>
                  <a:cubicBezTo>
                    <a:pt x="1629146" y="483478"/>
                    <a:pt x="1629146" y="508282"/>
                    <a:pt x="1629146" y="536037"/>
                  </a:cubicBezTo>
                  <a:cubicBezTo>
                    <a:pt x="1608477" y="542534"/>
                    <a:pt x="1587808" y="547258"/>
                    <a:pt x="1567138" y="550211"/>
                  </a:cubicBezTo>
                  <a:cubicBezTo>
                    <a:pt x="1546469" y="553163"/>
                    <a:pt x="1527276" y="554640"/>
                    <a:pt x="1509560" y="554640"/>
                  </a:cubicBezTo>
                  <a:cubicBezTo>
                    <a:pt x="1482395" y="554640"/>
                    <a:pt x="1457444" y="548439"/>
                    <a:pt x="1434708" y="536037"/>
                  </a:cubicBezTo>
                  <a:cubicBezTo>
                    <a:pt x="1411971" y="523636"/>
                    <a:pt x="1392336" y="506215"/>
                    <a:pt x="1375800" y="483774"/>
                  </a:cubicBezTo>
                  <a:cubicBezTo>
                    <a:pt x="1358084" y="458971"/>
                    <a:pt x="1345239" y="430181"/>
                    <a:pt x="1337267" y="397406"/>
                  </a:cubicBezTo>
                  <a:cubicBezTo>
                    <a:pt x="1329294" y="364630"/>
                    <a:pt x="1325308" y="330674"/>
                    <a:pt x="1325308" y="295536"/>
                  </a:cubicBezTo>
                  <a:cubicBezTo>
                    <a:pt x="1325308" y="260398"/>
                    <a:pt x="1328704" y="225851"/>
                    <a:pt x="1335495" y="191894"/>
                  </a:cubicBezTo>
                  <a:cubicBezTo>
                    <a:pt x="1342287" y="157938"/>
                    <a:pt x="1351588" y="127672"/>
                    <a:pt x="1363399" y="101097"/>
                  </a:cubicBezTo>
                  <a:cubicBezTo>
                    <a:pt x="1378753" y="67436"/>
                    <a:pt x="1397355" y="41895"/>
                    <a:pt x="1419206" y="24473"/>
                  </a:cubicBezTo>
                  <a:cubicBezTo>
                    <a:pt x="1441056" y="7052"/>
                    <a:pt x="1465859" y="-1068"/>
                    <a:pt x="1493615" y="113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9A3700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latin typeface="The Fountain of Wishes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63B753-1DFA-A8EE-E2DA-155369779720}"/>
              </a:ext>
            </a:extLst>
          </p:cNvPr>
          <p:cNvGrpSpPr/>
          <p:nvPr/>
        </p:nvGrpSpPr>
        <p:grpSpPr>
          <a:xfrm>
            <a:off x="532596" y="2034177"/>
            <a:ext cx="3652247" cy="4660858"/>
            <a:chOff x="-78658" y="1819214"/>
            <a:chExt cx="3652247" cy="4660858"/>
          </a:xfrm>
        </p:grpSpPr>
        <p:pic>
          <p:nvPicPr>
            <p:cNvPr id="30" name="Picture 29" descr="A yellow cheese with holes&#10;&#10;Description automatically generated">
              <a:extLst>
                <a:ext uri="{FF2B5EF4-FFF2-40B4-BE49-F238E27FC236}">
                  <a16:creationId xmlns:a16="http://schemas.microsoft.com/office/drawing/2014/main" id="{2D2D0BAD-C713-D7B6-0B5E-5E7A27B92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58" y="3266020"/>
              <a:ext cx="3552940" cy="3214052"/>
            </a:xfrm>
            <a:prstGeom prst="rect">
              <a:avLst/>
            </a:prstGeom>
          </p:spPr>
        </p:pic>
        <p:pic>
          <p:nvPicPr>
            <p:cNvPr id="28" name="Picture 27" descr="Cartoon mouse with arms raised&#10;&#10;Description automatically generated with medium confidence">
              <a:extLst>
                <a:ext uri="{FF2B5EF4-FFF2-40B4-BE49-F238E27FC236}">
                  <a16:creationId xmlns:a16="http://schemas.microsoft.com/office/drawing/2014/main" id="{2012A11D-288E-FE91-7B34-436548B6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9140" y="1819214"/>
              <a:ext cx="2894449" cy="2743554"/>
            </a:xfrm>
            <a:prstGeom prst="rect">
              <a:avLst/>
            </a:prstGeom>
          </p:spPr>
        </p:pic>
      </p:grpSp>
      <p:pic>
        <p:nvPicPr>
          <p:cNvPr id="34" name="Picture 33" descr="A cartoon of a cat&#10;&#10;Description automatically generated">
            <a:extLst>
              <a:ext uri="{FF2B5EF4-FFF2-40B4-BE49-F238E27FC236}">
                <a16:creationId xmlns:a16="http://schemas.microsoft.com/office/drawing/2014/main" id="{0E2633B7-5E35-DB16-8B40-41F052F5D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4976" y="1868182"/>
            <a:ext cx="4107585" cy="46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B617F0C-B318-0E69-1140-74F2594A9799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028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00B69D92-0A9B-0880-5F18-9D49A5261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4CD401F-397E-89BB-E413-2DA363FBCD39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63B753-1DFA-A8EE-E2DA-155369779720}"/>
              </a:ext>
            </a:extLst>
          </p:cNvPr>
          <p:cNvGrpSpPr/>
          <p:nvPr/>
        </p:nvGrpSpPr>
        <p:grpSpPr>
          <a:xfrm>
            <a:off x="1478056" y="2455168"/>
            <a:ext cx="2985369" cy="3928352"/>
            <a:chOff x="98859" y="1819214"/>
            <a:chExt cx="3474730" cy="4572286"/>
          </a:xfrm>
        </p:grpSpPr>
        <p:pic>
          <p:nvPicPr>
            <p:cNvPr id="30" name="Picture 29" descr="A yellow cheese with holes&#10;&#10;Description automatically generated">
              <a:extLst>
                <a:ext uri="{FF2B5EF4-FFF2-40B4-BE49-F238E27FC236}">
                  <a16:creationId xmlns:a16="http://schemas.microsoft.com/office/drawing/2014/main" id="{2D2D0BAD-C713-D7B6-0B5E-5E7A27B92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9" y="3411187"/>
              <a:ext cx="3294556" cy="2980313"/>
            </a:xfrm>
            <a:prstGeom prst="rect">
              <a:avLst/>
            </a:prstGeom>
          </p:spPr>
        </p:pic>
        <p:pic>
          <p:nvPicPr>
            <p:cNvPr id="28" name="Picture 27" descr="Cartoon mouse with arms raised&#10;&#10;Description automatically generated with medium confidence">
              <a:extLst>
                <a:ext uri="{FF2B5EF4-FFF2-40B4-BE49-F238E27FC236}">
                  <a16:creationId xmlns:a16="http://schemas.microsoft.com/office/drawing/2014/main" id="{2012A11D-288E-FE91-7B34-436548B6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9140" y="1819214"/>
              <a:ext cx="2894449" cy="2743554"/>
            </a:xfrm>
            <a:prstGeom prst="rect">
              <a:avLst/>
            </a:prstGeom>
          </p:spPr>
        </p:pic>
      </p:grpSp>
      <p:pic>
        <p:nvPicPr>
          <p:cNvPr id="34" name="Picture 33" descr="A cartoon of a cat&#10;&#10;Description automatically generated">
            <a:extLst>
              <a:ext uri="{FF2B5EF4-FFF2-40B4-BE49-F238E27FC236}">
                <a16:creationId xmlns:a16="http://schemas.microsoft.com/office/drawing/2014/main" id="{0E2633B7-5E35-DB16-8B40-41F052F5D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4849" y="2291114"/>
            <a:ext cx="3245626" cy="364410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3E8179-1D71-35C7-C31E-A7F4DDC42E9E}"/>
              </a:ext>
            </a:extLst>
          </p:cNvPr>
          <p:cNvGrpSpPr/>
          <p:nvPr/>
        </p:nvGrpSpPr>
        <p:grpSpPr>
          <a:xfrm>
            <a:off x="4738416" y="2483329"/>
            <a:ext cx="2715168" cy="565100"/>
            <a:chOff x="4738416" y="2483329"/>
            <a:chExt cx="2715168" cy="565100"/>
          </a:xfrm>
        </p:grpSpPr>
        <p:sp>
          <p:nvSpPr>
            <p:cNvPr id="3" name="Rectangle: Rounded Corners 2">
              <a:hlinkClick r:id="rId10" action="ppaction://hlinksldjump"/>
              <a:extLst>
                <a:ext uri="{FF2B5EF4-FFF2-40B4-BE49-F238E27FC236}">
                  <a16:creationId xmlns:a16="http://schemas.microsoft.com/office/drawing/2014/main" id="{C7467774-D545-96FF-D998-6AB892349E77}"/>
                </a:ext>
              </a:extLst>
            </p:cNvPr>
            <p:cNvSpPr/>
            <p:nvPr/>
          </p:nvSpPr>
          <p:spPr>
            <a:xfrm>
              <a:off x="4738416" y="2483329"/>
              <a:ext cx="2715168" cy="5651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AD9F83-F93D-3265-8A62-FB23D5EDC7D7}"/>
                </a:ext>
              </a:extLst>
            </p:cNvPr>
            <p:cNvSpPr txBox="1"/>
            <p:nvPr/>
          </p:nvSpPr>
          <p:spPr>
            <a:xfrm>
              <a:off x="5250246" y="2573104"/>
              <a:ext cx="1689647" cy="385549"/>
            </a:xfrm>
            <a:custGeom>
              <a:avLst/>
              <a:gdLst/>
              <a:ahLst/>
              <a:cxnLst/>
              <a:rect l="l" t="t" r="r" b="b"/>
              <a:pathLst>
                <a:path w="2430682" h="554640">
                  <a:moveTo>
                    <a:pt x="1652225" y="236629"/>
                  </a:moveTo>
                  <a:cubicBezTo>
                    <a:pt x="1648682" y="252573"/>
                    <a:pt x="1645729" y="266156"/>
                    <a:pt x="1643367" y="277376"/>
                  </a:cubicBezTo>
                  <a:cubicBezTo>
                    <a:pt x="1641005" y="288597"/>
                    <a:pt x="1638643" y="299374"/>
                    <a:pt x="1636281" y="309709"/>
                  </a:cubicBezTo>
                  <a:cubicBezTo>
                    <a:pt x="1633918" y="320044"/>
                    <a:pt x="1631851" y="330969"/>
                    <a:pt x="1630080" y="342485"/>
                  </a:cubicBezTo>
                  <a:cubicBezTo>
                    <a:pt x="1628308" y="354000"/>
                    <a:pt x="1625946" y="367731"/>
                    <a:pt x="1622993" y="383675"/>
                  </a:cubicBezTo>
                  <a:cubicBezTo>
                    <a:pt x="1634214" y="383675"/>
                    <a:pt x="1643958" y="383675"/>
                    <a:pt x="1652225" y="383675"/>
                  </a:cubicBezTo>
                  <a:cubicBezTo>
                    <a:pt x="1659903" y="383675"/>
                    <a:pt x="1666842" y="383528"/>
                    <a:pt x="1673042" y="383233"/>
                  </a:cubicBezTo>
                  <a:cubicBezTo>
                    <a:pt x="1679243" y="382937"/>
                    <a:pt x="1682639" y="382790"/>
                    <a:pt x="1683229" y="382790"/>
                  </a:cubicBezTo>
                  <a:cubicBezTo>
                    <a:pt x="1679686" y="358577"/>
                    <a:pt x="1675257" y="335398"/>
                    <a:pt x="1669942" y="313252"/>
                  </a:cubicBezTo>
                  <a:cubicBezTo>
                    <a:pt x="1664627" y="291107"/>
                    <a:pt x="1658722" y="265565"/>
                    <a:pt x="1652225" y="236629"/>
                  </a:cubicBezTo>
                  <a:close/>
                  <a:moveTo>
                    <a:pt x="2415978" y="115270"/>
                  </a:moveTo>
                  <a:cubicBezTo>
                    <a:pt x="2418340" y="119404"/>
                    <a:pt x="2420112" y="125162"/>
                    <a:pt x="2421293" y="132544"/>
                  </a:cubicBezTo>
                  <a:cubicBezTo>
                    <a:pt x="2422474" y="139926"/>
                    <a:pt x="2423212" y="147898"/>
                    <a:pt x="2423507" y="156461"/>
                  </a:cubicBezTo>
                  <a:cubicBezTo>
                    <a:pt x="2423803" y="165024"/>
                    <a:pt x="2423655" y="173440"/>
                    <a:pt x="2423065" y="181707"/>
                  </a:cubicBezTo>
                  <a:cubicBezTo>
                    <a:pt x="2422474" y="189975"/>
                    <a:pt x="2421293" y="196766"/>
                    <a:pt x="2419521" y="202081"/>
                  </a:cubicBezTo>
                  <a:cubicBezTo>
                    <a:pt x="2410663" y="202081"/>
                    <a:pt x="2400919" y="201934"/>
                    <a:pt x="2390289" y="201638"/>
                  </a:cubicBezTo>
                  <a:cubicBezTo>
                    <a:pt x="2379659" y="201343"/>
                    <a:pt x="2369029" y="201196"/>
                    <a:pt x="2358399" y="201196"/>
                  </a:cubicBezTo>
                  <a:cubicBezTo>
                    <a:pt x="2347769" y="201196"/>
                    <a:pt x="2337582" y="201196"/>
                    <a:pt x="2327838" y="201196"/>
                  </a:cubicBezTo>
                  <a:cubicBezTo>
                    <a:pt x="2318094" y="201196"/>
                    <a:pt x="2309679" y="201491"/>
                    <a:pt x="2302592" y="202081"/>
                  </a:cubicBezTo>
                  <a:cubicBezTo>
                    <a:pt x="2302002" y="215073"/>
                    <a:pt x="2301559" y="226737"/>
                    <a:pt x="2301264" y="237071"/>
                  </a:cubicBezTo>
                  <a:cubicBezTo>
                    <a:pt x="2300968" y="247406"/>
                    <a:pt x="2301411" y="259365"/>
                    <a:pt x="2302592" y="272947"/>
                  </a:cubicBezTo>
                  <a:cubicBezTo>
                    <a:pt x="2304955" y="274128"/>
                    <a:pt x="2311746" y="274867"/>
                    <a:pt x="2322967" y="275162"/>
                  </a:cubicBezTo>
                  <a:cubicBezTo>
                    <a:pt x="2334187" y="275457"/>
                    <a:pt x="2346441" y="275605"/>
                    <a:pt x="2359728" y="275605"/>
                  </a:cubicBezTo>
                  <a:cubicBezTo>
                    <a:pt x="2373016" y="275605"/>
                    <a:pt x="2385269" y="275605"/>
                    <a:pt x="2396490" y="275605"/>
                  </a:cubicBezTo>
                  <a:cubicBezTo>
                    <a:pt x="2407710" y="275605"/>
                    <a:pt x="2414502" y="275900"/>
                    <a:pt x="2416864" y="276491"/>
                  </a:cubicBezTo>
                  <a:cubicBezTo>
                    <a:pt x="2420998" y="290073"/>
                    <a:pt x="2422622" y="305132"/>
                    <a:pt x="2421736" y="321668"/>
                  </a:cubicBezTo>
                  <a:cubicBezTo>
                    <a:pt x="2420850" y="338203"/>
                    <a:pt x="2419521" y="352081"/>
                    <a:pt x="2417750" y="363302"/>
                  </a:cubicBezTo>
                  <a:cubicBezTo>
                    <a:pt x="2392947" y="363892"/>
                    <a:pt x="2371982" y="364040"/>
                    <a:pt x="2354856" y="363744"/>
                  </a:cubicBezTo>
                  <a:cubicBezTo>
                    <a:pt x="2337730" y="363449"/>
                    <a:pt x="2320309" y="363892"/>
                    <a:pt x="2302592" y="365073"/>
                  </a:cubicBezTo>
                  <a:cubicBezTo>
                    <a:pt x="2302002" y="387514"/>
                    <a:pt x="2301854" y="405969"/>
                    <a:pt x="2302150" y="420437"/>
                  </a:cubicBezTo>
                  <a:cubicBezTo>
                    <a:pt x="2302445" y="434906"/>
                    <a:pt x="2302592" y="446569"/>
                    <a:pt x="2302592" y="455427"/>
                  </a:cubicBezTo>
                  <a:cubicBezTo>
                    <a:pt x="2313813" y="455427"/>
                    <a:pt x="2324000" y="455427"/>
                    <a:pt x="2333153" y="455427"/>
                  </a:cubicBezTo>
                  <a:cubicBezTo>
                    <a:pt x="2342307" y="455427"/>
                    <a:pt x="2351608" y="455427"/>
                    <a:pt x="2361057" y="455427"/>
                  </a:cubicBezTo>
                  <a:cubicBezTo>
                    <a:pt x="2370505" y="455427"/>
                    <a:pt x="2380102" y="455575"/>
                    <a:pt x="2389846" y="455870"/>
                  </a:cubicBezTo>
                  <a:cubicBezTo>
                    <a:pt x="2399590" y="456165"/>
                    <a:pt x="2410663" y="456313"/>
                    <a:pt x="2423065" y="456313"/>
                  </a:cubicBezTo>
                  <a:cubicBezTo>
                    <a:pt x="2426018" y="460447"/>
                    <a:pt x="2428084" y="466500"/>
                    <a:pt x="2429266" y="474473"/>
                  </a:cubicBezTo>
                  <a:cubicBezTo>
                    <a:pt x="2430447" y="482445"/>
                    <a:pt x="2430889" y="490713"/>
                    <a:pt x="2430594" y="499276"/>
                  </a:cubicBezTo>
                  <a:cubicBezTo>
                    <a:pt x="2430299" y="507839"/>
                    <a:pt x="2429561" y="516106"/>
                    <a:pt x="2428380" y="524079"/>
                  </a:cubicBezTo>
                  <a:cubicBezTo>
                    <a:pt x="2427199" y="532051"/>
                    <a:pt x="2425427" y="538104"/>
                    <a:pt x="2423065" y="542238"/>
                  </a:cubicBezTo>
                  <a:cubicBezTo>
                    <a:pt x="2406529" y="542238"/>
                    <a:pt x="2389256" y="542238"/>
                    <a:pt x="2371244" y="542238"/>
                  </a:cubicBezTo>
                  <a:cubicBezTo>
                    <a:pt x="2353232" y="542238"/>
                    <a:pt x="2335368" y="542238"/>
                    <a:pt x="2317651" y="542238"/>
                  </a:cubicBezTo>
                  <a:cubicBezTo>
                    <a:pt x="2299935" y="542238"/>
                    <a:pt x="2282809" y="542238"/>
                    <a:pt x="2266274" y="542238"/>
                  </a:cubicBezTo>
                  <a:cubicBezTo>
                    <a:pt x="2249738" y="542238"/>
                    <a:pt x="2234384" y="542238"/>
                    <a:pt x="2220211" y="542238"/>
                  </a:cubicBezTo>
                  <a:cubicBezTo>
                    <a:pt x="2220211" y="512711"/>
                    <a:pt x="2220063" y="479345"/>
                    <a:pt x="2219768" y="442140"/>
                  </a:cubicBezTo>
                  <a:cubicBezTo>
                    <a:pt x="2219472" y="404935"/>
                    <a:pt x="2219325" y="367140"/>
                    <a:pt x="2219325" y="328754"/>
                  </a:cubicBezTo>
                  <a:cubicBezTo>
                    <a:pt x="2219325" y="290369"/>
                    <a:pt x="2219472" y="252721"/>
                    <a:pt x="2219768" y="215812"/>
                  </a:cubicBezTo>
                  <a:cubicBezTo>
                    <a:pt x="2220063" y="178902"/>
                    <a:pt x="2220506" y="145979"/>
                    <a:pt x="2221097" y="117042"/>
                  </a:cubicBezTo>
                  <a:cubicBezTo>
                    <a:pt x="2231136" y="117042"/>
                    <a:pt x="2243980" y="117042"/>
                    <a:pt x="2259630" y="117042"/>
                  </a:cubicBezTo>
                  <a:cubicBezTo>
                    <a:pt x="2275279" y="117042"/>
                    <a:pt x="2292258" y="116895"/>
                    <a:pt x="2310565" y="116599"/>
                  </a:cubicBezTo>
                  <a:cubicBezTo>
                    <a:pt x="2328872" y="116304"/>
                    <a:pt x="2347179" y="116009"/>
                    <a:pt x="2365486" y="115713"/>
                  </a:cubicBezTo>
                  <a:cubicBezTo>
                    <a:pt x="2383793" y="115418"/>
                    <a:pt x="2400624" y="115270"/>
                    <a:pt x="2415978" y="115270"/>
                  </a:cubicBezTo>
                  <a:close/>
                  <a:moveTo>
                    <a:pt x="520503" y="115270"/>
                  </a:moveTo>
                  <a:cubicBezTo>
                    <a:pt x="522865" y="119404"/>
                    <a:pt x="524637" y="125162"/>
                    <a:pt x="525818" y="132544"/>
                  </a:cubicBezTo>
                  <a:cubicBezTo>
                    <a:pt x="526999" y="139926"/>
                    <a:pt x="527737" y="147898"/>
                    <a:pt x="528033" y="156461"/>
                  </a:cubicBezTo>
                  <a:cubicBezTo>
                    <a:pt x="528328" y="165024"/>
                    <a:pt x="528180" y="173440"/>
                    <a:pt x="527590" y="181707"/>
                  </a:cubicBezTo>
                  <a:cubicBezTo>
                    <a:pt x="526999" y="189975"/>
                    <a:pt x="525818" y="196766"/>
                    <a:pt x="524046" y="202081"/>
                  </a:cubicBezTo>
                  <a:cubicBezTo>
                    <a:pt x="515188" y="202081"/>
                    <a:pt x="505444" y="201934"/>
                    <a:pt x="494814" y="201638"/>
                  </a:cubicBezTo>
                  <a:cubicBezTo>
                    <a:pt x="484184" y="201343"/>
                    <a:pt x="473554" y="201196"/>
                    <a:pt x="462924" y="201196"/>
                  </a:cubicBezTo>
                  <a:cubicBezTo>
                    <a:pt x="452295" y="201196"/>
                    <a:pt x="442108" y="201196"/>
                    <a:pt x="432363" y="201196"/>
                  </a:cubicBezTo>
                  <a:cubicBezTo>
                    <a:pt x="422619" y="201196"/>
                    <a:pt x="414204" y="201491"/>
                    <a:pt x="407117" y="202081"/>
                  </a:cubicBezTo>
                  <a:cubicBezTo>
                    <a:pt x="406527" y="215073"/>
                    <a:pt x="406084" y="226737"/>
                    <a:pt x="405789" y="237071"/>
                  </a:cubicBezTo>
                  <a:cubicBezTo>
                    <a:pt x="405493" y="247406"/>
                    <a:pt x="405936" y="259365"/>
                    <a:pt x="407117" y="272947"/>
                  </a:cubicBezTo>
                  <a:cubicBezTo>
                    <a:pt x="409480" y="274128"/>
                    <a:pt x="416271" y="274867"/>
                    <a:pt x="427491" y="275162"/>
                  </a:cubicBezTo>
                  <a:cubicBezTo>
                    <a:pt x="438712" y="275457"/>
                    <a:pt x="450966" y="275605"/>
                    <a:pt x="464253" y="275605"/>
                  </a:cubicBezTo>
                  <a:cubicBezTo>
                    <a:pt x="477540" y="275605"/>
                    <a:pt x="489795" y="275605"/>
                    <a:pt x="501015" y="275605"/>
                  </a:cubicBezTo>
                  <a:cubicBezTo>
                    <a:pt x="512235" y="275605"/>
                    <a:pt x="519027" y="275900"/>
                    <a:pt x="521389" y="276491"/>
                  </a:cubicBezTo>
                  <a:cubicBezTo>
                    <a:pt x="525523" y="290073"/>
                    <a:pt x="527147" y="305132"/>
                    <a:pt x="526261" y="321668"/>
                  </a:cubicBezTo>
                  <a:cubicBezTo>
                    <a:pt x="525375" y="338203"/>
                    <a:pt x="524046" y="352081"/>
                    <a:pt x="522275" y="363302"/>
                  </a:cubicBezTo>
                  <a:cubicBezTo>
                    <a:pt x="497472" y="363892"/>
                    <a:pt x="476507" y="364040"/>
                    <a:pt x="459381" y="363744"/>
                  </a:cubicBezTo>
                  <a:cubicBezTo>
                    <a:pt x="442255" y="363449"/>
                    <a:pt x="424834" y="363892"/>
                    <a:pt x="407117" y="365073"/>
                  </a:cubicBezTo>
                  <a:cubicBezTo>
                    <a:pt x="406527" y="387514"/>
                    <a:pt x="406379" y="405969"/>
                    <a:pt x="406675" y="420437"/>
                  </a:cubicBezTo>
                  <a:cubicBezTo>
                    <a:pt x="406970" y="434906"/>
                    <a:pt x="407117" y="446569"/>
                    <a:pt x="407117" y="455427"/>
                  </a:cubicBezTo>
                  <a:cubicBezTo>
                    <a:pt x="418338" y="455427"/>
                    <a:pt x="428525" y="455427"/>
                    <a:pt x="437678" y="455427"/>
                  </a:cubicBezTo>
                  <a:cubicBezTo>
                    <a:pt x="446832" y="455427"/>
                    <a:pt x="456133" y="455427"/>
                    <a:pt x="465582" y="455427"/>
                  </a:cubicBezTo>
                  <a:cubicBezTo>
                    <a:pt x="475031" y="455427"/>
                    <a:pt x="484627" y="455575"/>
                    <a:pt x="494371" y="455870"/>
                  </a:cubicBezTo>
                  <a:cubicBezTo>
                    <a:pt x="504115" y="456165"/>
                    <a:pt x="515188" y="456313"/>
                    <a:pt x="527590" y="456313"/>
                  </a:cubicBezTo>
                  <a:cubicBezTo>
                    <a:pt x="530542" y="460447"/>
                    <a:pt x="532609" y="466500"/>
                    <a:pt x="533790" y="474473"/>
                  </a:cubicBezTo>
                  <a:cubicBezTo>
                    <a:pt x="534972" y="482445"/>
                    <a:pt x="535414" y="490713"/>
                    <a:pt x="535119" y="499276"/>
                  </a:cubicBezTo>
                  <a:cubicBezTo>
                    <a:pt x="534824" y="507839"/>
                    <a:pt x="534086" y="516106"/>
                    <a:pt x="532905" y="524079"/>
                  </a:cubicBezTo>
                  <a:cubicBezTo>
                    <a:pt x="531723" y="532051"/>
                    <a:pt x="529952" y="538104"/>
                    <a:pt x="527590" y="542238"/>
                  </a:cubicBezTo>
                  <a:cubicBezTo>
                    <a:pt x="511054" y="542238"/>
                    <a:pt x="493781" y="542238"/>
                    <a:pt x="475769" y="542238"/>
                  </a:cubicBezTo>
                  <a:cubicBezTo>
                    <a:pt x="457757" y="542238"/>
                    <a:pt x="439893" y="542238"/>
                    <a:pt x="422176" y="542238"/>
                  </a:cubicBezTo>
                  <a:cubicBezTo>
                    <a:pt x="404460" y="542238"/>
                    <a:pt x="387334" y="542238"/>
                    <a:pt x="370799" y="542238"/>
                  </a:cubicBezTo>
                  <a:cubicBezTo>
                    <a:pt x="354263" y="542238"/>
                    <a:pt x="338909" y="542238"/>
                    <a:pt x="324736" y="542238"/>
                  </a:cubicBezTo>
                  <a:cubicBezTo>
                    <a:pt x="324736" y="512711"/>
                    <a:pt x="324588" y="479345"/>
                    <a:pt x="324293" y="442140"/>
                  </a:cubicBezTo>
                  <a:cubicBezTo>
                    <a:pt x="323998" y="404935"/>
                    <a:pt x="323850" y="367140"/>
                    <a:pt x="323850" y="328754"/>
                  </a:cubicBezTo>
                  <a:cubicBezTo>
                    <a:pt x="323850" y="290369"/>
                    <a:pt x="323998" y="252721"/>
                    <a:pt x="324293" y="215812"/>
                  </a:cubicBezTo>
                  <a:cubicBezTo>
                    <a:pt x="324588" y="178902"/>
                    <a:pt x="325031" y="145979"/>
                    <a:pt x="325622" y="117042"/>
                  </a:cubicBezTo>
                  <a:cubicBezTo>
                    <a:pt x="335661" y="117042"/>
                    <a:pt x="348505" y="117042"/>
                    <a:pt x="364155" y="117042"/>
                  </a:cubicBezTo>
                  <a:cubicBezTo>
                    <a:pt x="379805" y="117042"/>
                    <a:pt x="396783" y="116895"/>
                    <a:pt x="415090" y="116599"/>
                  </a:cubicBezTo>
                  <a:cubicBezTo>
                    <a:pt x="433397" y="116304"/>
                    <a:pt x="451704" y="116009"/>
                    <a:pt x="470011" y="115713"/>
                  </a:cubicBezTo>
                  <a:cubicBezTo>
                    <a:pt x="488318" y="115418"/>
                    <a:pt x="505149" y="115270"/>
                    <a:pt x="520503" y="115270"/>
                  </a:cubicBezTo>
                  <a:close/>
                  <a:moveTo>
                    <a:pt x="966140" y="109070"/>
                  </a:moveTo>
                  <a:cubicBezTo>
                    <a:pt x="976770" y="109070"/>
                    <a:pt x="986661" y="110251"/>
                    <a:pt x="995815" y="112613"/>
                  </a:cubicBezTo>
                  <a:cubicBezTo>
                    <a:pt x="1004968" y="114975"/>
                    <a:pt x="1012203" y="117633"/>
                    <a:pt x="1017517" y="120585"/>
                  </a:cubicBezTo>
                  <a:cubicBezTo>
                    <a:pt x="1010431" y="154837"/>
                    <a:pt x="1003049" y="190123"/>
                    <a:pt x="995372" y="226442"/>
                  </a:cubicBezTo>
                  <a:cubicBezTo>
                    <a:pt x="987695" y="262760"/>
                    <a:pt x="979722" y="299079"/>
                    <a:pt x="971455" y="335398"/>
                  </a:cubicBezTo>
                  <a:cubicBezTo>
                    <a:pt x="963187" y="371717"/>
                    <a:pt x="954919" y="407445"/>
                    <a:pt x="946652" y="442583"/>
                  </a:cubicBezTo>
                  <a:cubicBezTo>
                    <a:pt x="938384" y="477721"/>
                    <a:pt x="930116" y="511234"/>
                    <a:pt x="921848" y="543124"/>
                  </a:cubicBezTo>
                  <a:cubicBezTo>
                    <a:pt x="919486" y="544896"/>
                    <a:pt x="913285" y="546667"/>
                    <a:pt x="903246" y="548439"/>
                  </a:cubicBezTo>
                  <a:cubicBezTo>
                    <a:pt x="893207" y="550211"/>
                    <a:pt x="881986" y="551096"/>
                    <a:pt x="869585" y="551096"/>
                  </a:cubicBezTo>
                  <a:cubicBezTo>
                    <a:pt x="860727" y="551096"/>
                    <a:pt x="851868" y="550358"/>
                    <a:pt x="843010" y="548882"/>
                  </a:cubicBezTo>
                  <a:cubicBezTo>
                    <a:pt x="834152" y="547405"/>
                    <a:pt x="826770" y="544896"/>
                    <a:pt x="820864" y="541352"/>
                  </a:cubicBezTo>
                  <a:cubicBezTo>
                    <a:pt x="820274" y="540171"/>
                    <a:pt x="818945" y="535742"/>
                    <a:pt x="816878" y="528065"/>
                  </a:cubicBezTo>
                  <a:cubicBezTo>
                    <a:pt x="814811" y="520388"/>
                    <a:pt x="812449" y="510791"/>
                    <a:pt x="809792" y="499276"/>
                  </a:cubicBezTo>
                  <a:cubicBezTo>
                    <a:pt x="807134" y="487760"/>
                    <a:pt x="804329" y="475506"/>
                    <a:pt x="801376" y="462514"/>
                  </a:cubicBezTo>
                  <a:cubicBezTo>
                    <a:pt x="798423" y="449522"/>
                    <a:pt x="795618" y="436973"/>
                    <a:pt x="792961" y="424866"/>
                  </a:cubicBezTo>
                  <a:cubicBezTo>
                    <a:pt x="790303" y="412760"/>
                    <a:pt x="788089" y="402130"/>
                    <a:pt x="786317" y="392977"/>
                  </a:cubicBezTo>
                  <a:cubicBezTo>
                    <a:pt x="784546" y="383823"/>
                    <a:pt x="783364" y="377770"/>
                    <a:pt x="782774" y="374817"/>
                  </a:cubicBezTo>
                  <a:cubicBezTo>
                    <a:pt x="779231" y="395486"/>
                    <a:pt x="775835" y="413498"/>
                    <a:pt x="772587" y="428853"/>
                  </a:cubicBezTo>
                  <a:cubicBezTo>
                    <a:pt x="769339" y="444207"/>
                    <a:pt x="766239" y="458085"/>
                    <a:pt x="763286" y="470486"/>
                  </a:cubicBezTo>
                  <a:cubicBezTo>
                    <a:pt x="760333" y="482888"/>
                    <a:pt x="757676" y="494699"/>
                    <a:pt x="755313" y="505919"/>
                  </a:cubicBezTo>
                  <a:cubicBezTo>
                    <a:pt x="752951" y="517140"/>
                    <a:pt x="750294" y="528951"/>
                    <a:pt x="747341" y="541352"/>
                  </a:cubicBezTo>
                  <a:cubicBezTo>
                    <a:pt x="742026" y="544896"/>
                    <a:pt x="734054" y="547405"/>
                    <a:pt x="723424" y="548882"/>
                  </a:cubicBezTo>
                  <a:cubicBezTo>
                    <a:pt x="712794" y="550358"/>
                    <a:pt x="701868" y="551096"/>
                    <a:pt x="690648" y="551096"/>
                  </a:cubicBezTo>
                  <a:cubicBezTo>
                    <a:pt x="680018" y="551096"/>
                    <a:pt x="670274" y="550358"/>
                    <a:pt x="661416" y="548882"/>
                  </a:cubicBezTo>
                  <a:cubicBezTo>
                    <a:pt x="652558" y="547405"/>
                    <a:pt x="646947" y="544896"/>
                    <a:pt x="644585" y="541352"/>
                  </a:cubicBezTo>
                  <a:cubicBezTo>
                    <a:pt x="633955" y="495289"/>
                    <a:pt x="621997" y="437268"/>
                    <a:pt x="608709" y="367288"/>
                  </a:cubicBezTo>
                  <a:cubicBezTo>
                    <a:pt x="595422" y="297308"/>
                    <a:pt x="581396" y="213892"/>
                    <a:pt x="566633" y="117042"/>
                  </a:cubicBezTo>
                  <a:cubicBezTo>
                    <a:pt x="579034" y="113499"/>
                    <a:pt x="593945" y="111284"/>
                    <a:pt x="611367" y="110398"/>
                  </a:cubicBezTo>
                  <a:cubicBezTo>
                    <a:pt x="628788" y="109513"/>
                    <a:pt x="644290" y="110251"/>
                    <a:pt x="657873" y="112613"/>
                  </a:cubicBezTo>
                  <a:cubicBezTo>
                    <a:pt x="664369" y="163400"/>
                    <a:pt x="671751" y="212564"/>
                    <a:pt x="680018" y="260103"/>
                  </a:cubicBezTo>
                  <a:cubicBezTo>
                    <a:pt x="688286" y="307642"/>
                    <a:pt x="695373" y="354443"/>
                    <a:pt x="701278" y="400506"/>
                  </a:cubicBezTo>
                  <a:cubicBezTo>
                    <a:pt x="701868" y="396963"/>
                    <a:pt x="703640" y="389729"/>
                    <a:pt x="706593" y="378803"/>
                  </a:cubicBezTo>
                  <a:cubicBezTo>
                    <a:pt x="709546" y="367878"/>
                    <a:pt x="713089" y="355181"/>
                    <a:pt x="717223" y="340713"/>
                  </a:cubicBezTo>
                  <a:cubicBezTo>
                    <a:pt x="721357" y="326244"/>
                    <a:pt x="725786" y="311185"/>
                    <a:pt x="730510" y="295536"/>
                  </a:cubicBezTo>
                  <a:cubicBezTo>
                    <a:pt x="735235" y="279886"/>
                    <a:pt x="739664" y="265565"/>
                    <a:pt x="743798" y="252573"/>
                  </a:cubicBezTo>
                  <a:cubicBezTo>
                    <a:pt x="743798" y="251983"/>
                    <a:pt x="747636" y="251097"/>
                    <a:pt x="755313" y="249916"/>
                  </a:cubicBezTo>
                  <a:cubicBezTo>
                    <a:pt x="762990" y="248735"/>
                    <a:pt x="772735" y="248144"/>
                    <a:pt x="784546" y="248144"/>
                  </a:cubicBezTo>
                  <a:cubicBezTo>
                    <a:pt x="791042" y="248144"/>
                    <a:pt x="797833" y="248440"/>
                    <a:pt x="804920" y="249030"/>
                  </a:cubicBezTo>
                  <a:cubicBezTo>
                    <a:pt x="812006" y="249621"/>
                    <a:pt x="819093" y="250802"/>
                    <a:pt x="826179" y="252573"/>
                  </a:cubicBezTo>
                  <a:cubicBezTo>
                    <a:pt x="829132" y="266156"/>
                    <a:pt x="832528" y="278558"/>
                    <a:pt x="836366" y="289778"/>
                  </a:cubicBezTo>
                  <a:cubicBezTo>
                    <a:pt x="840205" y="300998"/>
                    <a:pt x="844043" y="312367"/>
                    <a:pt x="847882" y="323882"/>
                  </a:cubicBezTo>
                  <a:cubicBezTo>
                    <a:pt x="851721" y="335398"/>
                    <a:pt x="855854" y="347209"/>
                    <a:pt x="860284" y="359315"/>
                  </a:cubicBezTo>
                  <a:cubicBezTo>
                    <a:pt x="864713" y="371422"/>
                    <a:pt x="868994" y="385152"/>
                    <a:pt x="873128" y="400506"/>
                  </a:cubicBezTo>
                  <a:cubicBezTo>
                    <a:pt x="878443" y="372160"/>
                    <a:pt x="882872" y="345733"/>
                    <a:pt x="886415" y="321225"/>
                  </a:cubicBezTo>
                  <a:cubicBezTo>
                    <a:pt x="889959" y="296717"/>
                    <a:pt x="893354" y="273095"/>
                    <a:pt x="896602" y="250359"/>
                  </a:cubicBezTo>
                  <a:cubicBezTo>
                    <a:pt x="899851" y="227623"/>
                    <a:pt x="902951" y="205477"/>
                    <a:pt x="905904" y="183922"/>
                  </a:cubicBezTo>
                  <a:cubicBezTo>
                    <a:pt x="908856" y="162367"/>
                    <a:pt x="912400" y="140369"/>
                    <a:pt x="916533" y="117928"/>
                  </a:cubicBezTo>
                  <a:cubicBezTo>
                    <a:pt x="924801" y="114975"/>
                    <a:pt x="933069" y="112761"/>
                    <a:pt x="941337" y="111284"/>
                  </a:cubicBezTo>
                  <a:cubicBezTo>
                    <a:pt x="949604" y="109808"/>
                    <a:pt x="957872" y="109070"/>
                    <a:pt x="966140" y="109070"/>
                  </a:cubicBezTo>
                  <a:close/>
                  <a:moveTo>
                    <a:pt x="2102967" y="107298"/>
                  </a:moveTo>
                  <a:cubicBezTo>
                    <a:pt x="2109463" y="107298"/>
                    <a:pt x="2115664" y="107741"/>
                    <a:pt x="2121570" y="108627"/>
                  </a:cubicBezTo>
                  <a:cubicBezTo>
                    <a:pt x="2127475" y="109513"/>
                    <a:pt x="2131904" y="110546"/>
                    <a:pt x="2134857" y="111727"/>
                  </a:cubicBezTo>
                  <a:cubicBezTo>
                    <a:pt x="2135448" y="140664"/>
                    <a:pt x="2136186" y="174916"/>
                    <a:pt x="2137072" y="214483"/>
                  </a:cubicBezTo>
                  <a:cubicBezTo>
                    <a:pt x="2137957" y="254050"/>
                    <a:pt x="2138548" y="293912"/>
                    <a:pt x="2138843" y="334069"/>
                  </a:cubicBezTo>
                  <a:cubicBezTo>
                    <a:pt x="2139139" y="374227"/>
                    <a:pt x="2139434" y="412612"/>
                    <a:pt x="2139729" y="449226"/>
                  </a:cubicBezTo>
                  <a:cubicBezTo>
                    <a:pt x="2140024" y="485841"/>
                    <a:pt x="2139877" y="516254"/>
                    <a:pt x="2139286" y="540466"/>
                  </a:cubicBezTo>
                  <a:cubicBezTo>
                    <a:pt x="2135152" y="542238"/>
                    <a:pt x="2128656" y="544305"/>
                    <a:pt x="2119798" y="546667"/>
                  </a:cubicBezTo>
                  <a:cubicBezTo>
                    <a:pt x="2110940" y="549029"/>
                    <a:pt x="2101196" y="550211"/>
                    <a:pt x="2090566" y="550211"/>
                  </a:cubicBezTo>
                  <a:cubicBezTo>
                    <a:pt x="2076393" y="550211"/>
                    <a:pt x="2063401" y="547258"/>
                    <a:pt x="2051590" y="541352"/>
                  </a:cubicBezTo>
                  <a:cubicBezTo>
                    <a:pt x="2051590" y="516549"/>
                    <a:pt x="2051442" y="495732"/>
                    <a:pt x="2051147" y="478902"/>
                  </a:cubicBezTo>
                  <a:cubicBezTo>
                    <a:pt x="2050851" y="462071"/>
                    <a:pt x="2050556" y="445683"/>
                    <a:pt x="2050261" y="429738"/>
                  </a:cubicBezTo>
                  <a:cubicBezTo>
                    <a:pt x="2049966" y="413794"/>
                    <a:pt x="2049818" y="396520"/>
                    <a:pt x="2049818" y="377918"/>
                  </a:cubicBezTo>
                  <a:cubicBezTo>
                    <a:pt x="2049818" y="359315"/>
                    <a:pt x="2049818" y="335841"/>
                    <a:pt x="2049818" y="307495"/>
                  </a:cubicBezTo>
                  <a:cubicBezTo>
                    <a:pt x="2046865" y="309857"/>
                    <a:pt x="2043322" y="313843"/>
                    <a:pt x="2039188" y="319453"/>
                  </a:cubicBezTo>
                  <a:cubicBezTo>
                    <a:pt x="2035054" y="325063"/>
                    <a:pt x="2030920" y="331117"/>
                    <a:pt x="2026786" y="337613"/>
                  </a:cubicBezTo>
                  <a:cubicBezTo>
                    <a:pt x="2022653" y="344109"/>
                    <a:pt x="2018519" y="350605"/>
                    <a:pt x="2014385" y="357101"/>
                  </a:cubicBezTo>
                  <a:cubicBezTo>
                    <a:pt x="2010251" y="363597"/>
                    <a:pt x="2006708" y="368616"/>
                    <a:pt x="2003755" y="372160"/>
                  </a:cubicBezTo>
                  <a:lnTo>
                    <a:pt x="1990468" y="372160"/>
                  </a:lnTo>
                  <a:cubicBezTo>
                    <a:pt x="1987515" y="368616"/>
                    <a:pt x="1983824" y="363449"/>
                    <a:pt x="1979395" y="356658"/>
                  </a:cubicBezTo>
                  <a:cubicBezTo>
                    <a:pt x="1974966" y="349866"/>
                    <a:pt x="1970389" y="342928"/>
                    <a:pt x="1965665" y="335841"/>
                  </a:cubicBezTo>
                  <a:cubicBezTo>
                    <a:pt x="1960940" y="328754"/>
                    <a:pt x="1956363" y="322258"/>
                    <a:pt x="1951934" y="316353"/>
                  </a:cubicBezTo>
                  <a:cubicBezTo>
                    <a:pt x="1947505" y="310447"/>
                    <a:pt x="1943814" y="306313"/>
                    <a:pt x="1940862" y="303951"/>
                  </a:cubicBezTo>
                  <a:cubicBezTo>
                    <a:pt x="1940271" y="329345"/>
                    <a:pt x="1940862" y="361235"/>
                    <a:pt x="1942633" y="399620"/>
                  </a:cubicBezTo>
                  <a:cubicBezTo>
                    <a:pt x="1944405" y="438006"/>
                    <a:pt x="1943224" y="484955"/>
                    <a:pt x="1939090" y="540466"/>
                  </a:cubicBezTo>
                  <a:cubicBezTo>
                    <a:pt x="1932594" y="543419"/>
                    <a:pt x="1925655" y="545486"/>
                    <a:pt x="1918273" y="546667"/>
                  </a:cubicBezTo>
                  <a:cubicBezTo>
                    <a:pt x="1910891" y="547848"/>
                    <a:pt x="1903362" y="548439"/>
                    <a:pt x="1895684" y="548439"/>
                  </a:cubicBezTo>
                  <a:cubicBezTo>
                    <a:pt x="1876196" y="548439"/>
                    <a:pt x="1860842" y="546077"/>
                    <a:pt x="1849622" y="541352"/>
                  </a:cubicBezTo>
                  <a:cubicBezTo>
                    <a:pt x="1849031" y="508282"/>
                    <a:pt x="1848736" y="472406"/>
                    <a:pt x="1848736" y="433725"/>
                  </a:cubicBezTo>
                  <a:cubicBezTo>
                    <a:pt x="1848736" y="395044"/>
                    <a:pt x="1848883" y="356510"/>
                    <a:pt x="1849179" y="318124"/>
                  </a:cubicBezTo>
                  <a:cubicBezTo>
                    <a:pt x="1849474" y="279739"/>
                    <a:pt x="1849769" y="242829"/>
                    <a:pt x="1850064" y="207396"/>
                  </a:cubicBezTo>
                  <a:cubicBezTo>
                    <a:pt x="1850360" y="171963"/>
                    <a:pt x="1850507" y="140959"/>
                    <a:pt x="1850507" y="114385"/>
                  </a:cubicBezTo>
                  <a:cubicBezTo>
                    <a:pt x="1852870" y="112613"/>
                    <a:pt x="1857889" y="111137"/>
                    <a:pt x="1865566" y="109956"/>
                  </a:cubicBezTo>
                  <a:cubicBezTo>
                    <a:pt x="1873244" y="108774"/>
                    <a:pt x="1881511" y="108184"/>
                    <a:pt x="1890369" y="108184"/>
                  </a:cubicBezTo>
                  <a:cubicBezTo>
                    <a:pt x="1899228" y="108184"/>
                    <a:pt x="1907643" y="108774"/>
                    <a:pt x="1915615" y="109956"/>
                  </a:cubicBezTo>
                  <a:cubicBezTo>
                    <a:pt x="1923588" y="111137"/>
                    <a:pt x="1929346" y="112908"/>
                    <a:pt x="1932889" y="115270"/>
                  </a:cubicBezTo>
                  <a:cubicBezTo>
                    <a:pt x="1936432" y="124129"/>
                    <a:pt x="1940862" y="134611"/>
                    <a:pt x="1946177" y="146717"/>
                  </a:cubicBezTo>
                  <a:cubicBezTo>
                    <a:pt x="1951491" y="158824"/>
                    <a:pt x="1956954" y="171077"/>
                    <a:pt x="1962564" y="183479"/>
                  </a:cubicBezTo>
                  <a:cubicBezTo>
                    <a:pt x="1968174" y="195881"/>
                    <a:pt x="1973637" y="207839"/>
                    <a:pt x="1978952" y="219355"/>
                  </a:cubicBezTo>
                  <a:cubicBezTo>
                    <a:pt x="1984267" y="230871"/>
                    <a:pt x="1988991" y="240762"/>
                    <a:pt x="1993125" y="249030"/>
                  </a:cubicBezTo>
                  <a:cubicBezTo>
                    <a:pt x="1995487" y="250211"/>
                    <a:pt x="1997997" y="250949"/>
                    <a:pt x="2000655" y="251245"/>
                  </a:cubicBezTo>
                  <a:cubicBezTo>
                    <a:pt x="2003312" y="251540"/>
                    <a:pt x="2005527" y="250802"/>
                    <a:pt x="2007298" y="249030"/>
                  </a:cubicBezTo>
                  <a:cubicBezTo>
                    <a:pt x="2012613" y="237219"/>
                    <a:pt x="2017190" y="226294"/>
                    <a:pt x="2021029" y="216255"/>
                  </a:cubicBezTo>
                  <a:cubicBezTo>
                    <a:pt x="2024867" y="206215"/>
                    <a:pt x="2028558" y="196028"/>
                    <a:pt x="2032101" y="185694"/>
                  </a:cubicBezTo>
                  <a:cubicBezTo>
                    <a:pt x="2035645" y="175359"/>
                    <a:pt x="2039483" y="164581"/>
                    <a:pt x="2043617" y="153361"/>
                  </a:cubicBezTo>
                  <a:cubicBezTo>
                    <a:pt x="2047751" y="142141"/>
                    <a:pt x="2052475" y="129444"/>
                    <a:pt x="2057790" y="115270"/>
                  </a:cubicBezTo>
                  <a:cubicBezTo>
                    <a:pt x="2060743" y="112318"/>
                    <a:pt x="2066649" y="110251"/>
                    <a:pt x="2075507" y="109070"/>
                  </a:cubicBezTo>
                  <a:cubicBezTo>
                    <a:pt x="2084365" y="107889"/>
                    <a:pt x="2093519" y="107298"/>
                    <a:pt x="2102967" y="107298"/>
                  </a:cubicBezTo>
                  <a:close/>
                  <a:moveTo>
                    <a:pt x="1654883" y="107298"/>
                  </a:moveTo>
                  <a:cubicBezTo>
                    <a:pt x="1662560" y="107298"/>
                    <a:pt x="1670237" y="107889"/>
                    <a:pt x="1677914" y="109070"/>
                  </a:cubicBezTo>
                  <a:cubicBezTo>
                    <a:pt x="1685592" y="110251"/>
                    <a:pt x="1692678" y="112613"/>
                    <a:pt x="1699174" y="116156"/>
                  </a:cubicBezTo>
                  <a:cubicBezTo>
                    <a:pt x="1715119" y="182298"/>
                    <a:pt x="1732245" y="250949"/>
                    <a:pt x="1750552" y="322111"/>
                  </a:cubicBezTo>
                  <a:cubicBezTo>
                    <a:pt x="1768859" y="393272"/>
                    <a:pt x="1786575" y="466352"/>
                    <a:pt x="1803702" y="541352"/>
                  </a:cubicBezTo>
                  <a:cubicBezTo>
                    <a:pt x="1798387" y="543715"/>
                    <a:pt x="1791152" y="545339"/>
                    <a:pt x="1781999" y="546224"/>
                  </a:cubicBezTo>
                  <a:cubicBezTo>
                    <a:pt x="1772845" y="547110"/>
                    <a:pt x="1763544" y="547553"/>
                    <a:pt x="1754095" y="547553"/>
                  </a:cubicBezTo>
                  <a:cubicBezTo>
                    <a:pt x="1744056" y="547553"/>
                    <a:pt x="1735198" y="547110"/>
                    <a:pt x="1727521" y="546224"/>
                  </a:cubicBezTo>
                  <a:cubicBezTo>
                    <a:pt x="1719843" y="545339"/>
                    <a:pt x="1715414" y="543419"/>
                    <a:pt x="1714233" y="540466"/>
                  </a:cubicBezTo>
                  <a:cubicBezTo>
                    <a:pt x="1709509" y="523931"/>
                    <a:pt x="1705523" y="509167"/>
                    <a:pt x="1702275" y="496175"/>
                  </a:cubicBezTo>
                  <a:cubicBezTo>
                    <a:pt x="1699026" y="483183"/>
                    <a:pt x="1695040" y="470191"/>
                    <a:pt x="1690316" y="457199"/>
                  </a:cubicBezTo>
                  <a:cubicBezTo>
                    <a:pt x="1683820" y="456608"/>
                    <a:pt x="1677914" y="456165"/>
                    <a:pt x="1672599" y="455870"/>
                  </a:cubicBezTo>
                  <a:cubicBezTo>
                    <a:pt x="1667284" y="455575"/>
                    <a:pt x="1661674" y="455427"/>
                    <a:pt x="1655769" y="455427"/>
                  </a:cubicBezTo>
                  <a:cubicBezTo>
                    <a:pt x="1649863" y="455427"/>
                    <a:pt x="1643367" y="455427"/>
                    <a:pt x="1636281" y="455427"/>
                  </a:cubicBezTo>
                  <a:cubicBezTo>
                    <a:pt x="1629194" y="455427"/>
                    <a:pt x="1620631" y="455723"/>
                    <a:pt x="1610592" y="456313"/>
                  </a:cubicBezTo>
                  <a:cubicBezTo>
                    <a:pt x="1605867" y="472849"/>
                    <a:pt x="1602176" y="488350"/>
                    <a:pt x="1599519" y="502819"/>
                  </a:cubicBezTo>
                  <a:cubicBezTo>
                    <a:pt x="1596861" y="517287"/>
                    <a:pt x="1594647" y="529541"/>
                    <a:pt x="1592875" y="539581"/>
                  </a:cubicBezTo>
                  <a:cubicBezTo>
                    <a:pt x="1591103" y="540762"/>
                    <a:pt x="1586379" y="542533"/>
                    <a:pt x="1578702" y="544896"/>
                  </a:cubicBezTo>
                  <a:cubicBezTo>
                    <a:pt x="1571025" y="547258"/>
                    <a:pt x="1561871" y="548439"/>
                    <a:pt x="1551241" y="548439"/>
                  </a:cubicBezTo>
                  <a:cubicBezTo>
                    <a:pt x="1544155" y="548439"/>
                    <a:pt x="1536921" y="547701"/>
                    <a:pt x="1529539" y="546224"/>
                  </a:cubicBezTo>
                  <a:cubicBezTo>
                    <a:pt x="1522157" y="544748"/>
                    <a:pt x="1514627" y="541648"/>
                    <a:pt x="1506950" y="536923"/>
                  </a:cubicBezTo>
                  <a:cubicBezTo>
                    <a:pt x="1513446" y="506215"/>
                    <a:pt x="1519499" y="478606"/>
                    <a:pt x="1525109" y="454099"/>
                  </a:cubicBezTo>
                  <a:cubicBezTo>
                    <a:pt x="1530720" y="429591"/>
                    <a:pt x="1536035" y="406707"/>
                    <a:pt x="1541054" y="385447"/>
                  </a:cubicBezTo>
                  <a:cubicBezTo>
                    <a:pt x="1546074" y="364187"/>
                    <a:pt x="1550946" y="343666"/>
                    <a:pt x="1555670" y="323882"/>
                  </a:cubicBezTo>
                  <a:cubicBezTo>
                    <a:pt x="1560395" y="304099"/>
                    <a:pt x="1565267" y="283725"/>
                    <a:pt x="1570287" y="262760"/>
                  </a:cubicBezTo>
                  <a:cubicBezTo>
                    <a:pt x="1575306" y="241796"/>
                    <a:pt x="1580621" y="219207"/>
                    <a:pt x="1586231" y="194995"/>
                  </a:cubicBezTo>
                  <a:cubicBezTo>
                    <a:pt x="1591842" y="170782"/>
                    <a:pt x="1598190" y="143912"/>
                    <a:pt x="1605277" y="114385"/>
                  </a:cubicBezTo>
                  <a:cubicBezTo>
                    <a:pt x="1610001" y="112613"/>
                    <a:pt x="1616940" y="110989"/>
                    <a:pt x="1626094" y="109513"/>
                  </a:cubicBezTo>
                  <a:cubicBezTo>
                    <a:pt x="1635247" y="108036"/>
                    <a:pt x="1644844" y="107298"/>
                    <a:pt x="1654883" y="107298"/>
                  </a:cubicBezTo>
                  <a:close/>
                  <a:moveTo>
                    <a:pt x="201082" y="999"/>
                  </a:moveTo>
                  <a:cubicBezTo>
                    <a:pt x="209940" y="999"/>
                    <a:pt x="218503" y="1737"/>
                    <a:pt x="226771" y="3214"/>
                  </a:cubicBezTo>
                  <a:cubicBezTo>
                    <a:pt x="235039" y="4690"/>
                    <a:pt x="241830" y="6905"/>
                    <a:pt x="247145" y="9857"/>
                  </a:cubicBezTo>
                  <a:cubicBezTo>
                    <a:pt x="247145" y="25802"/>
                    <a:pt x="247145" y="49719"/>
                    <a:pt x="247145" y="81609"/>
                  </a:cubicBezTo>
                  <a:cubicBezTo>
                    <a:pt x="247145" y="113499"/>
                    <a:pt x="247145" y="148637"/>
                    <a:pt x="247145" y="187022"/>
                  </a:cubicBezTo>
                  <a:cubicBezTo>
                    <a:pt x="247145" y="225408"/>
                    <a:pt x="246997" y="264827"/>
                    <a:pt x="246702" y="305280"/>
                  </a:cubicBezTo>
                  <a:cubicBezTo>
                    <a:pt x="246407" y="345733"/>
                    <a:pt x="246112" y="382790"/>
                    <a:pt x="245816" y="416451"/>
                  </a:cubicBezTo>
                  <a:cubicBezTo>
                    <a:pt x="245521" y="450112"/>
                    <a:pt x="245373" y="478311"/>
                    <a:pt x="245373" y="501047"/>
                  </a:cubicBezTo>
                  <a:cubicBezTo>
                    <a:pt x="245373" y="523783"/>
                    <a:pt x="245373" y="536333"/>
                    <a:pt x="245373" y="538695"/>
                  </a:cubicBezTo>
                  <a:cubicBezTo>
                    <a:pt x="241830" y="541648"/>
                    <a:pt x="236072" y="543862"/>
                    <a:pt x="228100" y="545339"/>
                  </a:cubicBezTo>
                  <a:cubicBezTo>
                    <a:pt x="220127" y="546815"/>
                    <a:pt x="212007" y="547553"/>
                    <a:pt x="203740" y="547553"/>
                  </a:cubicBezTo>
                  <a:cubicBezTo>
                    <a:pt x="194881" y="547553"/>
                    <a:pt x="186466" y="546963"/>
                    <a:pt x="178494" y="545781"/>
                  </a:cubicBezTo>
                  <a:cubicBezTo>
                    <a:pt x="170521" y="544600"/>
                    <a:pt x="164763" y="542533"/>
                    <a:pt x="161220" y="539581"/>
                  </a:cubicBezTo>
                  <a:cubicBezTo>
                    <a:pt x="161811" y="535447"/>
                    <a:pt x="162106" y="526589"/>
                    <a:pt x="162106" y="513006"/>
                  </a:cubicBezTo>
                  <a:cubicBezTo>
                    <a:pt x="162106" y="499423"/>
                    <a:pt x="162106" y="483478"/>
                    <a:pt x="162106" y="465171"/>
                  </a:cubicBezTo>
                  <a:cubicBezTo>
                    <a:pt x="162106" y="446864"/>
                    <a:pt x="161958" y="427229"/>
                    <a:pt x="161663" y="406264"/>
                  </a:cubicBezTo>
                  <a:cubicBezTo>
                    <a:pt x="161368" y="385300"/>
                    <a:pt x="161220" y="365811"/>
                    <a:pt x="161220" y="347800"/>
                  </a:cubicBezTo>
                  <a:cubicBezTo>
                    <a:pt x="161220" y="329788"/>
                    <a:pt x="161220" y="314138"/>
                    <a:pt x="161220" y="300851"/>
                  </a:cubicBezTo>
                  <a:cubicBezTo>
                    <a:pt x="161220" y="287563"/>
                    <a:pt x="161220" y="279443"/>
                    <a:pt x="161220" y="276491"/>
                  </a:cubicBezTo>
                  <a:cubicBezTo>
                    <a:pt x="149409" y="258774"/>
                    <a:pt x="137893" y="242682"/>
                    <a:pt x="126673" y="228213"/>
                  </a:cubicBezTo>
                  <a:cubicBezTo>
                    <a:pt x="115452" y="213745"/>
                    <a:pt x="103937" y="200014"/>
                    <a:pt x="92126" y="187022"/>
                  </a:cubicBezTo>
                  <a:cubicBezTo>
                    <a:pt x="92126" y="212416"/>
                    <a:pt x="92126" y="241205"/>
                    <a:pt x="92126" y="273390"/>
                  </a:cubicBezTo>
                  <a:cubicBezTo>
                    <a:pt x="92126" y="305575"/>
                    <a:pt x="92273" y="337760"/>
                    <a:pt x="92569" y="369945"/>
                  </a:cubicBezTo>
                  <a:cubicBezTo>
                    <a:pt x="92864" y="402130"/>
                    <a:pt x="93012" y="433282"/>
                    <a:pt x="93012" y="463400"/>
                  </a:cubicBezTo>
                  <a:cubicBezTo>
                    <a:pt x="93012" y="493518"/>
                    <a:pt x="92716" y="519502"/>
                    <a:pt x="92126" y="541352"/>
                  </a:cubicBezTo>
                  <a:cubicBezTo>
                    <a:pt x="87401" y="543715"/>
                    <a:pt x="80905" y="545486"/>
                    <a:pt x="72638" y="546667"/>
                  </a:cubicBezTo>
                  <a:cubicBezTo>
                    <a:pt x="64370" y="547848"/>
                    <a:pt x="55807" y="548439"/>
                    <a:pt x="46949" y="548439"/>
                  </a:cubicBezTo>
                  <a:cubicBezTo>
                    <a:pt x="37500" y="548439"/>
                    <a:pt x="28789" y="547848"/>
                    <a:pt x="20817" y="546667"/>
                  </a:cubicBezTo>
                  <a:cubicBezTo>
                    <a:pt x="12844" y="545486"/>
                    <a:pt x="6791" y="543419"/>
                    <a:pt x="2657" y="540466"/>
                  </a:cubicBezTo>
                  <a:cubicBezTo>
                    <a:pt x="2657" y="531608"/>
                    <a:pt x="2510" y="513154"/>
                    <a:pt x="2214" y="485102"/>
                  </a:cubicBezTo>
                  <a:cubicBezTo>
                    <a:pt x="1919" y="457051"/>
                    <a:pt x="1624" y="424128"/>
                    <a:pt x="1329" y="386333"/>
                  </a:cubicBezTo>
                  <a:cubicBezTo>
                    <a:pt x="1033" y="348538"/>
                    <a:pt x="738" y="308528"/>
                    <a:pt x="443" y="266304"/>
                  </a:cubicBezTo>
                  <a:cubicBezTo>
                    <a:pt x="148" y="224079"/>
                    <a:pt x="0" y="184808"/>
                    <a:pt x="0" y="148489"/>
                  </a:cubicBezTo>
                  <a:cubicBezTo>
                    <a:pt x="0" y="112170"/>
                    <a:pt x="0" y="81019"/>
                    <a:pt x="0" y="55034"/>
                  </a:cubicBezTo>
                  <a:cubicBezTo>
                    <a:pt x="0" y="29050"/>
                    <a:pt x="0" y="13696"/>
                    <a:pt x="0" y="8971"/>
                  </a:cubicBezTo>
                  <a:cubicBezTo>
                    <a:pt x="1772" y="7200"/>
                    <a:pt x="5167" y="6019"/>
                    <a:pt x="10187" y="5428"/>
                  </a:cubicBezTo>
                  <a:cubicBezTo>
                    <a:pt x="15207" y="4838"/>
                    <a:pt x="20669" y="4542"/>
                    <a:pt x="26575" y="4542"/>
                  </a:cubicBezTo>
                  <a:cubicBezTo>
                    <a:pt x="32480" y="4542"/>
                    <a:pt x="37943" y="4838"/>
                    <a:pt x="42962" y="5428"/>
                  </a:cubicBezTo>
                  <a:cubicBezTo>
                    <a:pt x="47982" y="6019"/>
                    <a:pt x="51082" y="7200"/>
                    <a:pt x="52264" y="8971"/>
                  </a:cubicBezTo>
                  <a:cubicBezTo>
                    <a:pt x="73523" y="28460"/>
                    <a:pt x="92421" y="48686"/>
                    <a:pt x="108956" y="69650"/>
                  </a:cubicBezTo>
                  <a:cubicBezTo>
                    <a:pt x="125492" y="90615"/>
                    <a:pt x="141437" y="111727"/>
                    <a:pt x="156791" y="132987"/>
                  </a:cubicBezTo>
                  <a:cubicBezTo>
                    <a:pt x="156791" y="131806"/>
                    <a:pt x="156643" y="124719"/>
                    <a:pt x="156348" y="111727"/>
                  </a:cubicBezTo>
                  <a:cubicBezTo>
                    <a:pt x="156053" y="98735"/>
                    <a:pt x="155905" y="84857"/>
                    <a:pt x="155905" y="70093"/>
                  </a:cubicBezTo>
                  <a:cubicBezTo>
                    <a:pt x="155905" y="55330"/>
                    <a:pt x="155905" y="41747"/>
                    <a:pt x="155905" y="29345"/>
                  </a:cubicBezTo>
                  <a:cubicBezTo>
                    <a:pt x="155905" y="16944"/>
                    <a:pt x="155905" y="10743"/>
                    <a:pt x="155905" y="10743"/>
                  </a:cubicBezTo>
                  <a:cubicBezTo>
                    <a:pt x="159448" y="7790"/>
                    <a:pt x="165354" y="5428"/>
                    <a:pt x="173622" y="3657"/>
                  </a:cubicBezTo>
                  <a:cubicBezTo>
                    <a:pt x="181889" y="1885"/>
                    <a:pt x="191043" y="999"/>
                    <a:pt x="201082" y="999"/>
                  </a:cubicBezTo>
                  <a:close/>
                  <a:moveTo>
                    <a:pt x="1322165" y="113"/>
                  </a:moveTo>
                  <a:cubicBezTo>
                    <a:pt x="1336338" y="1294"/>
                    <a:pt x="1349921" y="3657"/>
                    <a:pt x="1362913" y="7200"/>
                  </a:cubicBezTo>
                  <a:cubicBezTo>
                    <a:pt x="1375905" y="10743"/>
                    <a:pt x="1385649" y="15468"/>
                    <a:pt x="1392145" y="21373"/>
                  </a:cubicBezTo>
                  <a:cubicBezTo>
                    <a:pt x="1438208" y="59168"/>
                    <a:pt x="1459468" y="121471"/>
                    <a:pt x="1455925" y="208282"/>
                  </a:cubicBezTo>
                  <a:cubicBezTo>
                    <a:pt x="1450610" y="210054"/>
                    <a:pt x="1444261" y="211530"/>
                    <a:pt x="1436880" y="212711"/>
                  </a:cubicBezTo>
                  <a:cubicBezTo>
                    <a:pt x="1429498" y="213892"/>
                    <a:pt x="1421673" y="214483"/>
                    <a:pt x="1413405" y="214483"/>
                  </a:cubicBezTo>
                  <a:cubicBezTo>
                    <a:pt x="1396870" y="214483"/>
                    <a:pt x="1383287" y="212416"/>
                    <a:pt x="1372657" y="208282"/>
                  </a:cubicBezTo>
                  <a:cubicBezTo>
                    <a:pt x="1373838" y="192337"/>
                    <a:pt x="1373395" y="177721"/>
                    <a:pt x="1371328" y="164434"/>
                  </a:cubicBezTo>
                  <a:cubicBezTo>
                    <a:pt x="1369262" y="151146"/>
                    <a:pt x="1366014" y="139631"/>
                    <a:pt x="1361584" y="129887"/>
                  </a:cubicBezTo>
                  <a:cubicBezTo>
                    <a:pt x="1357155" y="120143"/>
                    <a:pt x="1351693" y="112613"/>
                    <a:pt x="1345197" y="107298"/>
                  </a:cubicBezTo>
                  <a:cubicBezTo>
                    <a:pt x="1338701" y="101983"/>
                    <a:pt x="1331614" y="99916"/>
                    <a:pt x="1323937" y="101097"/>
                  </a:cubicBezTo>
                  <a:cubicBezTo>
                    <a:pt x="1305630" y="104050"/>
                    <a:pt x="1290571" y="118223"/>
                    <a:pt x="1278760" y="143617"/>
                  </a:cubicBezTo>
                  <a:cubicBezTo>
                    <a:pt x="1271673" y="158971"/>
                    <a:pt x="1265768" y="179345"/>
                    <a:pt x="1261043" y="204739"/>
                  </a:cubicBezTo>
                  <a:cubicBezTo>
                    <a:pt x="1256319" y="230132"/>
                    <a:pt x="1253514" y="256560"/>
                    <a:pt x="1252628" y="284020"/>
                  </a:cubicBezTo>
                  <a:cubicBezTo>
                    <a:pt x="1251742" y="311481"/>
                    <a:pt x="1253218" y="337908"/>
                    <a:pt x="1257057" y="363302"/>
                  </a:cubicBezTo>
                  <a:cubicBezTo>
                    <a:pt x="1260896" y="388695"/>
                    <a:pt x="1267539" y="409069"/>
                    <a:pt x="1276988" y="424423"/>
                  </a:cubicBezTo>
                  <a:cubicBezTo>
                    <a:pt x="1291161" y="447455"/>
                    <a:pt x="1311830" y="460742"/>
                    <a:pt x="1338996" y="464286"/>
                  </a:cubicBezTo>
                  <a:cubicBezTo>
                    <a:pt x="1351988" y="466057"/>
                    <a:pt x="1363799" y="464286"/>
                    <a:pt x="1374429" y="458971"/>
                  </a:cubicBezTo>
                  <a:cubicBezTo>
                    <a:pt x="1376201" y="427081"/>
                    <a:pt x="1376201" y="391057"/>
                    <a:pt x="1374429" y="350900"/>
                  </a:cubicBezTo>
                  <a:lnTo>
                    <a:pt x="1326594" y="350900"/>
                  </a:lnTo>
                  <a:cubicBezTo>
                    <a:pt x="1323051" y="335546"/>
                    <a:pt x="1321279" y="321077"/>
                    <a:pt x="1321279" y="307495"/>
                  </a:cubicBezTo>
                  <a:cubicBezTo>
                    <a:pt x="1321279" y="293912"/>
                    <a:pt x="1323051" y="281510"/>
                    <a:pt x="1326594" y="270290"/>
                  </a:cubicBezTo>
                  <a:lnTo>
                    <a:pt x="1458582" y="270290"/>
                  </a:lnTo>
                  <a:cubicBezTo>
                    <a:pt x="1458582" y="294502"/>
                    <a:pt x="1458434" y="316796"/>
                    <a:pt x="1458139" y="337170"/>
                  </a:cubicBezTo>
                  <a:cubicBezTo>
                    <a:pt x="1457844" y="357544"/>
                    <a:pt x="1457696" y="377918"/>
                    <a:pt x="1457696" y="398292"/>
                  </a:cubicBezTo>
                  <a:cubicBezTo>
                    <a:pt x="1457696" y="418666"/>
                    <a:pt x="1457696" y="439778"/>
                    <a:pt x="1457696" y="461628"/>
                  </a:cubicBezTo>
                  <a:cubicBezTo>
                    <a:pt x="1457696" y="483478"/>
                    <a:pt x="1457696" y="508282"/>
                    <a:pt x="1457696" y="536037"/>
                  </a:cubicBezTo>
                  <a:cubicBezTo>
                    <a:pt x="1437027" y="542533"/>
                    <a:pt x="1416358" y="547258"/>
                    <a:pt x="1395689" y="550211"/>
                  </a:cubicBezTo>
                  <a:cubicBezTo>
                    <a:pt x="1375019" y="553163"/>
                    <a:pt x="1355826" y="554640"/>
                    <a:pt x="1338110" y="554640"/>
                  </a:cubicBezTo>
                  <a:cubicBezTo>
                    <a:pt x="1310945" y="554640"/>
                    <a:pt x="1285994" y="548439"/>
                    <a:pt x="1263258" y="536037"/>
                  </a:cubicBezTo>
                  <a:cubicBezTo>
                    <a:pt x="1240522" y="523636"/>
                    <a:pt x="1220886" y="506215"/>
                    <a:pt x="1204350" y="483774"/>
                  </a:cubicBezTo>
                  <a:cubicBezTo>
                    <a:pt x="1186634" y="458971"/>
                    <a:pt x="1173789" y="430181"/>
                    <a:pt x="1165817" y="397406"/>
                  </a:cubicBezTo>
                  <a:cubicBezTo>
                    <a:pt x="1157845" y="364630"/>
                    <a:pt x="1153858" y="330674"/>
                    <a:pt x="1153858" y="295536"/>
                  </a:cubicBezTo>
                  <a:cubicBezTo>
                    <a:pt x="1153858" y="260398"/>
                    <a:pt x="1157254" y="225851"/>
                    <a:pt x="1164045" y="191894"/>
                  </a:cubicBezTo>
                  <a:cubicBezTo>
                    <a:pt x="1170837" y="157938"/>
                    <a:pt x="1180138" y="127672"/>
                    <a:pt x="1191949" y="101097"/>
                  </a:cubicBezTo>
                  <a:cubicBezTo>
                    <a:pt x="1207303" y="67436"/>
                    <a:pt x="1225906" y="41895"/>
                    <a:pt x="1247756" y="24473"/>
                  </a:cubicBezTo>
                  <a:cubicBezTo>
                    <a:pt x="1269606" y="7052"/>
                    <a:pt x="1294409" y="-1068"/>
                    <a:pt x="132216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latin typeface="The Fountain of Wishes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1AC92-7EF9-759B-FC86-0348A40D33AF}"/>
              </a:ext>
            </a:extLst>
          </p:cNvPr>
          <p:cNvGrpSpPr/>
          <p:nvPr/>
        </p:nvGrpSpPr>
        <p:grpSpPr>
          <a:xfrm>
            <a:off x="4738417" y="5598924"/>
            <a:ext cx="2715166" cy="565101"/>
            <a:chOff x="4738417" y="5598924"/>
            <a:chExt cx="2715166" cy="56510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542BF7-5533-C327-778C-A75CEC8644B1}"/>
                </a:ext>
              </a:extLst>
            </p:cNvPr>
            <p:cNvSpPr/>
            <p:nvPr/>
          </p:nvSpPr>
          <p:spPr>
            <a:xfrm>
              <a:off x="4738417" y="5598924"/>
              <a:ext cx="2715166" cy="565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196F76-5535-2F29-6173-960AFAB3D55F}"/>
                </a:ext>
              </a:extLst>
            </p:cNvPr>
            <p:cNvSpPr txBox="1"/>
            <p:nvPr/>
          </p:nvSpPr>
          <p:spPr>
            <a:xfrm>
              <a:off x="5746936" y="5697935"/>
              <a:ext cx="696263" cy="367077"/>
            </a:xfrm>
            <a:custGeom>
              <a:avLst/>
              <a:gdLst/>
              <a:ahLst/>
              <a:cxnLst/>
              <a:rect l="l" t="t" r="r" b="b"/>
              <a:pathLst>
                <a:path w="1045093" h="550984">
                  <a:moveTo>
                    <a:pt x="1033958" y="107185"/>
                  </a:moveTo>
                  <a:cubicBezTo>
                    <a:pt x="1038091" y="112500"/>
                    <a:pt x="1041044" y="119439"/>
                    <a:pt x="1042816" y="128002"/>
                  </a:cubicBezTo>
                  <a:cubicBezTo>
                    <a:pt x="1044588" y="136565"/>
                    <a:pt x="1045326" y="145276"/>
                    <a:pt x="1045030" y="154134"/>
                  </a:cubicBezTo>
                  <a:cubicBezTo>
                    <a:pt x="1044735" y="162992"/>
                    <a:pt x="1043554" y="171703"/>
                    <a:pt x="1041487" y="180266"/>
                  </a:cubicBezTo>
                  <a:cubicBezTo>
                    <a:pt x="1039420" y="188829"/>
                    <a:pt x="1036615" y="195768"/>
                    <a:pt x="1033072" y="201083"/>
                  </a:cubicBezTo>
                  <a:cubicBezTo>
                    <a:pt x="1026576" y="201083"/>
                    <a:pt x="1021261" y="201230"/>
                    <a:pt x="1017127" y="201526"/>
                  </a:cubicBezTo>
                  <a:cubicBezTo>
                    <a:pt x="1012993" y="201821"/>
                    <a:pt x="1008564" y="202116"/>
                    <a:pt x="1003840" y="202411"/>
                  </a:cubicBezTo>
                  <a:cubicBezTo>
                    <a:pt x="999115" y="202707"/>
                    <a:pt x="993062" y="203002"/>
                    <a:pt x="985680" y="203297"/>
                  </a:cubicBezTo>
                  <a:cubicBezTo>
                    <a:pt x="978298" y="203593"/>
                    <a:pt x="968111" y="203740"/>
                    <a:pt x="955119" y="203740"/>
                  </a:cubicBezTo>
                  <a:cubicBezTo>
                    <a:pt x="955119" y="247441"/>
                    <a:pt x="955267" y="283317"/>
                    <a:pt x="955562" y="311368"/>
                  </a:cubicBezTo>
                  <a:cubicBezTo>
                    <a:pt x="955857" y="339419"/>
                    <a:pt x="956153" y="364517"/>
                    <a:pt x="956448" y="386663"/>
                  </a:cubicBezTo>
                  <a:cubicBezTo>
                    <a:pt x="956743" y="408809"/>
                    <a:pt x="957038" y="430659"/>
                    <a:pt x="957334" y="452214"/>
                  </a:cubicBezTo>
                  <a:cubicBezTo>
                    <a:pt x="957629" y="473769"/>
                    <a:pt x="958072" y="500196"/>
                    <a:pt x="958663" y="531495"/>
                  </a:cubicBezTo>
                  <a:cubicBezTo>
                    <a:pt x="954529" y="535629"/>
                    <a:pt x="948476" y="538582"/>
                    <a:pt x="940503" y="540354"/>
                  </a:cubicBezTo>
                  <a:cubicBezTo>
                    <a:pt x="932531" y="542125"/>
                    <a:pt x="923820" y="543011"/>
                    <a:pt x="914371" y="543011"/>
                  </a:cubicBezTo>
                  <a:cubicBezTo>
                    <a:pt x="903741" y="543011"/>
                    <a:pt x="893554" y="541978"/>
                    <a:pt x="883810" y="539911"/>
                  </a:cubicBezTo>
                  <a:cubicBezTo>
                    <a:pt x="874066" y="537844"/>
                    <a:pt x="866832" y="534743"/>
                    <a:pt x="862108" y="530610"/>
                  </a:cubicBezTo>
                  <a:cubicBezTo>
                    <a:pt x="862108" y="498129"/>
                    <a:pt x="862255" y="468159"/>
                    <a:pt x="862551" y="440698"/>
                  </a:cubicBezTo>
                  <a:cubicBezTo>
                    <a:pt x="862846" y="413238"/>
                    <a:pt x="863289" y="386663"/>
                    <a:pt x="863879" y="360974"/>
                  </a:cubicBezTo>
                  <a:cubicBezTo>
                    <a:pt x="864470" y="335285"/>
                    <a:pt x="864913" y="309449"/>
                    <a:pt x="865208" y="283464"/>
                  </a:cubicBezTo>
                  <a:cubicBezTo>
                    <a:pt x="865503" y="257480"/>
                    <a:pt x="865651" y="230020"/>
                    <a:pt x="865651" y="201083"/>
                  </a:cubicBezTo>
                  <a:cubicBezTo>
                    <a:pt x="849706" y="201083"/>
                    <a:pt x="835238" y="201230"/>
                    <a:pt x="822246" y="201526"/>
                  </a:cubicBezTo>
                  <a:cubicBezTo>
                    <a:pt x="809253" y="201821"/>
                    <a:pt x="794785" y="201968"/>
                    <a:pt x="778840" y="201968"/>
                  </a:cubicBezTo>
                  <a:cubicBezTo>
                    <a:pt x="777068" y="197244"/>
                    <a:pt x="775444" y="191043"/>
                    <a:pt x="773968" y="183366"/>
                  </a:cubicBezTo>
                  <a:cubicBezTo>
                    <a:pt x="772492" y="175689"/>
                    <a:pt x="771753" y="167421"/>
                    <a:pt x="771753" y="158563"/>
                  </a:cubicBezTo>
                  <a:cubicBezTo>
                    <a:pt x="771753" y="149705"/>
                    <a:pt x="772492" y="140699"/>
                    <a:pt x="773968" y="131545"/>
                  </a:cubicBezTo>
                  <a:cubicBezTo>
                    <a:pt x="775444" y="122392"/>
                    <a:pt x="777659" y="114567"/>
                    <a:pt x="780612" y="108071"/>
                  </a:cubicBezTo>
                  <a:cubicBezTo>
                    <a:pt x="794194" y="108071"/>
                    <a:pt x="813387" y="108071"/>
                    <a:pt x="838190" y="108071"/>
                  </a:cubicBezTo>
                  <a:cubicBezTo>
                    <a:pt x="862993" y="108071"/>
                    <a:pt x="888535" y="108071"/>
                    <a:pt x="914814" y="108071"/>
                  </a:cubicBezTo>
                  <a:cubicBezTo>
                    <a:pt x="941094" y="108071"/>
                    <a:pt x="965306" y="107923"/>
                    <a:pt x="987452" y="107628"/>
                  </a:cubicBezTo>
                  <a:cubicBezTo>
                    <a:pt x="1009597" y="107333"/>
                    <a:pt x="1025099" y="107185"/>
                    <a:pt x="1033958" y="107185"/>
                  </a:cubicBezTo>
                  <a:close/>
                  <a:moveTo>
                    <a:pt x="683571" y="98327"/>
                  </a:moveTo>
                  <a:cubicBezTo>
                    <a:pt x="693020" y="98327"/>
                    <a:pt x="701878" y="98918"/>
                    <a:pt x="710146" y="100099"/>
                  </a:cubicBezTo>
                  <a:cubicBezTo>
                    <a:pt x="718413" y="101280"/>
                    <a:pt x="724910" y="103051"/>
                    <a:pt x="729634" y="105414"/>
                  </a:cubicBezTo>
                  <a:cubicBezTo>
                    <a:pt x="730224" y="120768"/>
                    <a:pt x="730520" y="139075"/>
                    <a:pt x="730520" y="160335"/>
                  </a:cubicBezTo>
                  <a:cubicBezTo>
                    <a:pt x="730520" y="181595"/>
                    <a:pt x="730520" y="204774"/>
                    <a:pt x="730520" y="229872"/>
                  </a:cubicBezTo>
                  <a:cubicBezTo>
                    <a:pt x="730520" y="254970"/>
                    <a:pt x="730372" y="280955"/>
                    <a:pt x="730077" y="307825"/>
                  </a:cubicBezTo>
                  <a:cubicBezTo>
                    <a:pt x="729782" y="334695"/>
                    <a:pt x="729634" y="361269"/>
                    <a:pt x="729634" y="387549"/>
                  </a:cubicBezTo>
                  <a:cubicBezTo>
                    <a:pt x="729634" y="413828"/>
                    <a:pt x="729634" y="439222"/>
                    <a:pt x="729634" y="463730"/>
                  </a:cubicBezTo>
                  <a:cubicBezTo>
                    <a:pt x="729634" y="488238"/>
                    <a:pt x="729929" y="510236"/>
                    <a:pt x="730520" y="529724"/>
                  </a:cubicBezTo>
                  <a:cubicBezTo>
                    <a:pt x="723433" y="533267"/>
                    <a:pt x="715461" y="535629"/>
                    <a:pt x="706602" y="536810"/>
                  </a:cubicBezTo>
                  <a:cubicBezTo>
                    <a:pt x="697744" y="537991"/>
                    <a:pt x="689181" y="538582"/>
                    <a:pt x="680914" y="538582"/>
                  </a:cubicBezTo>
                  <a:cubicBezTo>
                    <a:pt x="669103" y="538582"/>
                    <a:pt x="658768" y="537844"/>
                    <a:pt x="649910" y="536367"/>
                  </a:cubicBezTo>
                  <a:cubicBezTo>
                    <a:pt x="641051" y="534891"/>
                    <a:pt x="635146" y="533562"/>
                    <a:pt x="632193" y="532381"/>
                  </a:cubicBezTo>
                  <a:cubicBezTo>
                    <a:pt x="631603" y="500492"/>
                    <a:pt x="631012" y="465797"/>
                    <a:pt x="630422" y="428297"/>
                  </a:cubicBezTo>
                  <a:cubicBezTo>
                    <a:pt x="629831" y="390797"/>
                    <a:pt x="629536" y="353002"/>
                    <a:pt x="629536" y="314911"/>
                  </a:cubicBezTo>
                  <a:cubicBezTo>
                    <a:pt x="629536" y="276821"/>
                    <a:pt x="629831" y="239764"/>
                    <a:pt x="630422" y="203740"/>
                  </a:cubicBezTo>
                  <a:cubicBezTo>
                    <a:pt x="631012" y="167717"/>
                    <a:pt x="631603" y="135236"/>
                    <a:pt x="632193" y="106299"/>
                  </a:cubicBezTo>
                  <a:cubicBezTo>
                    <a:pt x="636918" y="103347"/>
                    <a:pt x="644004" y="101280"/>
                    <a:pt x="653453" y="100099"/>
                  </a:cubicBezTo>
                  <a:cubicBezTo>
                    <a:pt x="662902" y="98918"/>
                    <a:pt x="672941" y="98327"/>
                    <a:pt x="683571" y="98327"/>
                  </a:cubicBezTo>
                  <a:close/>
                  <a:moveTo>
                    <a:pt x="514740" y="90355"/>
                  </a:moveTo>
                  <a:cubicBezTo>
                    <a:pt x="526551" y="90355"/>
                    <a:pt x="537919" y="91536"/>
                    <a:pt x="548845" y="93898"/>
                  </a:cubicBezTo>
                  <a:cubicBezTo>
                    <a:pt x="559770" y="96260"/>
                    <a:pt x="568480" y="100689"/>
                    <a:pt x="574976" y="107185"/>
                  </a:cubicBezTo>
                  <a:cubicBezTo>
                    <a:pt x="575567" y="107776"/>
                    <a:pt x="574534" y="112500"/>
                    <a:pt x="571876" y="121358"/>
                  </a:cubicBezTo>
                  <a:cubicBezTo>
                    <a:pt x="569219" y="130217"/>
                    <a:pt x="565675" y="141142"/>
                    <a:pt x="561246" y="154134"/>
                  </a:cubicBezTo>
                  <a:cubicBezTo>
                    <a:pt x="556817" y="167126"/>
                    <a:pt x="551797" y="181299"/>
                    <a:pt x="546187" y="196654"/>
                  </a:cubicBezTo>
                  <a:cubicBezTo>
                    <a:pt x="540577" y="212008"/>
                    <a:pt x="535262" y="226772"/>
                    <a:pt x="530242" y="240945"/>
                  </a:cubicBezTo>
                  <a:cubicBezTo>
                    <a:pt x="525223" y="255118"/>
                    <a:pt x="520794" y="267667"/>
                    <a:pt x="516955" y="278592"/>
                  </a:cubicBezTo>
                  <a:cubicBezTo>
                    <a:pt x="513116" y="289518"/>
                    <a:pt x="510607" y="297047"/>
                    <a:pt x="509425" y="301181"/>
                  </a:cubicBezTo>
                  <a:lnTo>
                    <a:pt x="575862" y="532381"/>
                  </a:lnTo>
                  <a:cubicBezTo>
                    <a:pt x="572910" y="537696"/>
                    <a:pt x="564494" y="542125"/>
                    <a:pt x="550616" y="545669"/>
                  </a:cubicBezTo>
                  <a:cubicBezTo>
                    <a:pt x="536738" y="549212"/>
                    <a:pt x="523008" y="550984"/>
                    <a:pt x="509425" y="550984"/>
                  </a:cubicBezTo>
                  <a:cubicBezTo>
                    <a:pt x="501158" y="550984"/>
                    <a:pt x="493628" y="550098"/>
                    <a:pt x="486837" y="548326"/>
                  </a:cubicBezTo>
                  <a:cubicBezTo>
                    <a:pt x="480046" y="546554"/>
                    <a:pt x="475764" y="543897"/>
                    <a:pt x="473992" y="540354"/>
                  </a:cubicBezTo>
                  <a:cubicBezTo>
                    <a:pt x="467496" y="510826"/>
                    <a:pt x="460557" y="479232"/>
                    <a:pt x="453176" y="445570"/>
                  </a:cubicBezTo>
                  <a:cubicBezTo>
                    <a:pt x="445794" y="411909"/>
                    <a:pt x="437378" y="380610"/>
                    <a:pt x="427929" y="351673"/>
                  </a:cubicBezTo>
                  <a:lnTo>
                    <a:pt x="385410" y="541240"/>
                  </a:lnTo>
                  <a:cubicBezTo>
                    <a:pt x="374190" y="545964"/>
                    <a:pt x="360016" y="548326"/>
                    <a:pt x="342890" y="548326"/>
                  </a:cubicBezTo>
                  <a:cubicBezTo>
                    <a:pt x="331670" y="548326"/>
                    <a:pt x="320745" y="547145"/>
                    <a:pt x="310115" y="544783"/>
                  </a:cubicBezTo>
                  <a:cubicBezTo>
                    <a:pt x="299485" y="542421"/>
                    <a:pt x="290036" y="538287"/>
                    <a:pt x="281768" y="532381"/>
                  </a:cubicBezTo>
                  <a:cubicBezTo>
                    <a:pt x="281178" y="531200"/>
                    <a:pt x="282211" y="525442"/>
                    <a:pt x="284869" y="515108"/>
                  </a:cubicBezTo>
                  <a:cubicBezTo>
                    <a:pt x="287526" y="504773"/>
                    <a:pt x="291217" y="491633"/>
                    <a:pt x="295942" y="475688"/>
                  </a:cubicBezTo>
                  <a:cubicBezTo>
                    <a:pt x="300666" y="459744"/>
                    <a:pt x="305833" y="442470"/>
                    <a:pt x="311444" y="423868"/>
                  </a:cubicBezTo>
                  <a:cubicBezTo>
                    <a:pt x="317054" y="405265"/>
                    <a:pt x="322516" y="387401"/>
                    <a:pt x="327831" y="370275"/>
                  </a:cubicBezTo>
                  <a:cubicBezTo>
                    <a:pt x="333146" y="353149"/>
                    <a:pt x="337723" y="338090"/>
                    <a:pt x="341562" y="325098"/>
                  </a:cubicBezTo>
                  <a:cubicBezTo>
                    <a:pt x="345400" y="312106"/>
                    <a:pt x="347910" y="303248"/>
                    <a:pt x="349091" y="298523"/>
                  </a:cubicBezTo>
                  <a:lnTo>
                    <a:pt x="284426" y="107185"/>
                  </a:lnTo>
                  <a:cubicBezTo>
                    <a:pt x="290331" y="102461"/>
                    <a:pt x="298451" y="98918"/>
                    <a:pt x="308786" y="96555"/>
                  </a:cubicBezTo>
                  <a:cubicBezTo>
                    <a:pt x="319121" y="94193"/>
                    <a:pt x="329898" y="93012"/>
                    <a:pt x="341119" y="93012"/>
                  </a:cubicBezTo>
                  <a:cubicBezTo>
                    <a:pt x="349977" y="93012"/>
                    <a:pt x="358392" y="93603"/>
                    <a:pt x="366365" y="94784"/>
                  </a:cubicBezTo>
                  <a:cubicBezTo>
                    <a:pt x="374337" y="95965"/>
                    <a:pt x="380981" y="97441"/>
                    <a:pt x="386296" y="99213"/>
                  </a:cubicBezTo>
                  <a:cubicBezTo>
                    <a:pt x="394564" y="138780"/>
                    <a:pt x="401650" y="173474"/>
                    <a:pt x="407556" y="203297"/>
                  </a:cubicBezTo>
                  <a:cubicBezTo>
                    <a:pt x="413461" y="233120"/>
                    <a:pt x="420252" y="261909"/>
                    <a:pt x="427929" y="289665"/>
                  </a:cubicBezTo>
                  <a:lnTo>
                    <a:pt x="471335" y="97441"/>
                  </a:lnTo>
                  <a:cubicBezTo>
                    <a:pt x="475469" y="95079"/>
                    <a:pt x="481374" y="93307"/>
                    <a:pt x="489051" y="92126"/>
                  </a:cubicBezTo>
                  <a:cubicBezTo>
                    <a:pt x="496729" y="90945"/>
                    <a:pt x="505292" y="90355"/>
                    <a:pt x="514740" y="90355"/>
                  </a:cubicBezTo>
                  <a:close/>
                  <a:moveTo>
                    <a:pt x="222342" y="0"/>
                  </a:moveTo>
                  <a:cubicBezTo>
                    <a:pt x="224704" y="4134"/>
                    <a:pt x="226476" y="11221"/>
                    <a:pt x="227657" y="21260"/>
                  </a:cubicBezTo>
                  <a:cubicBezTo>
                    <a:pt x="228838" y="31299"/>
                    <a:pt x="229429" y="41929"/>
                    <a:pt x="229429" y="53150"/>
                  </a:cubicBezTo>
                  <a:cubicBezTo>
                    <a:pt x="229429" y="64370"/>
                    <a:pt x="228838" y="75000"/>
                    <a:pt x="227657" y="85040"/>
                  </a:cubicBezTo>
                  <a:cubicBezTo>
                    <a:pt x="226476" y="95079"/>
                    <a:pt x="224999" y="102461"/>
                    <a:pt x="223228" y="107185"/>
                  </a:cubicBezTo>
                  <a:cubicBezTo>
                    <a:pt x="207874" y="107185"/>
                    <a:pt x="192519" y="107185"/>
                    <a:pt x="177165" y="107185"/>
                  </a:cubicBezTo>
                  <a:cubicBezTo>
                    <a:pt x="164173" y="107185"/>
                    <a:pt x="150295" y="107038"/>
                    <a:pt x="135531" y="106742"/>
                  </a:cubicBezTo>
                  <a:cubicBezTo>
                    <a:pt x="120767" y="106447"/>
                    <a:pt x="107185" y="106299"/>
                    <a:pt x="94783" y="106299"/>
                  </a:cubicBezTo>
                  <a:cubicBezTo>
                    <a:pt x="93602" y="144685"/>
                    <a:pt x="93602" y="182480"/>
                    <a:pt x="94783" y="219685"/>
                  </a:cubicBezTo>
                  <a:cubicBezTo>
                    <a:pt x="103641" y="220276"/>
                    <a:pt x="117519" y="220276"/>
                    <a:pt x="136417" y="219685"/>
                  </a:cubicBezTo>
                  <a:cubicBezTo>
                    <a:pt x="155315" y="219094"/>
                    <a:pt x="180413" y="219094"/>
                    <a:pt x="211712" y="219685"/>
                  </a:cubicBezTo>
                  <a:cubicBezTo>
                    <a:pt x="213484" y="225000"/>
                    <a:pt x="214812" y="231791"/>
                    <a:pt x="215698" y="240059"/>
                  </a:cubicBezTo>
                  <a:cubicBezTo>
                    <a:pt x="216584" y="248327"/>
                    <a:pt x="217027" y="256890"/>
                    <a:pt x="217027" y="265748"/>
                  </a:cubicBezTo>
                  <a:cubicBezTo>
                    <a:pt x="217027" y="274606"/>
                    <a:pt x="216732" y="283021"/>
                    <a:pt x="216141" y="290994"/>
                  </a:cubicBezTo>
                  <a:cubicBezTo>
                    <a:pt x="215551" y="298966"/>
                    <a:pt x="214665" y="305610"/>
                    <a:pt x="213484" y="310925"/>
                  </a:cubicBezTo>
                  <a:cubicBezTo>
                    <a:pt x="196358" y="311516"/>
                    <a:pt x="178789" y="311516"/>
                    <a:pt x="160777" y="310925"/>
                  </a:cubicBezTo>
                  <a:cubicBezTo>
                    <a:pt x="142765" y="310334"/>
                    <a:pt x="120767" y="310334"/>
                    <a:pt x="94783" y="310925"/>
                  </a:cubicBezTo>
                  <a:cubicBezTo>
                    <a:pt x="94783" y="325098"/>
                    <a:pt x="94931" y="337647"/>
                    <a:pt x="95226" y="348573"/>
                  </a:cubicBezTo>
                  <a:cubicBezTo>
                    <a:pt x="95521" y="359498"/>
                    <a:pt x="95669" y="369832"/>
                    <a:pt x="95669" y="379576"/>
                  </a:cubicBezTo>
                  <a:cubicBezTo>
                    <a:pt x="95669" y="389321"/>
                    <a:pt x="95521" y="398917"/>
                    <a:pt x="95226" y="408366"/>
                  </a:cubicBezTo>
                  <a:cubicBezTo>
                    <a:pt x="94931" y="417815"/>
                    <a:pt x="94783" y="427559"/>
                    <a:pt x="94783" y="437598"/>
                  </a:cubicBezTo>
                  <a:cubicBezTo>
                    <a:pt x="107775" y="437007"/>
                    <a:pt x="119734" y="436712"/>
                    <a:pt x="130659" y="436712"/>
                  </a:cubicBezTo>
                  <a:cubicBezTo>
                    <a:pt x="141584" y="436712"/>
                    <a:pt x="152214" y="436712"/>
                    <a:pt x="162549" y="436712"/>
                  </a:cubicBezTo>
                  <a:cubicBezTo>
                    <a:pt x="172883" y="436712"/>
                    <a:pt x="183661" y="436712"/>
                    <a:pt x="194881" y="436712"/>
                  </a:cubicBezTo>
                  <a:cubicBezTo>
                    <a:pt x="206102" y="436712"/>
                    <a:pt x="218208" y="436712"/>
                    <a:pt x="231200" y="436712"/>
                  </a:cubicBezTo>
                  <a:cubicBezTo>
                    <a:pt x="234153" y="441437"/>
                    <a:pt x="236368" y="448375"/>
                    <a:pt x="237844" y="457529"/>
                  </a:cubicBezTo>
                  <a:cubicBezTo>
                    <a:pt x="239320" y="466683"/>
                    <a:pt x="240206" y="476131"/>
                    <a:pt x="240501" y="485875"/>
                  </a:cubicBezTo>
                  <a:cubicBezTo>
                    <a:pt x="240797" y="495619"/>
                    <a:pt x="240354" y="504921"/>
                    <a:pt x="239173" y="513779"/>
                  </a:cubicBezTo>
                  <a:cubicBezTo>
                    <a:pt x="237992" y="522637"/>
                    <a:pt x="235925" y="528838"/>
                    <a:pt x="232972" y="532381"/>
                  </a:cubicBezTo>
                  <a:cubicBezTo>
                    <a:pt x="194586" y="532381"/>
                    <a:pt x="155610" y="532529"/>
                    <a:pt x="116043" y="532824"/>
                  </a:cubicBezTo>
                  <a:cubicBezTo>
                    <a:pt x="76476" y="533119"/>
                    <a:pt x="37795" y="532972"/>
                    <a:pt x="0" y="532381"/>
                  </a:cubicBezTo>
                  <a:cubicBezTo>
                    <a:pt x="0" y="517617"/>
                    <a:pt x="0" y="495472"/>
                    <a:pt x="0" y="465944"/>
                  </a:cubicBezTo>
                  <a:cubicBezTo>
                    <a:pt x="0" y="436417"/>
                    <a:pt x="0" y="403346"/>
                    <a:pt x="0" y="366732"/>
                  </a:cubicBezTo>
                  <a:cubicBezTo>
                    <a:pt x="0" y="330118"/>
                    <a:pt x="148" y="292027"/>
                    <a:pt x="443" y="252461"/>
                  </a:cubicBezTo>
                  <a:cubicBezTo>
                    <a:pt x="738" y="212894"/>
                    <a:pt x="1033" y="175984"/>
                    <a:pt x="1329" y="141732"/>
                  </a:cubicBezTo>
                  <a:cubicBezTo>
                    <a:pt x="1624" y="107481"/>
                    <a:pt x="1919" y="77658"/>
                    <a:pt x="2214" y="52264"/>
                  </a:cubicBezTo>
                  <a:cubicBezTo>
                    <a:pt x="2510" y="26870"/>
                    <a:pt x="2657" y="9744"/>
                    <a:pt x="2657" y="886"/>
                  </a:cubicBezTo>
                  <a:cubicBezTo>
                    <a:pt x="21555" y="886"/>
                    <a:pt x="39124" y="886"/>
                    <a:pt x="55364" y="886"/>
                  </a:cubicBezTo>
                  <a:cubicBezTo>
                    <a:pt x="71604" y="886"/>
                    <a:pt x="88140" y="886"/>
                    <a:pt x="104970" y="886"/>
                  </a:cubicBezTo>
                  <a:cubicBezTo>
                    <a:pt x="121801" y="886"/>
                    <a:pt x="139665" y="738"/>
                    <a:pt x="158563" y="443"/>
                  </a:cubicBezTo>
                  <a:cubicBezTo>
                    <a:pt x="177460" y="148"/>
                    <a:pt x="198720" y="0"/>
                    <a:pt x="2223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latin typeface="The Fountain of Wishes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EACD-55DD-0538-1555-F8D8371407FA}"/>
              </a:ext>
            </a:extLst>
          </p:cNvPr>
          <p:cNvGrpSpPr/>
          <p:nvPr/>
        </p:nvGrpSpPr>
        <p:grpSpPr>
          <a:xfrm>
            <a:off x="4738417" y="3497250"/>
            <a:ext cx="2715167" cy="565100"/>
            <a:chOff x="4738417" y="3497250"/>
            <a:chExt cx="2715167" cy="5651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D235688-63D5-FCD7-4219-A820E27ABFDC}"/>
                </a:ext>
              </a:extLst>
            </p:cNvPr>
            <p:cNvSpPr/>
            <p:nvPr/>
          </p:nvSpPr>
          <p:spPr>
            <a:xfrm>
              <a:off x="4738417" y="3497250"/>
              <a:ext cx="2715167" cy="5651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927115-8422-19E6-7AE1-29A7D183C26C}"/>
                </a:ext>
              </a:extLst>
            </p:cNvPr>
            <p:cNvSpPr txBox="1"/>
            <p:nvPr/>
          </p:nvSpPr>
          <p:spPr>
            <a:xfrm>
              <a:off x="5143337" y="3576015"/>
              <a:ext cx="1903029" cy="407570"/>
            </a:xfrm>
            <a:custGeom>
              <a:avLst/>
              <a:gdLst/>
              <a:ahLst/>
              <a:cxnLst/>
              <a:rect l="l" t="t" r="r" b="b"/>
              <a:pathLst>
                <a:path w="2602132" h="557297">
                  <a:moveTo>
                    <a:pt x="1823675" y="236629"/>
                  </a:moveTo>
                  <a:cubicBezTo>
                    <a:pt x="1820132" y="252573"/>
                    <a:pt x="1817179" y="266156"/>
                    <a:pt x="1814817" y="277377"/>
                  </a:cubicBezTo>
                  <a:cubicBezTo>
                    <a:pt x="1812455" y="288597"/>
                    <a:pt x="1810093" y="299375"/>
                    <a:pt x="1807730" y="309709"/>
                  </a:cubicBezTo>
                  <a:cubicBezTo>
                    <a:pt x="1805368" y="320044"/>
                    <a:pt x="1803301" y="330969"/>
                    <a:pt x="1801530" y="342485"/>
                  </a:cubicBezTo>
                  <a:cubicBezTo>
                    <a:pt x="1799758" y="354000"/>
                    <a:pt x="1797396" y="367731"/>
                    <a:pt x="1794443" y="383676"/>
                  </a:cubicBezTo>
                  <a:cubicBezTo>
                    <a:pt x="1805663" y="383676"/>
                    <a:pt x="1815408" y="383676"/>
                    <a:pt x="1823675" y="383676"/>
                  </a:cubicBezTo>
                  <a:cubicBezTo>
                    <a:pt x="1831352" y="383676"/>
                    <a:pt x="1838291" y="383528"/>
                    <a:pt x="1844492" y="383233"/>
                  </a:cubicBezTo>
                  <a:cubicBezTo>
                    <a:pt x="1850693" y="382937"/>
                    <a:pt x="1854089" y="382790"/>
                    <a:pt x="1854679" y="382790"/>
                  </a:cubicBezTo>
                  <a:cubicBezTo>
                    <a:pt x="1851136" y="358577"/>
                    <a:pt x="1846707" y="335398"/>
                    <a:pt x="1841392" y="313252"/>
                  </a:cubicBezTo>
                  <a:cubicBezTo>
                    <a:pt x="1836077" y="291107"/>
                    <a:pt x="1830171" y="265566"/>
                    <a:pt x="1823675" y="236629"/>
                  </a:cubicBezTo>
                  <a:close/>
                  <a:moveTo>
                    <a:pt x="718775" y="236629"/>
                  </a:moveTo>
                  <a:cubicBezTo>
                    <a:pt x="715232" y="252573"/>
                    <a:pt x="712279" y="266156"/>
                    <a:pt x="709917" y="277377"/>
                  </a:cubicBezTo>
                  <a:cubicBezTo>
                    <a:pt x="707555" y="288597"/>
                    <a:pt x="705193" y="299375"/>
                    <a:pt x="702830" y="309709"/>
                  </a:cubicBezTo>
                  <a:cubicBezTo>
                    <a:pt x="700468" y="320044"/>
                    <a:pt x="698401" y="330969"/>
                    <a:pt x="696630" y="342485"/>
                  </a:cubicBezTo>
                  <a:cubicBezTo>
                    <a:pt x="694858" y="354000"/>
                    <a:pt x="692496" y="367731"/>
                    <a:pt x="689543" y="383676"/>
                  </a:cubicBezTo>
                  <a:cubicBezTo>
                    <a:pt x="700764" y="383676"/>
                    <a:pt x="710508" y="383676"/>
                    <a:pt x="718775" y="383676"/>
                  </a:cubicBezTo>
                  <a:cubicBezTo>
                    <a:pt x="726452" y="383676"/>
                    <a:pt x="733391" y="383528"/>
                    <a:pt x="739592" y="383233"/>
                  </a:cubicBezTo>
                  <a:cubicBezTo>
                    <a:pt x="745793" y="382937"/>
                    <a:pt x="749189" y="382790"/>
                    <a:pt x="749779" y="382790"/>
                  </a:cubicBezTo>
                  <a:cubicBezTo>
                    <a:pt x="746236" y="358577"/>
                    <a:pt x="741807" y="335398"/>
                    <a:pt x="736492" y="313252"/>
                  </a:cubicBezTo>
                  <a:cubicBezTo>
                    <a:pt x="731177" y="291107"/>
                    <a:pt x="725271" y="265566"/>
                    <a:pt x="718775" y="236629"/>
                  </a:cubicBezTo>
                  <a:close/>
                  <a:moveTo>
                    <a:pt x="402898" y="204739"/>
                  </a:moveTo>
                  <a:cubicBezTo>
                    <a:pt x="395221" y="204739"/>
                    <a:pt x="387544" y="208430"/>
                    <a:pt x="379866" y="215812"/>
                  </a:cubicBezTo>
                  <a:cubicBezTo>
                    <a:pt x="372189" y="223194"/>
                    <a:pt x="365546" y="233085"/>
                    <a:pt x="359935" y="245487"/>
                  </a:cubicBezTo>
                  <a:cubicBezTo>
                    <a:pt x="354325" y="257888"/>
                    <a:pt x="349896" y="272062"/>
                    <a:pt x="346648" y="288006"/>
                  </a:cubicBezTo>
                  <a:cubicBezTo>
                    <a:pt x="343400" y="303951"/>
                    <a:pt x="341776" y="319896"/>
                    <a:pt x="341776" y="335841"/>
                  </a:cubicBezTo>
                  <a:cubicBezTo>
                    <a:pt x="341776" y="347061"/>
                    <a:pt x="342957" y="359020"/>
                    <a:pt x="345319" y="371717"/>
                  </a:cubicBezTo>
                  <a:cubicBezTo>
                    <a:pt x="347681" y="384414"/>
                    <a:pt x="351225" y="396372"/>
                    <a:pt x="355949" y="407593"/>
                  </a:cubicBezTo>
                  <a:cubicBezTo>
                    <a:pt x="360673" y="418813"/>
                    <a:pt x="366579" y="429000"/>
                    <a:pt x="373666" y="438154"/>
                  </a:cubicBezTo>
                  <a:cubicBezTo>
                    <a:pt x="380752" y="447307"/>
                    <a:pt x="389610" y="453951"/>
                    <a:pt x="400240" y="458085"/>
                  </a:cubicBezTo>
                  <a:cubicBezTo>
                    <a:pt x="408508" y="461628"/>
                    <a:pt x="416185" y="460004"/>
                    <a:pt x="423272" y="453213"/>
                  </a:cubicBezTo>
                  <a:cubicBezTo>
                    <a:pt x="430358" y="446421"/>
                    <a:pt x="436707" y="436825"/>
                    <a:pt x="442317" y="424423"/>
                  </a:cubicBezTo>
                  <a:cubicBezTo>
                    <a:pt x="447927" y="412022"/>
                    <a:pt x="452504" y="397553"/>
                    <a:pt x="456047" y="381018"/>
                  </a:cubicBezTo>
                  <a:cubicBezTo>
                    <a:pt x="459590" y="364483"/>
                    <a:pt x="461657" y="348243"/>
                    <a:pt x="462248" y="332298"/>
                  </a:cubicBezTo>
                  <a:cubicBezTo>
                    <a:pt x="462248" y="321077"/>
                    <a:pt x="460919" y="308085"/>
                    <a:pt x="458262" y="293321"/>
                  </a:cubicBezTo>
                  <a:cubicBezTo>
                    <a:pt x="455604" y="278558"/>
                    <a:pt x="451766" y="264680"/>
                    <a:pt x="446746" y="251688"/>
                  </a:cubicBezTo>
                  <a:cubicBezTo>
                    <a:pt x="441726" y="238696"/>
                    <a:pt x="435526" y="227623"/>
                    <a:pt x="428144" y="218469"/>
                  </a:cubicBezTo>
                  <a:cubicBezTo>
                    <a:pt x="420762" y="209316"/>
                    <a:pt x="412347" y="204739"/>
                    <a:pt x="402898" y="204739"/>
                  </a:cubicBezTo>
                  <a:close/>
                  <a:moveTo>
                    <a:pt x="997667" y="195881"/>
                  </a:moveTo>
                  <a:cubicBezTo>
                    <a:pt x="998258" y="200014"/>
                    <a:pt x="998701" y="208873"/>
                    <a:pt x="998996" y="222455"/>
                  </a:cubicBezTo>
                  <a:cubicBezTo>
                    <a:pt x="999291" y="236038"/>
                    <a:pt x="999439" y="251983"/>
                    <a:pt x="999439" y="270290"/>
                  </a:cubicBezTo>
                  <a:cubicBezTo>
                    <a:pt x="999439" y="288597"/>
                    <a:pt x="999439" y="307938"/>
                    <a:pt x="999439" y="328311"/>
                  </a:cubicBezTo>
                  <a:cubicBezTo>
                    <a:pt x="999439" y="348685"/>
                    <a:pt x="999439" y="367288"/>
                    <a:pt x="999439" y="384118"/>
                  </a:cubicBezTo>
                  <a:cubicBezTo>
                    <a:pt x="999439" y="400949"/>
                    <a:pt x="999439" y="414827"/>
                    <a:pt x="999439" y="425752"/>
                  </a:cubicBezTo>
                  <a:cubicBezTo>
                    <a:pt x="999439" y="436677"/>
                    <a:pt x="999734" y="442140"/>
                    <a:pt x="1000325" y="442140"/>
                  </a:cubicBezTo>
                  <a:cubicBezTo>
                    <a:pt x="1019222" y="440368"/>
                    <a:pt x="1034577" y="435053"/>
                    <a:pt x="1046388" y="426195"/>
                  </a:cubicBezTo>
                  <a:cubicBezTo>
                    <a:pt x="1058199" y="417337"/>
                    <a:pt x="1067352" y="407002"/>
                    <a:pt x="1073848" y="395191"/>
                  </a:cubicBezTo>
                  <a:cubicBezTo>
                    <a:pt x="1080344" y="383380"/>
                    <a:pt x="1084773" y="370536"/>
                    <a:pt x="1087136" y="356658"/>
                  </a:cubicBezTo>
                  <a:cubicBezTo>
                    <a:pt x="1089498" y="342780"/>
                    <a:pt x="1090384" y="329640"/>
                    <a:pt x="1089793" y="317239"/>
                  </a:cubicBezTo>
                  <a:cubicBezTo>
                    <a:pt x="1089793" y="307199"/>
                    <a:pt x="1088760" y="295831"/>
                    <a:pt x="1086693" y="283134"/>
                  </a:cubicBezTo>
                  <a:cubicBezTo>
                    <a:pt x="1084626" y="270438"/>
                    <a:pt x="1080344" y="258184"/>
                    <a:pt x="1073848" y="246373"/>
                  </a:cubicBezTo>
                  <a:cubicBezTo>
                    <a:pt x="1067352" y="234562"/>
                    <a:pt x="1058051" y="223932"/>
                    <a:pt x="1045945" y="214483"/>
                  </a:cubicBezTo>
                  <a:cubicBezTo>
                    <a:pt x="1033838" y="205034"/>
                    <a:pt x="1017746" y="198833"/>
                    <a:pt x="997667" y="195881"/>
                  </a:cubicBezTo>
                  <a:close/>
                  <a:moveTo>
                    <a:pt x="2587428" y="115271"/>
                  </a:moveTo>
                  <a:cubicBezTo>
                    <a:pt x="2589790" y="119404"/>
                    <a:pt x="2591562" y="125162"/>
                    <a:pt x="2592743" y="132544"/>
                  </a:cubicBezTo>
                  <a:cubicBezTo>
                    <a:pt x="2593924" y="139926"/>
                    <a:pt x="2594662" y="147898"/>
                    <a:pt x="2594957" y="156461"/>
                  </a:cubicBezTo>
                  <a:cubicBezTo>
                    <a:pt x="2595253" y="165024"/>
                    <a:pt x="2595105" y="173440"/>
                    <a:pt x="2594514" y="181707"/>
                  </a:cubicBezTo>
                  <a:cubicBezTo>
                    <a:pt x="2593924" y="189975"/>
                    <a:pt x="2592743" y="196766"/>
                    <a:pt x="2590971" y="202081"/>
                  </a:cubicBezTo>
                  <a:cubicBezTo>
                    <a:pt x="2582113" y="202081"/>
                    <a:pt x="2572369" y="201934"/>
                    <a:pt x="2561739" y="201639"/>
                  </a:cubicBezTo>
                  <a:cubicBezTo>
                    <a:pt x="2551109" y="201343"/>
                    <a:pt x="2540479" y="201196"/>
                    <a:pt x="2529849" y="201196"/>
                  </a:cubicBezTo>
                  <a:cubicBezTo>
                    <a:pt x="2519219" y="201196"/>
                    <a:pt x="2509032" y="201196"/>
                    <a:pt x="2499288" y="201196"/>
                  </a:cubicBezTo>
                  <a:cubicBezTo>
                    <a:pt x="2489544" y="201196"/>
                    <a:pt x="2481129" y="201491"/>
                    <a:pt x="2474042" y="202081"/>
                  </a:cubicBezTo>
                  <a:cubicBezTo>
                    <a:pt x="2473452" y="215074"/>
                    <a:pt x="2473009" y="226737"/>
                    <a:pt x="2472713" y="237071"/>
                  </a:cubicBezTo>
                  <a:cubicBezTo>
                    <a:pt x="2472418" y="247406"/>
                    <a:pt x="2472861" y="259365"/>
                    <a:pt x="2474042" y="272947"/>
                  </a:cubicBezTo>
                  <a:cubicBezTo>
                    <a:pt x="2476405" y="274129"/>
                    <a:pt x="2483196" y="274867"/>
                    <a:pt x="2494416" y="275162"/>
                  </a:cubicBezTo>
                  <a:cubicBezTo>
                    <a:pt x="2505637" y="275457"/>
                    <a:pt x="2517891" y="275605"/>
                    <a:pt x="2531178" y="275605"/>
                  </a:cubicBezTo>
                  <a:cubicBezTo>
                    <a:pt x="2544465" y="275605"/>
                    <a:pt x="2556719" y="275605"/>
                    <a:pt x="2567940" y="275605"/>
                  </a:cubicBezTo>
                  <a:cubicBezTo>
                    <a:pt x="2579160" y="275605"/>
                    <a:pt x="2585952" y="275900"/>
                    <a:pt x="2588314" y="276491"/>
                  </a:cubicBezTo>
                  <a:cubicBezTo>
                    <a:pt x="2592448" y="290073"/>
                    <a:pt x="2594071" y="305132"/>
                    <a:pt x="2593186" y="321668"/>
                  </a:cubicBezTo>
                  <a:cubicBezTo>
                    <a:pt x="2592300" y="338203"/>
                    <a:pt x="2590971" y="352081"/>
                    <a:pt x="2589199" y="363302"/>
                  </a:cubicBezTo>
                  <a:cubicBezTo>
                    <a:pt x="2564397" y="363892"/>
                    <a:pt x="2543432" y="364040"/>
                    <a:pt x="2526306" y="363744"/>
                  </a:cubicBezTo>
                  <a:cubicBezTo>
                    <a:pt x="2509180" y="363449"/>
                    <a:pt x="2491759" y="363892"/>
                    <a:pt x="2474042" y="365073"/>
                  </a:cubicBezTo>
                  <a:cubicBezTo>
                    <a:pt x="2473452" y="387514"/>
                    <a:pt x="2473304" y="405969"/>
                    <a:pt x="2473599" y="420437"/>
                  </a:cubicBezTo>
                  <a:cubicBezTo>
                    <a:pt x="2473895" y="434906"/>
                    <a:pt x="2474042" y="446569"/>
                    <a:pt x="2474042" y="455427"/>
                  </a:cubicBezTo>
                  <a:cubicBezTo>
                    <a:pt x="2485263" y="455427"/>
                    <a:pt x="2495450" y="455427"/>
                    <a:pt x="2504603" y="455427"/>
                  </a:cubicBezTo>
                  <a:cubicBezTo>
                    <a:pt x="2513757" y="455427"/>
                    <a:pt x="2523058" y="455427"/>
                    <a:pt x="2532507" y="455427"/>
                  </a:cubicBezTo>
                  <a:cubicBezTo>
                    <a:pt x="2541955" y="455427"/>
                    <a:pt x="2551552" y="455575"/>
                    <a:pt x="2561296" y="455870"/>
                  </a:cubicBezTo>
                  <a:cubicBezTo>
                    <a:pt x="2571040" y="456166"/>
                    <a:pt x="2582113" y="456313"/>
                    <a:pt x="2594514" y="456313"/>
                  </a:cubicBezTo>
                  <a:cubicBezTo>
                    <a:pt x="2597467" y="460447"/>
                    <a:pt x="2599534" y="466500"/>
                    <a:pt x="2600715" y="474473"/>
                  </a:cubicBezTo>
                  <a:cubicBezTo>
                    <a:pt x="2601896" y="482445"/>
                    <a:pt x="2602339" y="490713"/>
                    <a:pt x="2602044" y="499276"/>
                  </a:cubicBezTo>
                  <a:cubicBezTo>
                    <a:pt x="2601749" y="507839"/>
                    <a:pt x="2601011" y="516106"/>
                    <a:pt x="2599829" y="524079"/>
                  </a:cubicBezTo>
                  <a:cubicBezTo>
                    <a:pt x="2598649" y="532051"/>
                    <a:pt x="2596877" y="538104"/>
                    <a:pt x="2594514" y="542238"/>
                  </a:cubicBezTo>
                  <a:cubicBezTo>
                    <a:pt x="2577979" y="542238"/>
                    <a:pt x="2560706" y="542238"/>
                    <a:pt x="2542694" y="542238"/>
                  </a:cubicBezTo>
                  <a:cubicBezTo>
                    <a:pt x="2524682" y="542238"/>
                    <a:pt x="2506818" y="542238"/>
                    <a:pt x="2489101" y="542238"/>
                  </a:cubicBezTo>
                  <a:cubicBezTo>
                    <a:pt x="2471385" y="542238"/>
                    <a:pt x="2454259" y="542238"/>
                    <a:pt x="2437723" y="542238"/>
                  </a:cubicBezTo>
                  <a:cubicBezTo>
                    <a:pt x="2421188" y="542238"/>
                    <a:pt x="2405834" y="542238"/>
                    <a:pt x="2391661" y="542238"/>
                  </a:cubicBezTo>
                  <a:cubicBezTo>
                    <a:pt x="2391661" y="512711"/>
                    <a:pt x="2391513" y="479345"/>
                    <a:pt x="2391218" y="442140"/>
                  </a:cubicBezTo>
                  <a:cubicBezTo>
                    <a:pt x="2390923" y="404935"/>
                    <a:pt x="2390775" y="367140"/>
                    <a:pt x="2390775" y="328754"/>
                  </a:cubicBezTo>
                  <a:cubicBezTo>
                    <a:pt x="2390775" y="290369"/>
                    <a:pt x="2390923" y="252721"/>
                    <a:pt x="2391218" y="215812"/>
                  </a:cubicBezTo>
                  <a:cubicBezTo>
                    <a:pt x="2391513" y="178902"/>
                    <a:pt x="2391956" y="145979"/>
                    <a:pt x="2392546" y="117042"/>
                  </a:cubicBezTo>
                  <a:cubicBezTo>
                    <a:pt x="2402586" y="117042"/>
                    <a:pt x="2415430" y="117042"/>
                    <a:pt x="2431080" y="117042"/>
                  </a:cubicBezTo>
                  <a:cubicBezTo>
                    <a:pt x="2446729" y="117042"/>
                    <a:pt x="2463708" y="116895"/>
                    <a:pt x="2482015" y="116599"/>
                  </a:cubicBezTo>
                  <a:cubicBezTo>
                    <a:pt x="2500322" y="116304"/>
                    <a:pt x="2518629" y="116009"/>
                    <a:pt x="2536936" y="115713"/>
                  </a:cubicBezTo>
                  <a:cubicBezTo>
                    <a:pt x="2555243" y="115418"/>
                    <a:pt x="2572074" y="115271"/>
                    <a:pt x="2587428" y="115271"/>
                  </a:cubicBezTo>
                  <a:close/>
                  <a:moveTo>
                    <a:pt x="2274417" y="107298"/>
                  </a:moveTo>
                  <a:cubicBezTo>
                    <a:pt x="2280913" y="107298"/>
                    <a:pt x="2287114" y="107741"/>
                    <a:pt x="2293020" y="108627"/>
                  </a:cubicBezTo>
                  <a:cubicBezTo>
                    <a:pt x="2298925" y="109513"/>
                    <a:pt x="2303354" y="110546"/>
                    <a:pt x="2306307" y="111727"/>
                  </a:cubicBezTo>
                  <a:cubicBezTo>
                    <a:pt x="2306898" y="140664"/>
                    <a:pt x="2307636" y="174916"/>
                    <a:pt x="2308522" y="214483"/>
                  </a:cubicBezTo>
                  <a:cubicBezTo>
                    <a:pt x="2309407" y="254050"/>
                    <a:pt x="2309998" y="293912"/>
                    <a:pt x="2310293" y="334069"/>
                  </a:cubicBezTo>
                  <a:cubicBezTo>
                    <a:pt x="2310589" y="374227"/>
                    <a:pt x="2310884" y="412613"/>
                    <a:pt x="2311179" y="449227"/>
                  </a:cubicBezTo>
                  <a:cubicBezTo>
                    <a:pt x="2311474" y="485841"/>
                    <a:pt x="2311327" y="516254"/>
                    <a:pt x="2310736" y="540467"/>
                  </a:cubicBezTo>
                  <a:cubicBezTo>
                    <a:pt x="2306602" y="542238"/>
                    <a:pt x="2300106" y="544305"/>
                    <a:pt x="2291248" y="546667"/>
                  </a:cubicBezTo>
                  <a:cubicBezTo>
                    <a:pt x="2282390" y="549030"/>
                    <a:pt x="2272646" y="550211"/>
                    <a:pt x="2262016" y="550211"/>
                  </a:cubicBezTo>
                  <a:cubicBezTo>
                    <a:pt x="2247843" y="550211"/>
                    <a:pt x="2234851" y="547258"/>
                    <a:pt x="2223040" y="541352"/>
                  </a:cubicBezTo>
                  <a:cubicBezTo>
                    <a:pt x="2223040" y="516549"/>
                    <a:pt x="2222892" y="495732"/>
                    <a:pt x="2222597" y="478902"/>
                  </a:cubicBezTo>
                  <a:cubicBezTo>
                    <a:pt x="2222301" y="462071"/>
                    <a:pt x="2222006" y="445683"/>
                    <a:pt x="2221711" y="429738"/>
                  </a:cubicBezTo>
                  <a:cubicBezTo>
                    <a:pt x="2221416" y="413794"/>
                    <a:pt x="2221268" y="396520"/>
                    <a:pt x="2221268" y="377918"/>
                  </a:cubicBezTo>
                  <a:cubicBezTo>
                    <a:pt x="2221268" y="359315"/>
                    <a:pt x="2221268" y="335841"/>
                    <a:pt x="2221268" y="307495"/>
                  </a:cubicBezTo>
                  <a:cubicBezTo>
                    <a:pt x="2218315" y="309857"/>
                    <a:pt x="2214772" y="313843"/>
                    <a:pt x="2210638" y="319453"/>
                  </a:cubicBezTo>
                  <a:cubicBezTo>
                    <a:pt x="2206504" y="325063"/>
                    <a:pt x="2202370" y="331117"/>
                    <a:pt x="2198236" y="337613"/>
                  </a:cubicBezTo>
                  <a:cubicBezTo>
                    <a:pt x="2194103" y="344109"/>
                    <a:pt x="2189969" y="350605"/>
                    <a:pt x="2185835" y="357101"/>
                  </a:cubicBezTo>
                  <a:cubicBezTo>
                    <a:pt x="2181701" y="363597"/>
                    <a:pt x="2178158" y="368617"/>
                    <a:pt x="2175205" y="372160"/>
                  </a:cubicBezTo>
                  <a:lnTo>
                    <a:pt x="2161918" y="372160"/>
                  </a:lnTo>
                  <a:cubicBezTo>
                    <a:pt x="2158965" y="368617"/>
                    <a:pt x="2155274" y="363449"/>
                    <a:pt x="2150845" y="356658"/>
                  </a:cubicBezTo>
                  <a:cubicBezTo>
                    <a:pt x="2146416" y="349867"/>
                    <a:pt x="2141839" y="342928"/>
                    <a:pt x="2137115" y="335841"/>
                  </a:cubicBezTo>
                  <a:cubicBezTo>
                    <a:pt x="2132390" y="328754"/>
                    <a:pt x="2127813" y="322258"/>
                    <a:pt x="2123384" y="316353"/>
                  </a:cubicBezTo>
                  <a:cubicBezTo>
                    <a:pt x="2118955" y="310447"/>
                    <a:pt x="2115264" y="306313"/>
                    <a:pt x="2112311" y="303951"/>
                  </a:cubicBezTo>
                  <a:cubicBezTo>
                    <a:pt x="2111721" y="329345"/>
                    <a:pt x="2112311" y="361235"/>
                    <a:pt x="2114083" y="399620"/>
                  </a:cubicBezTo>
                  <a:cubicBezTo>
                    <a:pt x="2115855" y="438006"/>
                    <a:pt x="2114674" y="484955"/>
                    <a:pt x="2110540" y="540467"/>
                  </a:cubicBezTo>
                  <a:cubicBezTo>
                    <a:pt x="2104044" y="543419"/>
                    <a:pt x="2097105" y="545486"/>
                    <a:pt x="2089723" y="546667"/>
                  </a:cubicBezTo>
                  <a:cubicBezTo>
                    <a:pt x="2082341" y="547848"/>
                    <a:pt x="2074811" y="548439"/>
                    <a:pt x="2067134" y="548439"/>
                  </a:cubicBezTo>
                  <a:cubicBezTo>
                    <a:pt x="2047646" y="548439"/>
                    <a:pt x="2032292" y="546077"/>
                    <a:pt x="2021071" y="541352"/>
                  </a:cubicBezTo>
                  <a:cubicBezTo>
                    <a:pt x="2020481" y="508282"/>
                    <a:pt x="2020186" y="472406"/>
                    <a:pt x="2020186" y="433725"/>
                  </a:cubicBezTo>
                  <a:cubicBezTo>
                    <a:pt x="2020186" y="395044"/>
                    <a:pt x="2020333" y="356510"/>
                    <a:pt x="2020629" y="318125"/>
                  </a:cubicBezTo>
                  <a:cubicBezTo>
                    <a:pt x="2020924" y="279739"/>
                    <a:pt x="2021219" y="242829"/>
                    <a:pt x="2021514" y="207396"/>
                  </a:cubicBezTo>
                  <a:cubicBezTo>
                    <a:pt x="2021810" y="171963"/>
                    <a:pt x="2021957" y="140959"/>
                    <a:pt x="2021957" y="114385"/>
                  </a:cubicBezTo>
                  <a:cubicBezTo>
                    <a:pt x="2024319" y="112613"/>
                    <a:pt x="2029339" y="111137"/>
                    <a:pt x="2037016" y="109956"/>
                  </a:cubicBezTo>
                  <a:cubicBezTo>
                    <a:pt x="2044693" y="108775"/>
                    <a:pt x="2052961" y="108184"/>
                    <a:pt x="2061819" y="108184"/>
                  </a:cubicBezTo>
                  <a:cubicBezTo>
                    <a:pt x="2070678" y="108184"/>
                    <a:pt x="2079093" y="108775"/>
                    <a:pt x="2087065" y="109956"/>
                  </a:cubicBezTo>
                  <a:cubicBezTo>
                    <a:pt x="2095038" y="111137"/>
                    <a:pt x="2100796" y="112908"/>
                    <a:pt x="2104339" y="115271"/>
                  </a:cubicBezTo>
                  <a:cubicBezTo>
                    <a:pt x="2107882" y="124129"/>
                    <a:pt x="2112311" y="134611"/>
                    <a:pt x="2117626" y="146717"/>
                  </a:cubicBezTo>
                  <a:cubicBezTo>
                    <a:pt x="2122941" y="158824"/>
                    <a:pt x="2128404" y="171078"/>
                    <a:pt x="2134014" y="183479"/>
                  </a:cubicBezTo>
                  <a:cubicBezTo>
                    <a:pt x="2139624" y="195881"/>
                    <a:pt x="2145087" y="207839"/>
                    <a:pt x="2150402" y="219355"/>
                  </a:cubicBezTo>
                  <a:cubicBezTo>
                    <a:pt x="2155717" y="230871"/>
                    <a:pt x="2160441" y="240762"/>
                    <a:pt x="2164575" y="249030"/>
                  </a:cubicBezTo>
                  <a:cubicBezTo>
                    <a:pt x="2166937" y="250211"/>
                    <a:pt x="2169447" y="250949"/>
                    <a:pt x="2172105" y="251245"/>
                  </a:cubicBezTo>
                  <a:cubicBezTo>
                    <a:pt x="2174762" y="251540"/>
                    <a:pt x="2176977" y="250802"/>
                    <a:pt x="2178748" y="249030"/>
                  </a:cubicBezTo>
                  <a:cubicBezTo>
                    <a:pt x="2184063" y="237219"/>
                    <a:pt x="2188640" y="226294"/>
                    <a:pt x="2192479" y="216255"/>
                  </a:cubicBezTo>
                  <a:cubicBezTo>
                    <a:pt x="2196317" y="206215"/>
                    <a:pt x="2200008" y="196028"/>
                    <a:pt x="2203551" y="185694"/>
                  </a:cubicBezTo>
                  <a:cubicBezTo>
                    <a:pt x="2207095" y="175359"/>
                    <a:pt x="2210933" y="164581"/>
                    <a:pt x="2215067" y="153361"/>
                  </a:cubicBezTo>
                  <a:cubicBezTo>
                    <a:pt x="2219201" y="142141"/>
                    <a:pt x="2223925" y="129444"/>
                    <a:pt x="2229240" y="115271"/>
                  </a:cubicBezTo>
                  <a:cubicBezTo>
                    <a:pt x="2232193" y="112318"/>
                    <a:pt x="2238099" y="110251"/>
                    <a:pt x="2246957" y="109070"/>
                  </a:cubicBezTo>
                  <a:cubicBezTo>
                    <a:pt x="2255815" y="107889"/>
                    <a:pt x="2264969" y="107298"/>
                    <a:pt x="2274417" y="107298"/>
                  </a:cubicBezTo>
                  <a:close/>
                  <a:moveTo>
                    <a:pt x="1826333" y="107298"/>
                  </a:moveTo>
                  <a:cubicBezTo>
                    <a:pt x="1834010" y="107298"/>
                    <a:pt x="1841687" y="107889"/>
                    <a:pt x="1849364" y="109070"/>
                  </a:cubicBezTo>
                  <a:cubicBezTo>
                    <a:pt x="1857041" y="110251"/>
                    <a:pt x="1864128" y="112613"/>
                    <a:pt x="1870624" y="116156"/>
                  </a:cubicBezTo>
                  <a:cubicBezTo>
                    <a:pt x="1886569" y="182298"/>
                    <a:pt x="1903695" y="250949"/>
                    <a:pt x="1922002" y="322111"/>
                  </a:cubicBezTo>
                  <a:cubicBezTo>
                    <a:pt x="1940309" y="393272"/>
                    <a:pt x="1958025" y="466353"/>
                    <a:pt x="1975151" y="541352"/>
                  </a:cubicBezTo>
                  <a:cubicBezTo>
                    <a:pt x="1969836" y="543715"/>
                    <a:pt x="1962602" y="545339"/>
                    <a:pt x="1953449" y="546224"/>
                  </a:cubicBezTo>
                  <a:cubicBezTo>
                    <a:pt x="1944295" y="547110"/>
                    <a:pt x="1934994" y="547553"/>
                    <a:pt x="1925545" y="547553"/>
                  </a:cubicBezTo>
                  <a:cubicBezTo>
                    <a:pt x="1915506" y="547553"/>
                    <a:pt x="1906648" y="547110"/>
                    <a:pt x="1898971" y="546224"/>
                  </a:cubicBezTo>
                  <a:cubicBezTo>
                    <a:pt x="1891293" y="545339"/>
                    <a:pt x="1886864" y="543419"/>
                    <a:pt x="1885683" y="540467"/>
                  </a:cubicBezTo>
                  <a:cubicBezTo>
                    <a:pt x="1880959" y="523931"/>
                    <a:pt x="1876973" y="509167"/>
                    <a:pt x="1873725" y="496175"/>
                  </a:cubicBezTo>
                  <a:cubicBezTo>
                    <a:pt x="1870476" y="483183"/>
                    <a:pt x="1866490" y="470191"/>
                    <a:pt x="1861766" y="457199"/>
                  </a:cubicBezTo>
                  <a:cubicBezTo>
                    <a:pt x="1855270" y="456608"/>
                    <a:pt x="1849364" y="456166"/>
                    <a:pt x="1844049" y="455870"/>
                  </a:cubicBezTo>
                  <a:cubicBezTo>
                    <a:pt x="1838734" y="455575"/>
                    <a:pt x="1833124" y="455427"/>
                    <a:pt x="1827219" y="455427"/>
                  </a:cubicBezTo>
                  <a:cubicBezTo>
                    <a:pt x="1821313" y="455427"/>
                    <a:pt x="1814817" y="455427"/>
                    <a:pt x="1807730" y="455427"/>
                  </a:cubicBezTo>
                  <a:cubicBezTo>
                    <a:pt x="1800644" y="455427"/>
                    <a:pt x="1792081" y="455723"/>
                    <a:pt x="1782041" y="456313"/>
                  </a:cubicBezTo>
                  <a:cubicBezTo>
                    <a:pt x="1777317" y="472849"/>
                    <a:pt x="1773626" y="488351"/>
                    <a:pt x="1770969" y="502819"/>
                  </a:cubicBezTo>
                  <a:cubicBezTo>
                    <a:pt x="1768311" y="517288"/>
                    <a:pt x="1766097" y="529541"/>
                    <a:pt x="1764325" y="539581"/>
                  </a:cubicBezTo>
                  <a:cubicBezTo>
                    <a:pt x="1762553" y="540762"/>
                    <a:pt x="1757829" y="542534"/>
                    <a:pt x="1750152" y="544896"/>
                  </a:cubicBezTo>
                  <a:cubicBezTo>
                    <a:pt x="1742475" y="547258"/>
                    <a:pt x="1733321" y="548439"/>
                    <a:pt x="1722691" y="548439"/>
                  </a:cubicBezTo>
                  <a:cubicBezTo>
                    <a:pt x="1715605" y="548439"/>
                    <a:pt x="1708370" y="547701"/>
                    <a:pt x="1700988" y="546224"/>
                  </a:cubicBezTo>
                  <a:cubicBezTo>
                    <a:pt x="1693607" y="544748"/>
                    <a:pt x="1686077" y="541648"/>
                    <a:pt x="1678400" y="536923"/>
                  </a:cubicBezTo>
                  <a:cubicBezTo>
                    <a:pt x="1684896" y="506215"/>
                    <a:pt x="1690949" y="478606"/>
                    <a:pt x="1696559" y="454099"/>
                  </a:cubicBezTo>
                  <a:cubicBezTo>
                    <a:pt x="1702170" y="429591"/>
                    <a:pt x="1707485" y="406707"/>
                    <a:pt x="1712504" y="385447"/>
                  </a:cubicBezTo>
                  <a:cubicBezTo>
                    <a:pt x="1717524" y="364187"/>
                    <a:pt x="1722396" y="343666"/>
                    <a:pt x="1727120" y="323882"/>
                  </a:cubicBezTo>
                  <a:cubicBezTo>
                    <a:pt x="1731845" y="304099"/>
                    <a:pt x="1736717" y="283725"/>
                    <a:pt x="1741737" y="262760"/>
                  </a:cubicBezTo>
                  <a:cubicBezTo>
                    <a:pt x="1746756" y="241796"/>
                    <a:pt x="1752071" y="219207"/>
                    <a:pt x="1757681" y="194995"/>
                  </a:cubicBezTo>
                  <a:cubicBezTo>
                    <a:pt x="1763291" y="170782"/>
                    <a:pt x="1769640" y="143912"/>
                    <a:pt x="1776727" y="114385"/>
                  </a:cubicBezTo>
                  <a:cubicBezTo>
                    <a:pt x="1781451" y="112613"/>
                    <a:pt x="1788390" y="110989"/>
                    <a:pt x="1797543" y="109513"/>
                  </a:cubicBezTo>
                  <a:cubicBezTo>
                    <a:pt x="1806697" y="108036"/>
                    <a:pt x="1816293" y="107298"/>
                    <a:pt x="1826333" y="107298"/>
                  </a:cubicBezTo>
                  <a:close/>
                  <a:moveTo>
                    <a:pt x="721433" y="107298"/>
                  </a:moveTo>
                  <a:cubicBezTo>
                    <a:pt x="729110" y="107298"/>
                    <a:pt x="736787" y="107889"/>
                    <a:pt x="744464" y="109070"/>
                  </a:cubicBezTo>
                  <a:cubicBezTo>
                    <a:pt x="752141" y="110251"/>
                    <a:pt x="759228" y="112613"/>
                    <a:pt x="765724" y="116156"/>
                  </a:cubicBezTo>
                  <a:cubicBezTo>
                    <a:pt x="781669" y="182298"/>
                    <a:pt x="798795" y="250949"/>
                    <a:pt x="817102" y="322111"/>
                  </a:cubicBezTo>
                  <a:cubicBezTo>
                    <a:pt x="835409" y="393272"/>
                    <a:pt x="853125" y="466353"/>
                    <a:pt x="870251" y="541352"/>
                  </a:cubicBezTo>
                  <a:cubicBezTo>
                    <a:pt x="864936" y="543715"/>
                    <a:pt x="857702" y="545339"/>
                    <a:pt x="848549" y="546224"/>
                  </a:cubicBezTo>
                  <a:cubicBezTo>
                    <a:pt x="839395" y="547110"/>
                    <a:pt x="830094" y="547553"/>
                    <a:pt x="820645" y="547553"/>
                  </a:cubicBezTo>
                  <a:cubicBezTo>
                    <a:pt x="810606" y="547553"/>
                    <a:pt x="801748" y="547110"/>
                    <a:pt x="794070" y="546224"/>
                  </a:cubicBezTo>
                  <a:cubicBezTo>
                    <a:pt x="786393" y="545339"/>
                    <a:pt x="781964" y="543419"/>
                    <a:pt x="780783" y="540467"/>
                  </a:cubicBezTo>
                  <a:cubicBezTo>
                    <a:pt x="776059" y="523931"/>
                    <a:pt x="772072" y="509167"/>
                    <a:pt x="768825" y="496175"/>
                  </a:cubicBezTo>
                  <a:cubicBezTo>
                    <a:pt x="765576" y="483183"/>
                    <a:pt x="761590" y="470191"/>
                    <a:pt x="756866" y="457199"/>
                  </a:cubicBezTo>
                  <a:cubicBezTo>
                    <a:pt x="750370" y="456608"/>
                    <a:pt x="744464" y="456166"/>
                    <a:pt x="739149" y="455870"/>
                  </a:cubicBezTo>
                  <a:cubicBezTo>
                    <a:pt x="733834" y="455575"/>
                    <a:pt x="728224" y="455427"/>
                    <a:pt x="722319" y="455427"/>
                  </a:cubicBezTo>
                  <a:cubicBezTo>
                    <a:pt x="716413" y="455427"/>
                    <a:pt x="709917" y="455427"/>
                    <a:pt x="702830" y="455427"/>
                  </a:cubicBezTo>
                  <a:cubicBezTo>
                    <a:pt x="695744" y="455427"/>
                    <a:pt x="687181" y="455723"/>
                    <a:pt x="677142" y="456313"/>
                  </a:cubicBezTo>
                  <a:cubicBezTo>
                    <a:pt x="672417" y="472849"/>
                    <a:pt x="668726" y="488351"/>
                    <a:pt x="666069" y="502819"/>
                  </a:cubicBezTo>
                  <a:cubicBezTo>
                    <a:pt x="663411" y="517288"/>
                    <a:pt x="661197" y="529541"/>
                    <a:pt x="659425" y="539581"/>
                  </a:cubicBezTo>
                  <a:cubicBezTo>
                    <a:pt x="657653" y="540762"/>
                    <a:pt x="652929" y="542534"/>
                    <a:pt x="645252" y="544896"/>
                  </a:cubicBezTo>
                  <a:cubicBezTo>
                    <a:pt x="637575" y="547258"/>
                    <a:pt x="628421" y="548439"/>
                    <a:pt x="617791" y="548439"/>
                  </a:cubicBezTo>
                  <a:cubicBezTo>
                    <a:pt x="610705" y="548439"/>
                    <a:pt x="603470" y="547701"/>
                    <a:pt x="596089" y="546224"/>
                  </a:cubicBezTo>
                  <a:cubicBezTo>
                    <a:pt x="588707" y="544748"/>
                    <a:pt x="581177" y="541648"/>
                    <a:pt x="573500" y="536923"/>
                  </a:cubicBezTo>
                  <a:cubicBezTo>
                    <a:pt x="579996" y="506215"/>
                    <a:pt x="586049" y="478606"/>
                    <a:pt x="591659" y="454099"/>
                  </a:cubicBezTo>
                  <a:cubicBezTo>
                    <a:pt x="597270" y="429591"/>
                    <a:pt x="602585" y="406707"/>
                    <a:pt x="607604" y="385447"/>
                  </a:cubicBezTo>
                  <a:cubicBezTo>
                    <a:pt x="612624" y="364187"/>
                    <a:pt x="617496" y="343666"/>
                    <a:pt x="622220" y="323882"/>
                  </a:cubicBezTo>
                  <a:cubicBezTo>
                    <a:pt x="626945" y="304099"/>
                    <a:pt x="631817" y="283725"/>
                    <a:pt x="636837" y="262760"/>
                  </a:cubicBezTo>
                  <a:cubicBezTo>
                    <a:pt x="641856" y="241796"/>
                    <a:pt x="647171" y="219207"/>
                    <a:pt x="652781" y="194995"/>
                  </a:cubicBezTo>
                  <a:cubicBezTo>
                    <a:pt x="658392" y="170782"/>
                    <a:pt x="664740" y="143912"/>
                    <a:pt x="671827" y="114385"/>
                  </a:cubicBezTo>
                  <a:cubicBezTo>
                    <a:pt x="676551" y="112613"/>
                    <a:pt x="683490" y="110989"/>
                    <a:pt x="692644" y="109513"/>
                  </a:cubicBezTo>
                  <a:cubicBezTo>
                    <a:pt x="701797" y="108036"/>
                    <a:pt x="711393" y="107298"/>
                    <a:pt x="721433" y="107298"/>
                  </a:cubicBezTo>
                  <a:close/>
                  <a:moveTo>
                    <a:pt x="973750" y="103312"/>
                  </a:moveTo>
                  <a:cubicBezTo>
                    <a:pt x="991466" y="103017"/>
                    <a:pt x="1008888" y="104345"/>
                    <a:pt x="1026014" y="107298"/>
                  </a:cubicBezTo>
                  <a:cubicBezTo>
                    <a:pt x="1054951" y="112023"/>
                    <a:pt x="1078720" y="122948"/>
                    <a:pt x="1097323" y="140074"/>
                  </a:cubicBezTo>
                  <a:cubicBezTo>
                    <a:pt x="1115925" y="157200"/>
                    <a:pt x="1130541" y="176392"/>
                    <a:pt x="1141171" y="197652"/>
                  </a:cubicBezTo>
                  <a:cubicBezTo>
                    <a:pt x="1151801" y="218912"/>
                    <a:pt x="1159183" y="240320"/>
                    <a:pt x="1163316" y="261875"/>
                  </a:cubicBezTo>
                  <a:cubicBezTo>
                    <a:pt x="1167450" y="283430"/>
                    <a:pt x="1169813" y="300999"/>
                    <a:pt x="1170403" y="314581"/>
                  </a:cubicBezTo>
                  <a:cubicBezTo>
                    <a:pt x="1171584" y="332888"/>
                    <a:pt x="1171141" y="352967"/>
                    <a:pt x="1169074" y="374817"/>
                  </a:cubicBezTo>
                  <a:cubicBezTo>
                    <a:pt x="1167008" y="396668"/>
                    <a:pt x="1161693" y="417927"/>
                    <a:pt x="1153130" y="438597"/>
                  </a:cubicBezTo>
                  <a:cubicBezTo>
                    <a:pt x="1144567" y="459266"/>
                    <a:pt x="1131870" y="478311"/>
                    <a:pt x="1115039" y="495732"/>
                  </a:cubicBezTo>
                  <a:cubicBezTo>
                    <a:pt x="1098208" y="513154"/>
                    <a:pt x="1075325" y="526293"/>
                    <a:pt x="1046388" y="535152"/>
                  </a:cubicBezTo>
                  <a:cubicBezTo>
                    <a:pt x="1021585" y="542829"/>
                    <a:pt x="996486" y="546667"/>
                    <a:pt x="971093" y="546667"/>
                  </a:cubicBezTo>
                  <a:cubicBezTo>
                    <a:pt x="949833" y="546667"/>
                    <a:pt x="931230" y="544305"/>
                    <a:pt x="915286" y="539581"/>
                  </a:cubicBezTo>
                  <a:cubicBezTo>
                    <a:pt x="915286" y="494108"/>
                    <a:pt x="915138" y="453656"/>
                    <a:pt x="914843" y="418223"/>
                  </a:cubicBezTo>
                  <a:cubicBezTo>
                    <a:pt x="914547" y="382790"/>
                    <a:pt x="914252" y="348685"/>
                    <a:pt x="913957" y="315910"/>
                  </a:cubicBezTo>
                  <a:cubicBezTo>
                    <a:pt x="913662" y="283134"/>
                    <a:pt x="913662" y="250211"/>
                    <a:pt x="913957" y="217140"/>
                  </a:cubicBezTo>
                  <a:cubicBezTo>
                    <a:pt x="914252" y="184070"/>
                    <a:pt x="914695" y="146865"/>
                    <a:pt x="915286" y="105527"/>
                  </a:cubicBezTo>
                  <a:cubicBezTo>
                    <a:pt x="936545" y="104345"/>
                    <a:pt x="956033" y="103607"/>
                    <a:pt x="973750" y="103312"/>
                  </a:cubicBezTo>
                  <a:close/>
                  <a:moveTo>
                    <a:pt x="402012" y="102869"/>
                  </a:moveTo>
                  <a:cubicBezTo>
                    <a:pt x="426815" y="102869"/>
                    <a:pt x="448370" y="110251"/>
                    <a:pt x="466677" y="125015"/>
                  </a:cubicBezTo>
                  <a:cubicBezTo>
                    <a:pt x="484984" y="139778"/>
                    <a:pt x="500338" y="158381"/>
                    <a:pt x="512740" y="180822"/>
                  </a:cubicBezTo>
                  <a:cubicBezTo>
                    <a:pt x="525142" y="203263"/>
                    <a:pt x="534443" y="227475"/>
                    <a:pt x="540644" y="253459"/>
                  </a:cubicBezTo>
                  <a:cubicBezTo>
                    <a:pt x="546844" y="279443"/>
                    <a:pt x="549945" y="303951"/>
                    <a:pt x="549945" y="326983"/>
                  </a:cubicBezTo>
                  <a:cubicBezTo>
                    <a:pt x="549945" y="351786"/>
                    <a:pt x="547730" y="375555"/>
                    <a:pt x="543301" y="398292"/>
                  </a:cubicBezTo>
                  <a:cubicBezTo>
                    <a:pt x="538872" y="421028"/>
                    <a:pt x="532523" y="441697"/>
                    <a:pt x="524256" y="460299"/>
                  </a:cubicBezTo>
                  <a:cubicBezTo>
                    <a:pt x="515988" y="478902"/>
                    <a:pt x="506392" y="494994"/>
                    <a:pt x="495466" y="508577"/>
                  </a:cubicBezTo>
                  <a:cubicBezTo>
                    <a:pt x="484541" y="522160"/>
                    <a:pt x="472287" y="532789"/>
                    <a:pt x="458705" y="540467"/>
                  </a:cubicBezTo>
                  <a:cubicBezTo>
                    <a:pt x="450437" y="545191"/>
                    <a:pt x="441579" y="549177"/>
                    <a:pt x="432130" y="552425"/>
                  </a:cubicBezTo>
                  <a:cubicBezTo>
                    <a:pt x="422681" y="555673"/>
                    <a:pt x="412347" y="557297"/>
                    <a:pt x="401126" y="557297"/>
                  </a:cubicBezTo>
                  <a:cubicBezTo>
                    <a:pt x="381638" y="557297"/>
                    <a:pt x="358902" y="551392"/>
                    <a:pt x="332917" y="539581"/>
                  </a:cubicBezTo>
                  <a:cubicBezTo>
                    <a:pt x="322878" y="534856"/>
                    <a:pt x="312987" y="525850"/>
                    <a:pt x="303242" y="512563"/>
                  </a:cubicBezTo>
                  <a:cubicBezTo>
                    <a:pt x="293498" y="499276"/>
                    <a:pt x="284935" y="483478"/>
                    <a:pt x="277553" y="465171"/>
                  </a:cubicBezTo>
                  <a:cubicBezTo>
                    <a:pt x="270172" y="446864"/>
                    <a:pt x="264119" y="426490"/>
                    <a:pt x="259394" y="404050"/>
                  </a:cubicBezTo>
                  <a:cubicBezTo>
                    <a:pt x="254670" y="381609"/>
                    <a:pt x="252308" y="358577"/>
                    <a:pt x="252308" y="334955"/>
                  </a:cubicBezTo>
                  <a:cubicBezTo>
                    <a:pt x="252308" y="313695"/>
                    <a:pt x="254817" y="289630"/>
                    <a:pt x="259837" y="262760"/>
                  </a:cubicBezTo>
                  <a:cubicBezTo>
                    <a:pt x="264857" y="235890"/>
                    <a:pt x="273124" y="210644"/>
                    <a:pt x="284640" y="187022"/>
                  </a:cubicBezTo>
                  <a:cubicBezTo>
                    <a:pt x="296156" y="163400"/>
                    <a:pt x="311510" y="143469"/>
                    <a:pt x="330703" y="127229"/>
                  </a:cubicBezTo>
                  <a:cubicBezTo>
                    <a:pt x="349896" y="110989"/>
                    <a:pt x="373666" y="102869"/>
                    <a:pt x="402012" y="102869"/>
                  </a:cubicBezTo>
                  <a:close/>
                  <a:moveTo>
                    <a:pt x="47834" y="999"/>
                  </a:moveTo>
                  <a:cubicBezTo>
                    <a:pt x="57874" y="999"/>
                    <a:pt x="67765" y="2033"/>
                    <a:pt x="77509" y="4099"/>
                  </a:cubicBezTo>
                  <a:cubicBezTo>
                    <a:pt x="87253" y="6166"/>
                    <a:pt x="95964" y="9267"/>
                    <a:pt x="103641" y="13401"/>
                  </a:cubicBezTo>
                  <a:cubicBezTo>
                    <a:pt x="103051" y="19306"/>
                    <a:pt x="102608" y="30969"/>
                    <a:pt x="102313" y="48391"/>
                  </a:cubicBezTo>
                  <a:cubicBezTo>
                    <a:pt x="102017" y="65812"/>
                    <a:pt x="101870" y="86629"/>
                    <a:pt x="101870" y="110841"/>
                  </a:cubicBezTo>
                  <a:cubicBezTo>
                    <a:pt x="101870" y="135054"/>
                    <a:pt x="102017" y="161629"/>
                    <a:pt x="102313" y="190566"/>
                  </a:cubicBezTo>
                  <a:cubicBezTo>
                    <a:pt x="102608" y="219503"/>
                    <a:pt x="102756" y="248440"/>
                    <a:pt x="102756" y="277377"/>
                  </a:cubicBezTo>
                  <a:cubicBezTo>
                    <a:pt x="102756" y="306313"/>
                    <a:pt x="102903" y="334217"/>
                    <a:pt x="103198" y="361087"/>
                  </a:cubicBezTo>
                  <a:cubicBezTo>
                    <a:pt x="103494" y="387957"/>
                    <a:pt x="103641" y="411727"/>
                    <a:pt x="103641" y="432396"/>
                  </a:cubicBezTo>
                  <a:cubicBezTo>
                    <a:pt x="127854" y="431805"/>
                    <a:pt x="147933" y="431658"/>
                    <a:pt x="163877" y="431953"/>
                  </a:cubicBezTo>
                  <a:cubicBezTo>
                    <a:pt x="179822" y="432248"/>
                    <a:pt x="197243" y="432396"/>
                    <a:pt x="216141" y="432396"/>
                  </a:cubicBezTo>
                  <a:cubicBezTo>
                    <a:pt x="219684" y="436530"/>
                    <a:pt x="222342" y="443321"/>
                    <a:pt x="224114" y="452770"/>
                  </a:cubicBezTo>
                  <a:cubicBezTo>
                    <a:pt x="225885" y="462219"/>
                    <a:pt x="226771" y="472553"/>
                    <a:pt x="226771" y="483774"/>
                  </a:cubicBezTo>
                  <a:cubicBezTo>
                    <a:pt x="226771" y="494994"/>
                    <a:pt x="226180" y="505772"/>
                    <a:pt x="224999" y="516106"/>
                  </a:cubicBezTo>
                  <a:cubicBezTo>
                    <a:pt x="223818" y="526441"/>
                    <a:pt x="221751" y="534266"/>
                    <a:pt x="218799" y="539581"/>
                  </a:cubicBezTo>
                  <a:cubicBezTo>
                    <a:pt x="186909" y="540762"/>
                    <a:pt x="153395" y="541500"/>
                    <a:pt x="118257" y="541795"/>
                  </a:cubicBezTo>
                  <a:cubicBezTo>
                    <a:pt x="83120" y="542091"/>
                    <a:pt x="44586" y="541943"/>
                    <a:pt x="2657" y="541352"/>
                  </a:cubicBezTo>
                  <a:cubicBezTo>
                    <a:pt x="3248" y="525408"/>
                    <a:pt x="3543" y="503262"/>
                    <a:pt x="3543" y="474916"/>
                  </a:cubicBezTo>
                  <a:cubicBezTo>
                    <a:pt x="3543" y="446569"/>
                    <a:pt x="3395" y="415270"/>
                    <a:pt x="3100" y="381018"/>
                  </a:cubicBezTo>
                  <a:cubicBezTo>
                    <a:pt x="2805" y="346766"/>
                    <a:pt x="2510" y="310890"/>
                    <a:pt x="2214" y="273390"/>
                  </a:cubicBezTo>
                  <a:cubicBezTo>
                    <a:pt x="1919" y="235890"/>
                    <a:pt x="1624" y="200310"/>
                    <a:pt x="1329" y="166648"/>
                  </a:cubicBezTo>
                  <a:cubicBezTo>
                    <a:pt x="1033" y="132987"/>
                    <a:pt x="738" y="102426"/>
                    <a:pt x="443" y="74965"/>
                  </a:cubicBezTo>
                  <a:cubicBezTo>
                    <a:pt x="147" y="47505"/>
                    <a:pt x="0" y="26688"/>
                    <a:pt x="0" y="12515"/>
                  </a:cubicBezTo>
                  <a:cubicBezTo>
                    <a:pt x="6496" y="8381"/>
                    <a:pt x="13878" y="5428"/>
                    <a:pt x="22145" y="3657"/>
                  </a:cubicBezTo>
                  <a:cubicBezTo>
                    <a:pt x="30413" y="1885"/>
                    <a:pt x="38976" y="999"/>
                    <a:pt x="47834" y="999"/>
                  </a:cubicBezTo>
                  <a:close/>
                  <a:moveTo>
                    <a:pt x="1493615" y="113"/>
                  </a:moveTo>
                  <a:cubicBezTo>
                    <a:pt x="1507788" y="1294"/>
                    <a:pt x="1521371" y="3657"/>
                    <a:pt x="1534363" y="7200"/>
                  </a:cubicBezTo>
                  <a:cubicBezTo>
                    <a:pt x="1547355" y="10743"/>
                    <a:pt x="1557099" y="15468"/>
                    <a:pt x="1563595" y="21373"/>
                  </a:cubicBezTo>
                  <a:cubicBezTo>
                    <a:pt x="1609658" y="59168"/>
                    <a:pt x="1630918" y="121471"/>
                    <a:pt x="1627374" y="208282"/>
                  </a:cubicBezTo>
                  <a:cubicBezTo>
                    <a:pt x="1622060" y="210054"/>
                    <a:pt x="1615711" y="211530"/>
                    <a:pt x="1608329" y="212711"/>
                  </a:cubicBezTo>
                  <a:cubicBezTo>
                    <a:pt x="1600947" y="213892"/>
                    <a:pt x="1593123" y="214483"/>
                    <a:pt x="1584855" y="214483"/>
                  </a:cubicBezTo>
                  <a:cubicBezTo>
                    <a:pt x="1568320" y="214483"/>
                    <a:pt x="1554737" y="212416"/>
                    <a:pt x="1544107" y="208282"/>
                  </a:cubicBezTo>
                  <a:cubicBezTo>
                    <a:pt x="1545288" y="192337"/>
                    <a:pt x="1544845" y="177721"/>
                    <a:pt x="1542778" y="164434"/>
                  </a:cubicBezTo>
                  <a:cubicBezTo>
                    <a:pt x="1540711" y="151146"/>
                    <a:pt x="1537463" y="139631"/>
                    <a:pt x="1533034" y="129887"/>
                  </a:cubicBezTo>
                  <a:cubicBezTo>
                    <a:pt x="1528605" y="120143"/>
                    <a:pt x="1523142" y="112613"/>
                    <a:pt x="1516646" y="107298"/>
                  </a:cubicBezTo>
                  <a:cubicBezTo>
                    <a:pt x="1510150" y="101983"/>
                    <a:pt x="1503064" y="99916"/>
                    <a:pt x="1495387" y="101097"/>
                  </a:cubicBezTo>
                  <a:cubicBezTo>
                    <a:pt x="1477080" y="104050"/>
                    <a:pt x="1462021" y="118223"/>
                    <a:pt x="1450210" y="143617"/>
                  </a:cubicBezTo>
                  <a:cubicBezTo>
                    <a:pt x="1443123" y="158971"/>
                    <a:pt x="1437217" y="179345"/>
                    <a:pt x="1432493" y="204739"/>
                  </a:cubicBezTo>
                  <a:cubicBezTo>
                    <a:pt x="1427769" y="230133"/>
                    <a:pt x="1424964" y="256560"/>
                    <a:pt x="1424078" y="284020"/>
                  </a:cubicBezTo>
                  <a:cubicBezTo>
                    <a:pt x="1423192" y="311481"/>
                    <a:pt x="1424668" y="337908"/>
                    <a:pt x="1428507" y="363302"/>
                  </a:cubicBezTo>
                  <a:cubicBezTo>
                    <a:pt x="1432346" y="388695"/>
                    <a:pt x="1438989" y="409069"/>
                    <a:pt x="1448438" y="424423"/>
                  </a:cubicBezTo>
                  <a:cubicBezTo>
                    <a:pt x="1462611" y="447455"/>
                    <a:pt x="1483280" y="460742"/>
                    <a:pt x="1510446" y="464286"/>
                  </a:cubicBezTo>
                  <a:cubicBezTo>
                    <a:pt x="1523438" y="466057"/>
                    <a:pt x="1535249" y="464286"/>
                    <a:pt x="1545879" y="458971"/>
                  </a:cubicBezTo>
                  <a:cubicBezTo>
                    <a:pt x="1547650" y="427081"/>
                    <a:pt x="1547650" y="391057"/>
                    <a:pt x="1545879" y="350900"/>
                  </a:cubicBezTo>
                  <a:lnTo>
                    <a:pt x="1498044" y="350900"/>
                  </a:lnTo>
                  <a:cubicBezTo>
                    <a:pt x="1494501" y="335546"/>
                    <a:pt x="1492729" y="321077"/>
                    <a:pt x="1492729" y="307495"/>
                  </a:cubicBezTo>
                  <a:cubicBezTo>
                    <a:pt x="1492729" y="293912"/>
                    <a:pt x="1494501" y="281510"/>
                    <a:pt x="1498044" y="270290"/>
                  </a:cubicBezTo>
                  <a:lnTo>
                    <a:pt x="1630032" y="270290"/>
                  </a:lnTo>
                  <a:cubicBezTo>
                    <a:pt x="1630032" y="294502"/>
                    <a:pt x="1629884" y="316796"/>
                    <a:pt x="1629589" y="337170"/>
                  </a:cubicBezTo>
                  <a:cubicBezTo>
                    <a:pt x="1629294" y="357544"/>
                    <a:pt x="1629146" y="377918"/>
                    <a:pt x="1629146" y="398292"/>
                  </a:cubicBezTo>
                  <a:cubicBezTo>
                    <a:pt x="1629146" y="418666"/>
                    <a:pt x="1629146" y="439778"/>
                    <a:pt x="1629146" y="461628"/>
                  </a:cubicBezTo>
                  <a:cubicBezTo>
                    <a:pt x="1629146" y="483478"/>
                    <a:pt x="1629146" y="508282"/>
                    <a:pt x="1629146" y="536037"/>
                  </a:cubicBezTo>
                  <a:cubicBezTo>
                    <a:pt x="1608477" y="542534"/>
                    <a:pt x="1587808" y="547258"/>
                    <a:pt x="1567138" y="550211"/>
                  </a:cubicBezTo>
                  <a:cubicBezTo>
                    <a:pt x="1546469" y="553163"/>
                    <a:pt x="1527276" y="554640"/>
                    <a:pt x="1509560" y="554640"/>
                  </a:cubicBezTo>
                  <a:cubicBezTo>
                    <a:pt x="1482395" y="554640"/>
                    <a:pt x="1457444" y="548439"/>
                    <a:pt x="1434708" y="536037"/>
                  </a:cubicBezTo>
                  <a:cubicBezTo>
                    <a:pt x="1411971" y="523636"/>
                    <a:pt x="1392336" y="506215"/>
                    <a:pt x="1375800" y="483774"/>
                  </a:cubicBezTo>
                  <a:cubicBezTo>
                    <a:pt x="1358084" y="458971"/>
                    <a:pt x="1345239" y="430181"/>
                    <a:pt x="1337267" y="397406"/>
                  </a:cubicBezTo>
                  <a:cubicBezTo>
                    <a:pt x="1329294" y="364630"/>
                    <a:pt x="1325308" y="330674"/>
                    <a:pt x="1325308" y="295536"/>
                  </a:cubicBezTo>
                  <a:cubicBezTo>
                    <a:pt x="1325308" y="260398"/>
                    <a:pt x="1328704" y="225851"/>
                    <a:pt x="1335495" y="191894"/>
                  </a:cubicBezTo>
                  <a:cubicBezTo>
                    <a:pt x="1342287" y="157938"/>
                    <a:pt x="1351588" y="127672"/>
                    <a:pt x="1363399" y="101097"/>
                  </a:cubicBezTo>
                  <a:cubicBezTo>
                    <a:pt x="1378753" y="67436"/>
                    <a:pt x="1397355" y="41895"/>
                    <a:pt x="1419206" y="24473"/>
                  </a:cubicBezTo>
                  <a:cubicBezTo>
                    <a:pt x="1441056" y="7052"/>
                    <a:pt x="1465859" y="-1068"/>
                    <a:pt x="1493615" y="11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latin typeface="The Fountain of Wishes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9E6E33-33E9-EABB-CC09-C96AED9C2651}"/>
              </a:ext>
            </a:extLst>
          </p:cNvPr>
          <p:cNvGrpSpPr/>
          <p:nvPr/>
        </p:nvGrpSpPr>
        <p:grpSpPr>
          <a:xfrm>
            <a:off x="495675" y="-1"/>
            <a:ext cx="11200651" cy="1831390"/>
            <a:chOff x="259829" y="-1"/>
            <a:chExt cx="11200651" cy="1831390"/>
          </a:xfrm>
        </p:grpSpPr>
        <p:pic>
          <p:nvPicPr>
            <p:cNvPr id="5" name="Picture 4" descr="A red and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BBEB9008-08F1-26A5-9BE5-D9A5ED8CC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1" b="20065"/>
            <a:stretch/>
          </p:blipFill>
          <p:spPr>
            <a:xfrm>
              <a:off x="259829" y="-1"/>
              <a:ext cx="7705612" cy="183139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C6E7B3-6619-5C35-6C85-AC10545E69FD}"/>
                </a:ext>
              </a:extLst>
            </p:cNvPr>
            <p:cNvSpPr txBox="1"/>
            <p:nvPr/>
          </p:nvSpPr>
          <p:spPr>
            <a:xfrm>
              <a:off x="7849870" y="130864"/>
              <a:ext cx="3610610" cy="1569660"/>
            </a:xfrm>
            <a:prstGeom prst="rect">
              <a:avLst/>
            </a:prstGeom>
            <a:noFill/>
            <a:effectLst>
              <a:outerShdw dist="889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b="1" i="1" dirty="0">
                  <a:solidFill>
                    <a:schemeClr val="bg1"/>
                  </a:solidFill>
                  <a:latin typeface="Broadway" panose="04040905080B02020502" pitchFamily="82" charset="0"/>
                </a:rPr>
                <a:t>Mouse 	Maze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D0F06AD-1C1F-3EC9-4C00-4B10D1FFBD59}"/>
              </a:ext>
            </a:extLst>
          </p:cNvPr>
          <p:cNvSpPr/>
          <p:nvPr/>
        </p:nvSpPr>
        <p:spPr>
          <a:xfrm>
            <a:off x="10475325" y="5933578"/>
            <a:ext cx="685800" cy="685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rgbClr val="F7A003">
                  <a:lumMod val="10000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>
            <a:outerShdw blurRad="25400" dist="76200" dir="5400000" algn="t" rotWithShape="0">
              <a:srgbClr val="BB480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3D618-CC82-D200-AD75-70E5E8D8C7EC}"/>
              </a:ext>
            </a:extLst>
          </p:cNvPr>
          <p:cNvGrpSpPr/>
          <p:nvPr/>
        </p:nvGrpSpPr>
        <p:grpSpPr>
          <a:xfrm>
            <a:off x="4738417" y="4511173"/>
            <a:ext cx="2715167" cy="565101"/>
            <a:chOff x="4738417" y="4511173"/>
            <a:chExt cx="2715167" cy="565101"/>
          </a:xfrm>
        </p:grpSpPr>
        <p:sp>
          <p:nvSpPr>
            <p:cNvPr id="26" name="Rectangle: Rounded Corners 25">
              <a:hlinkClick r:id="rId12" action="ppaction://hlinksldjump"/>
              <a:extLst>
                <a:ext uri="{FF2B5EF4-FFF2-40B4-BE49-F238E27FC236}">
                  <a16:creationId xmlns:a16="http://schemas.microsoft.com/office/drawing/2014/main" id="{8C0FECAE-FC38-7DB2-2232-B7F792737D5A}"/>
                </a:ext>
              </a:extLst>
            </p:cNvPr>
            <p:cNvSpPr/>
            <p:nvPr/>
          </p:nvSpPr>
          <p:spPr>
            <a:xfrm>
              <a:off x="4738417" y="4511173"/>
              <a:ext cx="2715167" cy="565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E6E66B-030E-A9F6-24FA-DE7413DFF427}"/>
                </a:ext>
              </a:extLst>
            </p:cNvPr>
            <p:cNvSpPr txBox="1"/>
            <p:nvPr/>
          </p:nvSpPr>
          <p:spPr>
            <a:xfrm>
              <a:off x="4923120" y="4585000"/>
              <a:ext cx="2343465" cy="395635"/>
            </a:xfrm>
            <a:custGeom>
              <a:avLst/>
              <a:gdLst/>
              <a:ahLst/>
              <a:cxnLst/>
              <a:rect l="l" t="t" r="r" b="b"/>
              <a:pathLst>
                <a:path w="3295122" h="556298">
                  <a:moveTo>
                    <a:pt x="1852260" y="338385"/>
                  </a:moveTo>
                  <a:cubicBezTo>
                    <a:pt x="1852260" y="345472"/>
                    <a:pt x="1852260" y="354330"/>
                    <a:pt x="1852260" y="364960"/>
                  </a:cubicBezTo>
                  <a:cubicBezTo>
                    <a:pt x="1852260" y="375590"/>
                    <a:pt x="1852260" y="386958"/>
                    <a:pt x="1852260" y="399064"/>
                  </a:cubicBezTo>
                  <a:cubicBezTo>
                    <a:pt x="1852260" y="411170"/>
                    <a:pt x="1852408" y="423277"/>
                    <a:pt x="1852703" y="435383"/>
                  </a:cubicBezTo>
                  <a:cubicBezTo>
                    <a:pt x="1852998" y="447489"/>
                    <a:pt x="1853146" y="458857"/>
                    <a:pt x="1853146" y="469487"/>
                  </a:cubicBezTo>
                  <a:cubicBezTo>
                    <a:pt x="1861413" y="470078"/>
                    <a:pt x="1870272" y="469635"/>
                    <a:pt x="1879721" y="468159"/>
                  </a:cubicBezTo>
                  <a:cubicBezTo>
                    <a:pt x="1889169" y="466682"/>
                    <a:pt x="1898028" y="463877"/>
                    <a:pt x="1906295" y="459743"/>
                  </a:cubicBezTo>
                  <a:cubicBezTo>
                    <a:pt x="1914563" y="455609"/>
                    <a:pt x="1921354" y="449704"/>
                    <a:pt x="1926669" y="442027"/>
                  </a:cubicBezTo>
                  <a:cubicBezTo>
                    <a:pt x="1931984" y="434350"/>
                    <a:pt x="1934642" y="424901"/>
                    <a:pt x="1934642" y="413680"/>
                  </a:cubicBezTo>
                  <a:cubicBezTo>
                    <a:pt x="1934642" y="392421"/>
                    <a:pt x="1928589" y="374556"/>
                    <a:pt x="1916482" y="360088"/>
                  </a:cubicBezTo>
                  <a:cubicBezTo>
                    <a:pt x="1904376" y="345619"/>
                    <a:pt x="1882969" y="338385"/>
                    <a:pt x="1852260" y="338385"/>
                  </a:cubicBezTo>
                  <a:close/>
                  <a:moveTo>
                    <a:pt x="2509475" y="235629"/>
                  </a:moveTo>
                  <a:cubicBezTo>
                    <a:pt x="2505932" y="251574"/>
                    <a:pt x="2502979" y="265157"/>
                    <a:pt x="2500617" y="276377"/>
                  </a:cubicBezTo>
                  <a:cubicBezTo>
                    <a:pt x="2498255" y="287598"/>
                    <a:pt x="2495893" y="298375"/>
                    <a:pt x="2493531" y="308710"/>
                  </a:cubicBezTo>
                  <a:cubicBezTo>
                    <a:pt x="2491168" y="319045"/>
                    <a:pt x="2489101" y="329970"/>
                    <a:pt x="2487330" y="341486"/>
                  </a:cubicBezTo>
                  <a:cubicBezTo>
                    <a:pt x="2485558" y="353001"/>
                    <a:pt x="2483196" y="366732"/>
                    <a:pt x="2480243" y="382676"/>
                  </a:cubicBezTo>
                  <a:cubicBezTo>
                    <a:pt x="2491463" y="382676"/>
                    <a:pt x="2501207" y="382676"/>
                    <a:pt x="2509475" y="382676"/>
                  </a:cubicBezTo>
                  <a:cubicBezTo>
                    <a:pt x="2517152" y="382676"/>
                    <a:pt x="2524091" y="382529"/>
                    <a:pt x="2530292" y="382233"/>
                  </a:cubicBezTo>
                  <a:cubicBezTo>
                    <a:pt x="2536493" y="381938"/>
                    <a:pt x="2539889" y="381791"/>
                    <a:pt x="2540479" y="381791"/>
                  </a:cubicBezTo>
                  <a:cubicBezTo>
                    <a:pt x="2536936" y="357578"/>
                    <a:pt x="2532507" y="334399"/>
                    <a:pt x="2527192" y="312253"/>
                  </a:cubicBezTo>
                  <a:cubicBezTo>
                    <a:pt x="2521877" y="290108"/>
                    <a:pt x="2515971" y="264566"/>
                    <a:pt x="2509475" y="235629"/>
                  </a:cubicBezTo>
                  <a:close/>
                  <a:moveTo>
                    <a:pt x="661625" y="235629"/>
                  </a:moveTo>
                  <a:cubicBezTo>
                    <a:pt x="658082" y="251574"/>
                    <a:pt x="655129" y="265157"/>
                    <a:pt x="652767" y="276377"/>
                  </a:cubicBezTo>
                  <a:cubicBezTo>
                    <a:pt x="650405" y="287598"/>
                    <a:pt x="648043" y="298375"/>
                    <a:pt x="645681" y="308710"/>
                  </a:cubicBezTo>
                  <a:cubicBezTo>
                    <a:pt x="643318" y="319045"/>
                    <a:pt x="641251" y="329970"/>
                    <a:pt x="639480" y="341486"/>
                  </a:cubicBezTo>
                  <a:cubicBezTo>
                    <a:pt x="637708" y="353001"/>
                    <a:pt x="635346" y="366732"/>
                    <a:pt x="632393" y="382676"/>
                  </a:cubicBezTo>
                  <a:cubicBezTo>
                    <a:pt x="643614" y="382676"/>
                    <a:pt x="653358" y="382676"/>
                    <a:pt x="661625" y="382676"/>
                  </a:cubicBezTo>
                  <a:cubicBezTo>
                    <a:pt x="669303" y="382676"/>
                    <a:pt x="676241" y="382529"/>
                    <a:pt x="682442" y="382233"/>
                  </a:cubicBezTo>
                  <a:cubicBezTo>
                    <a:pt x="688643" y="381938"/>
                    <a:pt x="692039" y="381791"/>
                    <a:pt x="692629" y="381791"/>
                  </a:cubicBezTo>
                  <a:cubicBezTo>
                    <a:pt x="689086" y="357578"/>
                    <a:pt x="684657" y="334399"/>
                    <a:pt x="679342" y="312253"/>
                  </a:cubicBezTo>
                  <a:cubicBezTo>
                    <a:pt x="674027" y="290108"/>
                    <a:pt x="668122" y="264566"/>
                    <a:pt x="661625" y="235629"/>
                  </a:cubicBezTo>
                  <a:close/>
                  <a:moveTo>
                    <a:pt x="2193598" y="203740"/>
                  </a:moveTo>
                  <a:cubicBezTo>
                    <a:pt x="2185921" y="203740"/>
                    <a:pt x="2178244" y="207431"/>
                    <a:pt x="2170566" y="214813"/>
                  </a:cubicBezTo>
                  <a:cubicBezTo>
                    <a:pt x="2162889" y="222194"/>
                    <a:pt x="2156246" y="232086"/>
                    <a:pt x="2150635" y="244488"/>
                  </a:cubicBezTo>
                  <a:cubicBezTo>
                    <a:pt x="2145025" y="256889"/>
                    <a:pt x="2140596" y="271062"/>
                    <a:pt x="2137348" y="287007"/>
                  </a:cubicBezTo>
                  <a:cubicBezTo>
                    <a:pt x="2134100" y="302952"/>
                    <a:pt x="2132476" y="318897"/>
                    <a:pt x="2132476" y="334842"/>
                  </a:cubicBezTo>
                  <a:cubicBezTo>
                    <a:pt x="2132476" y="346062"/>
                    <a:pt x="2133657" y="358021"/>
                    <a:pt x="2136019" y="370718"/>
                  </a:cubicBezTo>
                  <a:cubicBezTo>
                    <a:pt x="2138381" y="383415"/>
                    <a:pt x="2141925" y="395373"/>
                    <a:pt x="2146649" y="406594"/>
                  </a:cubicBezTo>
                  <a:cubicBezTo>
                    <a:pt x="2151374" y="417814"/>
                    <a:pt x="2157279" y="428001"/>
                    <a:pt x="2164365" y="437155"/>
                  </a:cubicBezTo>
                  <a:cubicBezTo>
                    <a:pt x="2171452" y="446308"/>
                    <a:pt x="2180310" y="452952"/>
                    <a:pt x="2190940" y="457086"/>
                  </a:cubicBezTo>
                  <a:cubicBezTo>
                    <a:pt x="2199208" y="460629"/>
                    <a:pt x="2206885" y="459005"/>
                    <a:pt x="2213972" y="452214"/>
                  </a:cubicBezTo>
                  <a:cubicBezTo>
                    <a:pt x="2221058" y="445422"/>
                    <a:pt x="2227407" y="435826"/>
                    <a:pt x="2233017" y="423424"/>
                  </a:cubicBezTo>
                  <a:cubicBezTo>
                    <a:pt x="2238627" y="411023"/>
                    <a:pt x="2243204" y="396554"/>
                    <a:pt x="2246747" y="380019"/>
                  </a:cubicBezTo>
                  <a:cubicBezTo>
                    <a:pt x="2250291" y="363484"/>
                    <a:pt x="2252358" y="347243"/>
                    <a:pt x="2252948" y="331299"/>
                  </a:cubicBezTo>
                  <a:cubicBezTo>
                    <a:pt x="2252948" y="320078"/>
                    <a:pt x="2251619" y="307086"/>
                    <a:pt x="2248962" y="292322"/>
                  </a:cubicBezTo>
                  <a:cubicBezTo>
                    <a:pt x="2246304" y="277559"/>
                    <a:pt x="2242466" y="263681"/>
                    <a:pt x="2237446" y="250689"/>
                  </a:cubicBezTo>
                  <a:cubicBezTo>
                    <a:pt x="2232427" y="237696"/>
                    <a:pt x="2226226" y="226624"/>
                    <a:pt x="2218844" y="217470"/>
                  </a:cubicBezTo>
                  <a:cubicBezTo>
                    <a:pt x="2211462" y="208317"/>
                    <a:pt x="2203047" y="203740"/>
                    <a:pt x="2193598" y="203740"/>
                  </a:cubicBezTo>
                  <a:close/>
                  <a:moveTo>
                    <a:pt x="3121742" y="194882"/>
                  </a:moveTo>
                  <a:cubicBezTo>
                    <a:pt x="3122333" y="199015"/>
                    <a:pt x="3122776" y="207874"/>
                    <a:pt x="3123071" y="221456"/>
                  </a:cubicBezTo>
                  <a:cubicBezTo>
                    <a:pt x="3123367" y="235039"/>
                    <a:pt x="3123514" y="250984"/>
                    <a:pt x="3123514" y="269291"/>
                  </a:cubicBezTo>
                  <a:cubicBezTo>
                    <a:pt x="3123514" y="287598"/>
                    <a:pt x="3123514" y="306938"/>
                    <a:pt x="3123514" y="327312"/>
                  </a:cubicBezTo>
                  <a:cubicBezTo>
                    <a:pt x="3123514" y="347686"/>
                    <a:pt x="3123514" y="366289"/>
                    <a:pt x="3123514" y="383119"/>
                  </a:cubicBezTo>
                  <a:cubicBezTo>
                    <a:pt x="3123514" y="399950"/>
                    <a:pt x="3123514" y="413828"/>
                    <a:pt x="3123514" y="424753"/>
                  </a:cubicBezTo>
                  <a:cubicBezTo>
                    <a:pt x="3123514" y="435678"/>
                    <a:pt x="3123809" y="441141"/>
                    <a:pt x="3124400" y="441141"/>
                  </a:cubicBezTo>
                  <a:cubicBezTo>
                    <a:pt x="3143297" y="439369"/>
                    <a:pt x="3158652" y="434054"/>
                    <a:pt x="3170463" y="425196"/>
                  </a:cubicBezTo>
                  <a:cubicBezTo>
                    <a:pt x="3182273" y="416338"/>
                    <a:pt x="3191427" y="406003"/>
                    <a:pt x="3197923" y="394192"/>
                  </a:cubicBezTo>
                  <a:cubicBezTo>
                    <a:pt x="3204419" y="382381"/>
                    <a:pt x="3208849" y="369537"/>
                    <a:pt x="3211211" y="355659"/>
                  </a:cubicBezTo>
                  <a:cubicBezTo>
                    <a:pt x="3213573" y="341781"/>
                    <a:pt x="3214459" y="328641"/>
                    <a:pt x="3213868" y="316240"/>
                  </a:cubicBezTo>
                  <a:cubicBezTo>
                    <a:pt x="3213868" y="306200"/>
                    <a:pt x="3212835" y="294832"/>
                    <a:pt x="3210767" y="282135"/>
                  </a:cubicBezTo>
                  <a:cubicBezTo>
                    <a:pt x="3208701" y="269438"/>
                    <a:pt x="3204419" y="257185"/>
                    <a:pt x="3197923" y="245374"/>
                  </a:cubicBezTo>
                  <a:cubicBezTo>
                    <a:pt x="3191427" y="233563"/>
                    <a:pt x="3182126" y="222933"/>
                    <a:pt x="3170020" y="213484"/>
                  </a:cubicBezTo>
                  <a:cubicBezTo>
                    <a:pt x="3157913" y="204035"/>
                    <a:pt x="3141821" y="197834"/>
                    <a:pt x="3121742" y="194882"/>
                  </a:cubicBezTo>
                  <a:close/>
                  <a:moveTo>
                    <a:pt x="940517" y="194882"/>
                  </a:moveTo>
                  <a:cubicBezTo>
                    <a:pt x="941108" y="199015"/>
                    <a:pt x="941551" y="207874"/>
                    <a:pt x="941846" y="221456"/>
                  </a:cubicBezTo>
                  <a:cubicBezTo>
                    <a:pt x="942141" y="235039"/>
                    <a:pt x="942289" y="250984"/>
                    <a:pt x="942289" y="269291"/>
                  </a:cubicBezTo>
                  <a:cubicBezTo>
                    <a:pt x="942289" y="287598"/>
                    <a:pt x="942289" y="306938"/>
                    <a:pt x="942289" y="327312"/>
                  </a:cubicBezTo>
                  <a:cubicBezTo>
                    <a:pt x="942289" y="347686"/>
                    <a:pt x="942289" y="366289"/>
                    <a:pt x="942289" y="383119"/>
                  </a:cubicBezTo>
                  <a:cubicBezTo>
                    <a:pt x="942289" y="399950"/>
                    <a:pt x="942289" y="413828"/>
                    <a:pt x="942289" y="424753"/>
                  </a:cubicBezTo>
                  <a:cubicBezTo>
                    <a:pt x="942289" y="435678"/>
                    <a:pt x="942584" y="441141"/>
                    <a:pt x="943175" y="441141"/>
                  </a:cubicBezTo>
                  <a:cubicBezTo>
                    <a:pt x="962072" y="439369"/>
                    <a:pt x="977427" y="434054"/>
                    <a:pt x="989238" y="425196"/>
                  </a:cubicBezTo>
                  <a:cubicBezTo>
                    <a:pt x="1001049" y="416338"/>
                    <a:pt x="1010202" y="406003"/>
                    <a:pt x="1016698" y="394192"/>
                  </a:cubicBezTo>
                  <a:cubicBezTo>
                    <a:pt x="1023194" y="382381"/>
                    <a:pt x="1027624" y="369537"/>
                    <a:pt x="1029986" y="355659"/>
                  </a:cubicBezTo>
                  <a:cubicBezTo>
                    <a:pt x="1032348" y="341781"/>
                    <a:pt x="1033234" y="328641"/>
                    <a:pt x="1032643" y="316240"/>
                  </a:cubicBezTo>
                  <a:cubicBezTo>
                    <a:pt x="1032643" y="306200"/>
                    <a:pt x="1031610" y="294832"/>
                    <a:pt x="1029543" y="282135"/>
                  </a:cubicBezTo>
                  <a:cubicBezTo>
                    <a:pt x="1027476" y="269438"/>
                    <a:pt x="1023194" y="257185"/>
                    <a:pt x="1016698" y="245374"/>
                  </a:cubicBezTo>
                  <a:cubicBezTo>
                    <a:pt x="1010202" y="233563"/>
                    <a:pt x="1000901" y="222933"/>
                    <a:pt x="988795" y="213484"/>
                  </a:cubicBezTo>
                  <a:cubicBezTo>
                    <a:pt x="976689" y="204035"/>
                    <a:pt x="960596" y="197834"/>
                    <a:pt x="940517" y="194882"/>
                  </a:cubicBezTo>
                  <a:close/>
                  <a:moveTo>
                    <a:pt x="2802540" y="190785"/>
                  </a:moveTo>
                  <a:cubicBezTo>
                    <a:pt x="2797816" y="190563"/>
                    <a:pt x="2792796" y="191043"/>
                    <a:pt x="2787481" y="192224"/>
                  </a:cubicBezTo>
                  <a:cubicBezTo>
                    <a:pt x="2786891" y="200492"/>
                    <a:pt x="2786596" y="211122"/>
                    <a:pt x="2786596" y="224114"/>
                  </a:cubicBezTo>
                  <a:cubicBezTo>
                    <a:pt x="2786596" y="237106"/>
                    <a:pt x="2786743" y="250836"/>
                    <a:pt x="2787038" y="265305"/>
                  </a:cubicBezTo>
                  <a:cubicBezTo>
                    <a:pt x="2787334" y="279773"/>
                    <a:pt x="2787629" y="293946"/>
                    <a:pt x="2787924" y="307824"/>
                  </a:cubicBezTo>
                  <a:cubicBezTo>
                    <a:pt x="2788219" y="321702"/>
                    <a:pt x="2788367" y="333661"/>
                    <a:pt x="2788367" y="343700"/>
                  </a:cubicBezTo>
                  <a:cubicBezTo>
                    <a:pt x="2814351" y="340747"/>
                    <a:pt x="2832068" y="331742"/>
                    <a:pt x="2841517" y="316682"/>
                  </a:cubicBezTo>
                  <a:cubicBezTo>
                    <a:pt x="2850965" y="301623"/>
                    <a:pt x="2855099" y="282578"/>
                    <a:pt x="2853918" y="259547"/>
                  </a:cubicBezTo>
                  <a:cubicBezTo>
                    <a:pt x="2853918" y="250689"/>
                    <a:pt x="2852442" y="241683"/>
                    <a:pt x="2849489" y="232529"/>
                  </a:cubicBezTo>
                  <a:cubicBezTo>
                    <a:pt x="2846537" y="223376"/>
                    <a:pt x="2842255" y="215403"/>
                    <a:pt x="2836645" y="208612"/>
                  </a:cubicBezTo>
                  <a:cubicBezTo>
                    <a:pt x="2831035" y="201820"/>
                    <a:pt x="2824095" y="196801"/>
                    <a:pt x="2815828" y="193553"/>
                  </a:cubicBezTo>
                  <a:cubicBezTo>
                    <a:pt x="2811694" y="191929"/>
                    <a:pt x="2807265" y="191006"/>
                    <a:pt x="2802540" y="190785"/>
                  </a:cubicBezTo>
                  <a:close/>
                  <a:moveTo>
                    <a:pt x="1535716" y="190785"/>
                  </a:moveTo>
                  <a:cubicBezTo>
                    <a:pt x="1530991" y="190563"/>
                    <a:pt x="1525971" y="191043"/>
                    <a:pt x="1520657" y="192224"/>
                  </a:cubicBezTo>
                  <a:cubicBezTo>
                    <a:pt x="1520066" y="200492"/>
                    <a:pt x="1519771" y="211122"/>
                    <a:pt x="1519771" y="224114"/>
                  </a:cubicBezTo>
                  <a:cubicBezTo>
                    <a:pt x="1519771" y="237106"/>
                    <a:pt x="1519919" y="250836"/>
                    <a:pt x="1520214" y="265305"/>
                  </a:cubicBezTo>
                  <a:cubicBezTo>
                    <a:pt x="1520509" y="279773"/>
                    <a:pt x="1520804" y="293946"/>
                    <a:pt x="1521100" y="307824"/>
                  </a:cubicBezTo>
                  <a:cubicBezTo>
                    <a:pt x="1521395" y="321702"/>
                    <a:pt x="1521542" y="333661"/>
                    <a:pt x="1521542" y="343700"/>
                  </a:cubicBezTo>
                  <a:cubicBezTo>
                    <a:pt x="1547527" y="340747"/>
                    <a:pt x="1565243" y="331742"/>
                    <a:pt x="1574692" y="316682"/>
                  </a:cubicBezTo>
                  <a:cubicBezTo>
                    <a:pt x="1584141" y="301623"/>
                    <a:pt x="1588275" y="282578"/>
                    <a:pt x="1587093" y="259547"/>
                  </a:cubicBezTo>
                  <a:cubicBezTo>
                    <a:pt x="1587093" y="250689"/>
                    <a:pt x="1585617" y="241683"/>
                    <a:pt x="1582664" y="232529"/>
                  </a:cubicBezTo>
                  <a:cubicBezTo>
                    <a:pt x="1579712" y="223376"/>
                    <a:pt x="1575430" y="215403"/>
                    <a:pt x="1569820" y="208612"/>
                  </a:cubicBezTo>
                  <a:cubicBezTo>
                    <a:pt x="1564210" y="201820"/>
                    <a:pt x="1557271" y="196801"/>
                    <a:pt x="1549003" y="193553"/>
                  </a:cubicBezTo>
                  <a:cubicBezTo>
                    <a:pt x="1544869" y="191929"/>
                    <a:pt x="1540440" y="191006"/>
                    <a:pt x="1535716" y="190785"/>
                  </a:cubicBezTo>
                  <a:close/>
                  <a:moveTo>
                    <a:pt x="1865215" y="181373"/>
                  </a:moveTo>
                  <a:cubicBezTo>
                    <a:pt x="1859826" y="180930"/>
                    <a:pt x="1854327" y="181004"/>
                    <a:pt x="1848717" y="181594"/>
                  </a:cubicBezTo>
                  <a:cubicBezTo>
                    <a:pt x="1848717" y="195177"/>
                    <a:pt x="1848864" y="208759"/>
                    <a:pt x="1849160" y="222342"/>
                  </a:cubicBezTo>
                  <a:cubicBezTo>
                    <a:pt x="1849455" y="235925"/>
                    <a:pt x="1849898" y="248622"/>
                    <a:pt x="1850488" y="260433"/>
                  </a:cubicBezTo>
                  <a:cubicBezTo>
                    <a:pt x="1862299" y="262795"/>
                    <a:pt x="1873520" y="262204"/>
                    <a:pt x="1884150" y="258661"/>
                  </a:cubicBezTo>
                  <a:cubicBezTo>
                    <a:pt x="1894779" y="255118"/>
                    <a:pt x="1903195" y="249950"/>
                    <a:pt x="1909396" y="243159"/>
                  </a:cubicBezTo>
                  <a:cubicBezTo>
                    <a:pt x="1915596" y="236368"/>
                    <a:pt x="1918845" y="228691"/>
                    <a:pt x="1919140" y="220128"/>
                  </a:cubicBezTo>
                  <a:cubicBezTo>
                    <a:pt x="1919435" y="211565"/>
                    <a:pt x="1915154" y="203740"/>
                    <a:pt x="1906295" y="196653"/>
                  </a:cubicBezTo>
                  <a:cubicBezTo>
                    <a:pt x="1899799" y="191338"/>
                    <a:pt x="1891384" y="187204"/>
                    <a:pt x="1881049" y="184252"/>
                  </a:cubicBezTo>
                  <a:cubicBezTo>
                    <a:pt x="1875882" y="182775"/>
                    <a:pt x="1870604" y="181816"/>
                    <a:pt x="1865215" y="181373"/>
                  </a:cubicBezTo>
                  <a:close/>
                  <a:moveTo>
                    <a:pt x="1368228" y="114271"/>
                  </a:moveTo>
                  <a:cubicBezTo>
                    <a:pt x="1370590" y="118405"/>
                    <a:pt x="1372362" y="124163"/>
                    <a:pt x="1373543" y="131545"/>
                  </a:cubicBezTo>
                  <a:cubicBezTo>
                    <a:pt x="1374724" y="138927"/>
                    <a:pt x="1375462" y="146899"/>
                    <a:pt x="1375758" y="155462"/>
                  </a:cubicBezTo>
                  <a:cubicBezTo>
                    <a:pt x="1376053" y="164025"/>
                    <a:pt x="1375905" y="172441"/>
                    <a:pt x="1375315" y="180708"/>
                  </a:cubicBezTo>
                  <a:cubicBezTo>
                    <a:pt x="1374724" y="188976"/>
                    <a:pt x="1373543" y="195767"/>
                    <a:pt x="1371771" y="201082"/>
                  </a:cubicBezTo>
                  <a:cubicBezTo>
                    <a:pt x="1362913" y="201082"/>
                    <a:pt x="1353169" y="200935"/>
                    <a:pt x="1342539" y="200639"/>
                  </a:cubicBezTo>
                  <a:cubicBezTo>
                    <a:pt x="1331909" y="200344"/>
                    <a:pt x="1321279" y="200196"/>
                    <a:pt x="1310649" y="200196"/>
                  </a:cubicBezTo>
                  <a:cubicBezTo>
                    <a:pt x="1300020" y="200196"/>
                    <a:pt x="1289833" y="200196"/>
                    <a:pt x="1280089" y="200196"/>
                  </a:cubicBezTo>
                  <a:cubicBezTo>
                    <a:pt x="1270344" y="200196"/>
                    <a:pt x="1261929" y="200492"/>
                    <a:pt x="1254843" y="201082"/>
                  </a:cubicBezTo>
                  <a:cubicBezTo>
                    <a:pt x="1254252" y="214074"/>
                    <a:pt x="1253809" y="225738"/>
                    <a:pt x="1253514" y="236072"/>
                  </a:cubicBezTo>
                  <a:cubicBezTo>
                    <a:pt x="1253218" y="246407"/>
                    <a:pt x="1253661" y="258366"/>
                    <a:pt x="1254843" y="271948"/>
                  </a:cubicBezTo>
                  <a:cubicBezTo>
                    <a:pt x="1257205" y="273129"/>
                    <a:pt x="1263996" y="273868"/>
                    <a:pt x="1275216" y="274163"/>
                  </a:cubicBezTo>
                  <a:cubicBezTo>
                    <a:pt x="1286437" y="274458"/>
                    <a:pt x="1298691" y="274606"/>
                    <a:pt x="1311978" y="274606"/>
                  </a:cubicBezTo>
                  <a:cubicBezTo>
                    <a:pt x="1325266" y="274606"/>
                    <a:pt x="1337519" y="274606"/>
                    <a:pt x="1348740" y="274606"/>
                  </a:cubicBezTo>
                  <a:cubicBezTo>
                    <a:pt x="1359960" y="274606"/>
                    <a:pt x="1366752" y="274901"/>
                    <a:pt x="1369114" y="275492"/>
                  </a:cubicBezTo>
                  <a:cubicBezTo>
                    <a:pt x="1373248" y="289074"/>
                    <a:pt x="1374872" y="304133"/>
                    <a:pt x="1373986" y="320669"/>
                  </a:cubicBezTo>
                  <a:cubicBezTo>
                    <a:pt x="1373100" y="337204"/>
                    <a:pt x="1371771" y="351082"/>
                    <a:pt x="1370000" y="362302"/>
                  </a:cubicBezTo>
                  <a:cubicBezTo>
                    <a:pt x="1345197" y="362893"/>
                    <a:pt x="1324232" y="363041"/>
                    <a:pt x="1307106" y="362745"/>
                  </a:cubicBezTo>
                  <a:cubicBezTo>
                    <a:pt x="1289980" y="362450"/>
                    <a:pt x="1272559" y="362893"/>
                    <a:pt x="1254843" y="364074"/>
                  </a:cubicBezTo>
                  <a:cubicBezTo>
                    <a:pt x="1254252" y="386515"/>
                    <a:pt x="1254104" y="404970"/>
                    <a:pt x="1254400" y="419438"/>
                  </a:cubicBezTo>
                  <a:cubicBezTo>
                    <a:pt x="1254695" y="433907"/>
                    <a:pt x="1254843" y="445570"/>
                    <a:pt x="1254843" y="454428"/>
                  </a:cubicBezTo>
                  <a:cubicBezTo>
                    <a:pt x="1266063" y="454428"/>
                    <a:pt x="1276250" y="454428"/>
                    <a:pt x="1285403" y="454428"/>
                  </a:cubicBezTo>
                  <a:cubicBezTo>
                    <a:pt x="1294557" y="454428"/>
                    <a:pt x="1303858" y="454428"/>
                    <a:pt x="1313307" y="454428"/>
                  </a:cubicBezTo>
                  <a:cubicBezTo>
                    <a:pt x="1322756" y="454428"/>
                    <a:pt x="1332352" y="454576"/>
                    <a:pt x="1342096" y="454871"/>
                  </a:cubicBezTo>
                  <a:cubicBezTo>
                    <a:pt x="1351840" y="455166"/>
                    <a:pt x="1362913" y="455314"/>
                    <a:pt x="1375315" y="455314"/>
                  </a:cubicBezTo>
                  <a:cubicBezTo>
                    <a:pt x="1378267" y="459448"/>
                    <a:pt x="1380334" y="465501"/>
                    <a:pt x="1381515" y="473474"/>
                  </a:cubicBezTo>
                  <a:cubicBezTo>
                    <a:pt x="1382697" y="481446"/>
                    <a:pt x="1383139" y="489714"/>
                    <a:pt x="1382844" y="498277"/>
                  </a:cubicBezTo>
                  <a:cubicBezTo>
                    <a:pt x="1382549" y="506840"/>
                    <a:pt x="1381811" y="515107"/>
                    <a:pt x="1380630" y="523080"/>
                  </a:cubicBezTo>
                  <a:cubicBezTo>
                    <a:pt x="1379448" y="531052"/>
                    <a:pt x="1377677" y="537105"/>
                    <a:pt x="1375315" y="541239"/>
                  </a:cubicBezTo>
                  <a:cubicBezTo>
                    <a:pt x="1358779" y="541239"/>
                    <a:pt x="1341506" y="541239"/>
                    <a:pt x="1323494" y="541239"/>
                  </a:cubicBezTo>
                  <a:cubicBezTo>
                    <a:pt x="1305482" y="541239"/>
                    <a:pt x="1287618" y="541239"/>
                    <a:pt x="1269902" y="541239"/>
                  </a:cubicBezTo>
                  <a:cubicBezTo>
                    <a:pt x="1252185" y="541239"/>
                    <a:pt x="1235059" y="541239"/>
                    <a:pt x="1218524" y="541239"/>
                  </a:cubicBezTo>
                  <a:cubicBezTo>
                    <a:pt x="1201988" y="541239"/>
                    <a:pt x="1186634" y="541239"/>
                    <a:pt x="1172461" y="541239"/>
                  </a:cubicBezTo>
                  <a:cubicBezTo>
                    <a:pt x="1172461" y="511712"/>
                    <a:pt x="1172313" y="478346"/>
                    <a:pt x="1172018" y="441141"/>
                  </a:cubicBezTo>
                  <a:cubicBezTo>
                    <a:pt x="1171722" y="403936"/>
                    <a:pt x="1171575" y="366141"/>
                    <a:pt x="1171575" y="327755"/>
                  </a:cubicBezTo>
                  <a:cubicBezTo>
                    <a:pt x="1171575" y="289370"/>
                    <a:pt x="1171722" y="251722"/>
                    <a:pt x="1172018" y="214813"/>
                  </a:cubicBezTo>
                  <a:cubicBezTo>
                    <a:pt x="1172313" y="177903"/>
                    <a:pt x="1172756" y="144980"/>
                    <a:pt x="1173347" y="116043"/>
                  </a:cubicBezTo>
                  <a:cubicBezTo>
                    <a:pt x="1183386" y="116043"/>
                    <a:pt x="1196230" y="116043"/>
                    <a:pt x="1211880" y="116043"/>
                  </a:cubicBezTo>
                  <a:cubicBezTo>
                    <a:pt x="1227530" y="116043"/>
                    <a:pt x="1244508" y="115895"/>
                    <a:pt x="1262815" y="115600"/>
                  </a:cubicBezTo>
                  <a:cubicBezTo>
                    <a:pt x="1281122" y="115305"/>
                    <a:pt x="1299429" y="115010"/>
                    <a:pt x="1317736" y="114714"/>
                  </a:cubicBezTo>
                  <a:cubicBezTo>
                    <a:pt x="1336043" y="114419"/>
                    <a:pt x="1352874" y="114271"/>
                    <a:pt x="1368228" y="114271"/>
                  </a:cubicBezTo>
                  <a:close/>
                  <a:moveTo>
                    <a:pt x="472878" y="114271"/>
                  </a:moveTo>
                  <a:cubicBezTo>
                    <a:pt x="475240" y="118405"/>
                    <a:pt x="477012" y="124163"/>
                    <a:pt x="478193" y="131545"/>
                  </a:cubicBezTo>
                  <a:cubicBezTo>
                    <a:pt x="479374" y="138927"/>
                    <a:pt x="480112" y="146899"/>
                    <a:pt x="480408" y="155462"/>
                  </a:cubicBezTo>
                  <a:cubicBezTo>
                    <a:pt x="480703" y="164025"/>
                    <a:pt x="480555" y="172441"/>
                    <a:pt x="479965" y="180708"/>
                  </a:cubicBezTo>
                  <a:cubicBezTo>
                    <a:pt x="479374" y="188976"/>
                    <a:pt x="478193" y="195767"/>
                    <a:pt x="476421" y="201082"/>
                  </a:cubicBezTo>
                  <a:cubicBezTo>
                    <a:pt x="467563" y="201082"/>
                    <a:pt x="457819" y="200935"/>
                    <a:pt x="447189" y="200639"/>
                  </a:cubicBezTo>
                  <a:cubicBezTo>
                    <a:pt x="436559" y="200344"/>
                    <a:pt x="425929" y="200196"/>
                    <a:pt x="415299" y="200196"/>
                  </a:cubicBezTo>
                  <a:cubicBezTo>
                    <a:pt x="404670" y="200196"/>
                    <a:pt x="394483" y="200196"/>
                    <a:pt x="384738" y="200196"/>
                  </a:cubicBezTo>
                  <a:cubicBezTo>
                    <a:pt x="374994" y="200196"/>
                    <a:pt x="366579" y="200492"/>
                    <a:pt x="359492" y="201082"/>
                  </a:cubicBezTo>
                  <a:cubicBezTo>
                    <a:pt x="358902" y="214074"/>
                    <a:pt x="358459" y="225738"/>
                    <a:pt x="358164" y="236072"/>
                  </a:cubicBezTo>
                  <a:cubicBezTo>
                    <a:pt x="357868" y="246407"/>
                    <a:pt x="358311" y="258366"/>
                    <a:pt x="359492" y="271948"/>
                  </a:cubicBezTo>
                  <a:cubicBezTo>
                    <a:pt x="361855" y="273129"/>
                    <a:pt x="368646" y="273868"/>
                    <a:pt x="379866" y="274163"/>
                  </a:cubicBezTo>
                  <a:cubicBezTo>
                    <a:pt x="391087" y="274458"/>
                    <a:pt x="403341" y="274606"/>
                    <a:pt x="416628" y="274606"/>
                  </a:cubicBezTo>
                  <a:cubicBezTo>
                    <a:pt x="429916" y="274606"/>
                    <a:pt x="442169" y="274606"/>
                    <a:pt x="453390" y="274606"/>
                  </a:cubicBezTo>
                  <a:cubicBezTo>
                    <a:pt x="464610" y="274606"/>
                    <a:pt x="471402" y="274901"/>
                    <a:pt x="473764" y="275492"/>
                  </a:cubicBezTo>
                  <a:cubicBezTo>
                    <a:pt x="477898" y="289074"/>
                    <a:pt x="479522" y="304133"/>
                    <a:pt x="478636" y="320669"/>
                  </a:cubicBezTo>
                  <a:cubicBezTo>
                    <a:pt x="477750" y="337204"/>
                    <a:pt x="476421" y="351082"/>
                    <a:pt x="474650" y="362302"/>
                  </a:cubicBezTo>
                  <a:cubicBezTo>
                    <a:pt x="449847" y="362893"/>
                    <a:pt x="428882" y="363041"/>
                    <a:pt x="411756" y="362745"/>
                  </a:cubicBezTo>
                  <a:cubicBezTo>
                    <a:pt x="394630" y="362450"/>
                    <a:pt x="377209" y="362893"/>
                    <a:pt x="359492" y="364074"/>
                  </a:cubicBezTo>
                  <a:cubicBezTo>
                    <a:pt x="358902" y="386515"/>
                    <a:pt x="358754" y="404970"/>
                    <a:pt x="359050" y="419438"/>
                  </a:cubicBezTo>
                  <a:cubicBezTo>
                    <a:pt x="359345" y="433907"/>
                    <a:pt x="359492" y="445570"/>
                    <a:pt x="359492" y="454428"/>
                  </a:cubicBezTo>
                  <a:cubicBezTo>
                    <a:pt x="370713" y="454428"/>
                    <a:pt x="380900" y="454428"/>
                    <a:pt x="390053" y="454428"/>
                  </a:cubicBezTo>
                  <a:cubicBezTo>
                    <a:pt x="399207" y="454428"/>
                    <a:pt x="408508" y="454428"/>
                    <a:pt x="417957" y="454428"/>
                  </a:cubicBezTo>
                  <a:cubicBezTo>
                    <a:pt x="427406" y="454428"/>
                    <a:pt x="437002" y="454576"/>
                    <a:pt x="446746" y="454871"/>
                  </a:cubicBezTo>
                  <a:cubicBezTo>
                    <a:pt x="456490" y="455166"/>
                    <a:pt x="467563" y="455314"/>
                    <a:pt x="479965" y="455314"/>
                  </a:cubicBezTo>
                  <a:cubicBezTo>
                    <a:pt x="482917" y="459448"/>
                    <a:pt x="484984" y="465501"/>
                    <a:pt x="486165" y="473474"/>
                  </a:cubicBezTo>
                  <a:cubicBezTo>
                    <a:pt x="487346" y="481446"/>
                    <a:pt x="487789" y="489714"/>
                    <a:pt x="487494" y="498277"/>
                  </a:cubicBezTo>
                  <a:cubicBezTo>
                    <a:pt x="487199" y="506840"/>
                    <a:pt x="486461" y="515107"/>
                    <a:pt x="485280" y="523080"/>
                  </a:cubicBezTo>
                  <a:cubicBezTo>
                    <a:pt x="484098" y="531052"/>
                    <a:pt x="482327" y="537105"/>
                    <a:pt x="479965" y="541239"/>
                  </a:cubicBezTo>
                  <a:cubicBezTo>
                    <a:pt x="463429" y="541239"/>
                    <a:pt x="446156" y="541239"/>
                    <a:pt x="428144" y="541239"/>
                  </a:cubicBezTo>
                  <a:cubicBezTo>
                    <a:pt x="410132" y="541239"/>
                    <a:pt x="392268" y="541239"/>
                    <a:pt x="374552" y="541239"/>
                  </a:cubicBezTo>
                  <a:cubicBezTo>
                    <a:pt x="356835" y="541239"/>
                    <a:pt x="339709" y="541239"/>
                    <a:pt x="323174" y="541239"/>
                  </a:cubicBezTo>
                  <a:cubicBezTo>
                    <a:pt x="306638" y="541239"/>
                    <a:pt x="291284" y="541239"/>
                    <a:pt x="277111" y="541239"/>
                  </a:cubicBezTo>
                  <a:cubicBezTo>
                    <a:pt x="277111" y="511712"/>
                    <a:pt x="276963" y="478346"/>
                    <a:pt x="276668" y="441141"/>
                  </a:cubicBezTo>
                  <a:cubicBezTo>
                    <a:pt x="276373" y="403936"/>
                    <a:pt x="276225" y="366141"/>
                    <a:pt x="276225" y="327755"/>
                  </a:cubicBezTo>
                  <a:cubicBezTo>
                    <a:pt x="276225" y="289370"/>
                    <a:pt x="276373" y="251722"/>
                    <a:pt x="276668" y="214813"/>
                  </a:cubicBezTo>
                  <a:cubicBezTo>
                    <a:pt x="276963" y="177903"/>
                    <a:pt x="277406" y="144980"/>
                    <a:pt x="277997" y="116043"/>
                  </a:cubicBezTo>
                  <a:cubicBezTo>
                    <a:pt x="288036" y="116043"/>
                    <a:pt x="300880" y="116043"/>
                    <a:pt x="316530" y="116043"/>
                  </a:cubicBezTo>
                  <a:cubicBezTo>
                    <a:pt x="332180" y="116043"/>
                    <a:pt x="349158" y="115895"/>
                    <a:pt x="367465" y="115600"/>
                  </a:cubicBezTo>
                  <a:cubicBezTo>
                    <a:pt x="385772" y="115305"/>
                    <a:pt x="404079" y="115010"/>
                    <a:pt x="422386" y="114714"/>
                  </a:cubicBezTo>
                  <a:cubicBezTo>
                    <a:pt x="440693" y="114419"/>
                    <a:pt x="457524" y="114271"/>
                    <a:pt x="472878" y="114271"/>
                  </a:cubicBezTo>
                  <a:close/>
                  <a:moveTo>
                    <a:pt x="2785931" y="108071"/>
                  </a:moveTo>
                  <a:cubicBezTo>
                    <a:pt x="2796413" y="107480"/>
                    <a:pt x="2806969" y="107480"/>
                    <a:pt x="2817599" y="108071"/>
                  </a:cubicBezTo>
                  <a:cubicBezTo>
                    <a:pt x="2837678" y="109252"/>
                    <a:pt x="2855838" y="113681"/>
                    <a:pt x="2872078" y="121358"/>
                  </a:cubicBezTo>
                  <a:cubicBezTo>
                    <a:pt x="2888318" y="129035"/>
                    <a:pt x="2902048" y="139222"/>
                    <a:pt x="2913269" y="151919"/>
                  </a:cubicBezTo>
                  <a:cubicBezTo>
                    <a:pt x="2924489" y="164616"/>
                    <a:pt x="2933052" y="179380"/>
                    <a:pt x="2938957" y="196210"/>
                  </a:cubicBezTo>
                  <a:cubicBezTo>
                    <a:pt x="2944863" y="213041"/>
                    <a:pt x="2947816" y="231200"/>
                    <a:pt x="2947816" y="250689"/>
                  </a:cubicBezTo>
                  <a:cubicBezTo>
                    <a:pt x="2947816" y="271358"/>
                    <a:pt x="2944863" y="292322"/>
                    <a:pt x="2938957" y="313582"/>
                  </a:cubicBezTo>
                  <a:cubicBezTo>
                    <a:pt x="2933052" y="334842"/>
                    <a:pt x="2923898" y="353739"/>
                    <a:pt x="2911497" y="370275"/>
                  </a:cubicBezTo>
                  <a:cubicBezTo>
                    <a:pt x="2919174" y="389172"/>
                    <a:pt x="2925818" y="404970"/>
                    <a:pt x="2931428" y="417667"/>
                  </a:cubicBezTo>
                  <a:cubicBezTo>
                    <a:pt x="2937038" y="430363"/>
                    <a:pt x="2942501" y="442617"/>
                    <a:pt x="2947816" y="454428"/>
                  </a:cubicBezTo>
                  <a:cubicBezTo>
                    <a:pt x="2953131" y="466239"/>
                    <a:pt x="2958741" y="478641"/>
                    <a:pt x="2964647" y="491633"/>
                  </a:cubicBezTo>
                  <a:cubicBezTo>
                    <a:pt x="2970552" y="504625"/>
                    <a:pt x="2977639" y="520865"/>
                    <a:pt x="2985906" y="540353"/>
                  </a:cubicBezTo>
                  <a:cubicBezTo>
                    <a:pt x="2981773" y="543306"/>
                    <a:pt x="2974981" y="545521"/>
                    <a:pt x="2965532" y="546997"/>
                  </a:cubicBezTo>
                  <a:cubicBezTo>
                    <a:pt x="2956083" y="548473"/>
                    <a:pt x="2946339" y="549212"/>
                    <a:pt x="2936300" y="549212"/>
                  </a:cubicBezTo>
                  <a:cubicBezTo>
                    <a:pt x="2925079" y="549212"/>
                    <a:pt x="2914745" y="548621"/>
                    <a:pt x="2905296" y="547440"/>
                  </a:cubicBezTo>
                  <a:cubicBezTo>
                    <a:pt x="2895847" y="546259"/>
                    <a:pt x="2889351" y="544192"/>
                    <a:pt x="2885808" y="541239"/>
                  </a:cubicBezTo>
                  <a:cubicBezTo>
                    <a:pt x="2881674" y="529428"/>
                    <a:pt x="2877983" y="519684"/>
                    <a:pt x="2874735" y="512007"/>
                  </a:cubicBezTo>
                  <a:cubicBezTo>
                    <a:pt x="2871487" y="504330"/>
                    <a:pt x="2868091" y="496210"/>
                    <a:pt x="2864548" y="487647"/>
                  </a:cubicBezTo>
                  <a:cubicBezTo>
                    <a:pt x="2861005" y="479084"/>
                    <a:pt x="2856871" y="469044"/>
                    <a:pt x="2852147" y="457529"/>
                  </a:cubicBezTo>
                  <a:cubicBezTo>
                    <a:pt x="2847422" y="446013"/>
                    <a:pt x="2841222" y="430806"/>
                    <a:pt x="2833544" y="411909"/>
                  </a:cubicBezTo>
                  <a:cubicBezTo>
                    <a:pt x="2830591" y="412499"/>
                    <a:pt x="2825572" y="414271"/>
                    <a:pt x="2818485" y="417224"/>
                  </a:cubicBezTo>
                  <a:cubicBezTo>
                    <a:pt x="2811399" y="420176"/>
                    <a:pt x="2802245" y="422539"/>
                    <a:pt x="2791025" y="424310"/>
                  </a:cubicBezTo>
                  <a:cubicBezTo>
                    <a:pt x="2791615" y="444980"/>
                    <a:pt x="2792206" y="460481"/>
                    <a:pt x="2792797" y="470816"/>
                  </a:cubicBezTo>
                  <a:cubicBezTo>
                    <a:pt x="2793387" y="481151"/>
                    <a:pt x="2793830" y="489714"/>
                    <a:pt x="2794125" y="496505"/>
                  </a:cubicBezTo>
                  <a:cubicBezTo>
                    <a:pt x="2794420" y="503296"/>
                    <a:pt x="2794863" y="509497"/>
                    <a:pt x="2795454" y="515107"/>
                  </a:cubicBezTo>
                  <a:cubicBezTo>
                    <a:pt x="2796045" y="520718"/>
                    <a:pt x="2796339" y="528838"/>
                    <a:pt x="2796339" y="539467"/>
                  </a:cubicBezTo>
                  <a:cubicBezTo>
                    <a:pt x="2791025" y="542420"/>
                    <a:pt x="2784381" y="544487"/>
                    <a:pt x="2776409" y="545668"/>
                  </a:cubicBezTo>
                  <a:cubicBezTo>
                    <a:pt x="2768436" y="546849"/>
                    <a:pt x="2760316" y="547440"/>
                    <a:pt x="2752048" y="547440"/>
                  </a:cubicBezTo>
                  <a:cubicBezTo>
                    <a:pt x="2734923" y="547440"/>
                    <a:pt x="2720749" y="545078"/>
                    <a:pt x="2709529" y="540353"/>
                  </a:cubicBezTo>
                  <a:cubicBezTo>
                    <a:pt x="2707167" y="480117"/>
                    <a:pt x="2705838" y="416928"/>
                    <a:pt x="2705543" y="350787"/>
                  </a:cubicBezTo>
                  <a:cubicBezTo>
                    <a:pt x="2705247" y="284645"/>
                    <a:pt x="2705395" y="209941"/>
                    <a:pt x="2705985" y="126673"/>
                  </a:cubicBezTo>
                  <a:cubicBezTo>
                    <a:pt x="2717796" y="120177"/>
                    <a:pt x="2734037" y="115157"/>
                    <a:pt x="2754706" y="111614"/>
                  </a:cubicBezTo>
                  <a:cubicBezTo>
                    <a:pt x="2765041" y="109842"/>
                    <a:pt x="2775449" y="108661"/>
                    <a:pt x="2785931" y="108071"/>
                  </a:cubicBezTo>
                  <a:close/>
                  <a:moveTo>
                    <a:pt x="1519107" y="108071"/>
                  </a:moveTo>
                  <a:cubicBezTo>
                    <a:pt x="1529589" y="107480"/>
                    <a:pt x="1540145" y="107480"/>
                    <a:pt x="1550775" y="108071"/>
                  </a:cubicBezTo>
                  <a:cubicBezTo>
                    <a:pt x="1570853" y="109252"/>
                    <a:pt x="1589013" y="113681"/>
                    <a:pt x="1605253" y="121358"/>
                  </a:cubicBezTo>
                  <a:cubicBezTo>
                    <a:pt x="1621493" y="129035"/>
                    <a:pt x="1635223" y="139222"/>
                    <a:pt x="1646444" y="151919"/>
                  </a:cubicBezTo>
                  <a:cubicBezTo>
                    <a:pt x="1657664" y="164616"/>
                    <a:pt x="1666227" y="179380"/>
                    <a:pt x="1672133" y="196210"/>
                  </a:cubicBezTo>
                  <a:cubicBezTo>
                    <a:pt x="1678038" y="213041"/>
                    <a:pt x="1680991" y="231200"/>
                    <a:pt x="1680991" y="250689"/>
                  </a:cubicBezTo>
                  <a:cubicBezTo>
                    <a:pt x="1680991" y="271358"/>
                    <a:pt x="1678038" y="292322"/>
                    <a:pt x="1672133" y="313582"/>
                  </a:cubicBezTo>
                  <a:cubicBezTo>
                    <a:pt x="1666227" y="334842"/>
                    <a:pt x="1657074" y="353739"/>
                    <a:pt x="1644672" y="370275"/>
                  </a:cubicBezTo>
                  <a:cubicBezTo>
                    <a:pt x="1652349" y="389172"/>
                    <a:pt x="1658993" y="404970"/>
                    <a:pt x="1664603" y="417667"/>
                  </a:cubicBezTo>
                  <a:cubicBezTo>
                    <a:pt x="1670213" y="430363"/>
                    <a:pt x="1675676" y="442617"/>
                    <a:pt x="1680991" y="454428"/>
                  </a:cubicBezTo>
                  <a:cubicBezTo>
                    <a:pt x="1686306" y="466239"/>
                    <a:pt x="1691916" y="478641"/>
                    <a:pt x="1697822" y="491633"/>
                  </a:cubicBezTo>
                  <a:cubicBezTo>
                    <a:pt x="1703727" y="504625"/>
                    <a:pt x="1710814" y="520865"/>
                    <a:pt x="1719081" y="540353"/>
                  </a:cubicBezTo>
                  <a:cubicBezTo>
                    <a:pt x="1714948" y="543306"/>
                    <a:pt x="1708156" y="545521"/>
                    <a:pt x="1698707" y="546997"/>
                  </a:cubicBezTo>
                  <a:cubicBezTo>
                    <a:pt x="1689259" y="548473"/>
                    <a:pt x="1679515" y="549212"/>
                    <a:pt x="1669475" y="549212"/>
                  </a:cubicBezTo>
                  <a:cubicBezTo>
                    <a:pt x="1658255" y="549212"/>
                    <a:pt x="1647920" y="548621"/>
                    <a:pt x="1638471" y="547440"/>
                  </a:cubicBezTo>
                  <a:cubicBezTo>
                    <a:pt x="1629023" y="546259"/>
                    <a:pt x="1622526" y="544192"/>
                    <a:pt x="1618983" y="541239"/>
                  </a:cubicBezTo>
                  <a:cubicBezTo>
                    <a:pt x="1614849" y="529428"/>
                    <a:pt x="1611158" y="519684"/>
                    <a:pt x="1607910" y="512007"/>
                  </a:cubicBezTo>
                  <a:cubicBezTo>
                    <a:pt x="1604662" y="504330"/>
                    <a:pt x="1601267" y="496210"/>
                    <a:pt x="1597723" y="487647"/>
                  </a:cubicBezTo>
                  <a:cubicBezTo>
                    <a:pt x="1594180" y="479084"/>
                    <a:pt x="1590046" y="469044"/>
                    <a:pt x="1585322" y="457529"/>
                  </a:cubicBezTo>
                  <a:cubicBezTo>
                    <a:pt x="1580597" y="446013"/>
                    <a:pt x="1574397" y="430806"/>
                    <a:pt x="1566719" y="411909"/>
                  </a:cubicBezTo>
                  <a:cubicBezTo>
                    <a:pt x="1563767" y="412499"/>
                    <a:pt x="1558747" y="414271"/>
                    <a:pt x="1551660" y="417224"/>
                  </a:cubicBezTo>
                  <a:cubicBezTo>
                    <a:pt x="1544574" y="420176"/>
                    <a:pt x="1535420" y="422539"/>
                    <a:pt x="1524200" y="424310"/>
                  </a:cubicBezTo>
                  <a:cubicBezTo>
                    <a:pt x="1524790" y="444980"/>
                    <a:pt x="1525381" y="460481"/>
                    <a:pt x="1525971" y="470816"/>
                  </a:cubicBezTo>
                  <a:cubicBezTo>
                    <a:pt x="1526562" y="481151"/>
                    <a:pt x="1527005" y="489714"/>
                    <a:pt x="1527300" y="496505"/>
                  </a:cubicBezTo>
                  <a:cubicBezTo>
                    <a:pt x="1527596" y="503296"/>
                    <a:pt x="1528039" y="509497"/>
                    <a:pt x="1528629" y="515107"/>
                  </a:cubicBezTo>
                  <a:cubicBezTo>
                    <a:pt x="1529220" y="520718"/>
                    <a:pt x="1529515" y="528838"/>
                    <a:pt x="1529515" y="539467"/>
                  </a:cubicBezTo>
                  <a:cubicBezTo>
                    <a:pt x="1524200" y="542420"/>
                    <a:pt x="1517556" y="544487"/>
                    <a:pt x="1509584" y="545668"/>
                  </a:cubicBezTo>
                  <a:cubicBezTo>
                    <a:pt x="1501611" y="546849"/>
                    <a:pt x="1493491" y="547440"/>
                    <a:pt x="1485224" y="547440"/>
                  </a:cubicBezTo>
                  <a:cubicBezTo>
                    <a:pt x="1468098" y="547440"/>
                    <a:pt x="1453925" y="545078"/>
                    <a:pt x="1442704" y="540353"/>
                  </a:cubicBezTo>
                  <a:cubicBezTo>
                    <a:pt x="1440342" y="480117"/>
                    <a:pt x="1439013" y="416928"/>
                    <a:pt x="1438718" y="350787"/>
                  </a:cubicBezTo>
                  <a:cubicBezTo>
                    <a:pt x="1438422" y="284645"/>
                    <a:pt x="1438570" y="209941"/>
                    <a:pt x="1439161" y="126673"/>
                  </a:cubicBezTo>
                  <a:cubicBezTo>
                    <a:pt x="1450972" y="120177"/>
                    <a:pt x="1467212" y="115157"/>
                    <a:pt x="1487881" y="111614"/>
                  </a:cubicBezTo>
                  <a:cubicBezTo>
                    <a:pt x="1498216" y="109842"/>
                    <a:pt x="1508624" y="108661"/>
                    <a:pt x="1519107" y="108071"/>
                  </a:cubicBezTo>
                  <a:close/>
                  <a:moveTo>
                    <a:pt x="2512133" y="106299"/>
                  </a:moveTo>
                  <a:cubicBezTo>
                    <a:pt x="2519810" y="106299"/>
                    <a:pt x="2527487" y="106890"/>
                    <a:pt x="2535164" y="108071"/>
                  </a:cubicBezTo>
                  <a:cubicBezTo>
                    <a:pt x="2542841" y="109252"/>
                    <a:pt x="2549928" y="111614"/>
                    <a:pt x="2556424" y="115157"/>
                  </a:cubicBezTo>
                  <a:cubicBezTo>
                    <a:pt x="2572369" y="181299"/>
                    <a:pt x="2589495" y="249950"/>
                    <a:pt x="2607802" y="321112"/>
                  </a:cubicBezTo>
                  <a:cubicBezTo>
                    <a:pt x="2626109" y="392273"/>
                    <a:pt x="2643825" y="465353"/>
                    <a:pt x="2660951" y="540353"/>
                  </a:cubicBezTo>
                  <a:cubicBezTo>
                    <a:pt x="2655637" y="542716"/>
                    <a:pt x="2648402" y="544340"/>
                    <a:pt x="2639249" y="545225"/>
                  </a:cubicBezTo>
                  <a:cubicBezTo>
                    <a:pt x="2630095" y="546111"/>
                    <a:pt x="2620794" y="546554"/>
                    <a:pt x="2611345" y="546554"/>
                  </a:cubicBezTo>
                  <a:cubicBezTo>
                    <a:pt x="2601306" y="546554"/>
                    <a:pt x="2592447" y="546111"/>
                    <a:pt x="2584771" y="545225"/>
                  </a:cubicBezTo>
                  <a:cubicBezTo>
                    <a:pt x="2577093" y="544340"/>
                    <a:pt x="2572664" y="542420"/>
                    <a:pt x="2571483" y="539467"/>
                  </a:cubicBezTo>
                  <a:cubicBezTo>
                    <a:pt x="2566759" y="522932"/>
                    <a:pt x="2562773" y="508168"/>
                    <a:pt x="2559524" y="495176"/>
                  </a:cubicBezTo>
                  <a:cubicBezTo>
                    <a:pt x="2556276" y="482184"/>
                    <a:pt x="2552290" y="469192"/>
                    <a:pt x="2547566" y="456200"/>
                  </a:cubicBezTo>
                  <a:cubicBezTo>
                    <a:pt x="2541070" y="455609"/>
                    <a:pt x="2535164" y="455166"/>
                    <a:pt x="2529849" y="454871"/>
                  </a:cubicBezTo>
                  <a:cubicBezTo>
                    <a:pt x="2524534" y="454576"/>
                    <a:pt x="2518924" y="454428"/>
                    <a:pt x="2513019" y="454428"/>
                  </a:cubicBezTo>
                  <a:cubicBezTo>
                    <a:pt x="2507113" y="454428"/>
                    <a:pt x="2500617" y="454428"/>
                    <a:pt x="2493531" y="454428"/>
                  </a:cubicBezTo>
                  <a:cubicBezTo>
                    <a:pt x="2486444" y="454428"/>
                    <a:pt x="2477881" y="454724"/>
                    <a:pt x="2467842" y="455314"/>
                  </a:cubicBezTo>
                  <a:cubicBezTo>
                    <a:pt x="2463117" y="471850"/>
                    <a:pt x="2459426" y="487351"/>
                    <a:pt x="2456769" y="501820"/>
                  </a:cubicBezTo>
                  <a:cubicBezTo>
                    <a:pt x="2454111" y="516288"/>
                    <a:pt x="2451897" y="528542"/>
                    <a:pt x="2450125" y="538582"/>
                  </a:cubicBezTo>
                  <a:cubicBezTo>
                    <a:pt x="2448354" y="539763"/>
                    <a:pt x="2443629" y="541534"/>
                    <a:pt x="2435952" y="543897"/>
                  </a:cubicBezTo>
                  <a:cubicBezTo>
                    <a:pt x="2428275" y="546259"/>
                    <a:pt x="2419121" y="547440"/>
                    <a:pt x="2408492" y="547440"/>
                  </a:cubicBezTo>
                  <a:cubicBezTo>
                    <a:pt x="2401405" y="547440"/>
                    <a:pt x="2394170" y="546702"/>
                    <a:pt x="2386789" y="545225"/>
                  </a:cubicBezTo>
                  <a:cubicBezTo>
                    <a:pt x="2379407" y="543749"/>
                    <a:pt x="2371877" y="540649"/>
                    <a:pt x="2364200" y="535924"/>
                  </a:cubicBezTo>
                  <a:cubicBezTo>
                    <a:pt x="2370696" y="505216"/>
                    <a:pt x="2376749" y="477607"/>
                    <a:pt x="2382359" y="453100"/>
                  </a:cubicBezTo>
                  <a:cubicBezTo>
                    <a:pt x="2387970" y="428592"/>
                    <a:pt x="2393285" y="405708"/>
                    <a:pt x="2398304" y="384448"/>
                  </a:cubicBezTo>
                  <a:cubicBezTo>
                    <a:pt x="2403324" y="363188"/>
                    <a:pt x="2408196" y="342667"/>
                    <a:pt x="2412921" y="322883"/>
                  </a:cubicBezTo>
                  <a:cubicBezTo>
                    <a:pt x="2417645" y="303100"/>
                    <a:pt x="2422517" y="282726"/>
                    <a:pt x="2427537" y="261761"/>
                  </a:cubicBezTo>
                  <a:cubicBezTo>
                    <a:pt x="2432556" y="240797"/>
                    <a:pt x="2437871" y="218208"/>
                    <a:pt x="2443482" y="193996"/>
                  </a:cubicBezTo>
                  <a:cubicBezTo>
                    <a:pt x="2449092" y="169783"/>
                    <a:pt x="2455440" y="142913"/>
                    <a:pt x="2462527" y="113386"/>
                  </a:cubicBezTo>
                  <a:cubicBezTo>
                    <a:pt x="2467251" y="111614"/>
                    <a:pt x="2474190" y="109990"/>
                    <a:pt x="2483343" y="108514"/>
                  </a:cubicBezTo>
                  <a:cubicBezTo>
                    <a:pt x="2492497" y="107037"/>
                    <a:pt x="2502093" y="106299"/>
                    <a:pt x="2512133" y="106299"/>
                  </a:cubicBezTo>
                  <a:close/>
                  <a:moveTo>
                    <a:pt x="664283" y="106299"/>
                  </a:moveTo>
                  <a:cubicBezTo>
                    <a:pt x="671960" y="106299"/>
                    <a:pt x="679637" y="106890"/>
                    <a:pt x="687314" y="108071"/>
                  </a:cubicBezTo>
                  <a:cubicBezTo>
                    <a:pt x="694992" y="109252"/>
                    <a:pt x="702078" y="111614"/>
                    <a:pt x="708574" y="115157"/>
                  </a:cubicBezTo>
                  <a:cubicBezTo>
                    <a:pt x="724519" y="181299"/>
                    <a:pt x="741645" y="249950"/>
                    <a:pt x="759952" y="321112"/>
                  </a:cubicBezTo>
                  <a:cubicBezTo>
                    <a:pt x="778259" y="392273"/>
                    <a:pt x="795976" y="465353"/>
                    <a:pt x="813102" y="540353"/>
                  </a:cubicBezTo>
                  <a:cubicBezTo>
                    <a:pt x="807787" y="542716"/>
                    <a:pt x="800552" y="544340"/>
                    <a:pt x="791399" y="545225"/>
                  </a:cubicBezTo>
                  <a:cubicBezTo>
                    <a:pt x="782245" y="546111"/>
                    <a:pt x="772944" y="546554"/>
                    <a:pt x="763495" y="546554"/>
                  </a:cubicBezTo>
                  <a:cubicBezTo>
                    <a:pt x="753456" y="546554"/>
                    <a:pt x="744598" y="546111"/>
                    <a:pt x="736921" y="545225"/>
                  </a:cubicBezTo>
                  <a:cubicBezTo>
                    <a:pt x="729243" y="544340"/>
                    <a:pt x="724814" y="542420"/>
                    <a:pt x="723633" y="539467"/>
                  </a:cubicBezTo>
                  <a:cubicBezTo>
                    <a:pt x="718909" y="522932"/>
                    <a:pt x="714923" y="508168"/>
                    <a:pt x="711674" y="495176"/>
                  </a:cubicBezTo>
                  <a:cubicBezTo>
                    <a:pt x="708427" y="482184"/>
                    <a:pt x="704440" y="469192"/>
                    <a:pt x="699716" y="456200"/>
                  </a:cubicBezTo>
                  <a:cubicBezTo>
                    <a:pt x="693220" y="455609"/>
                    <a:pt x="687314" y="455166"/>
                    <a:pt x="681999" y="454871"/>
                  </a:cubicBezTo>
                  <a:cubicBezTo>
                    <a:pt x="676684" y="454576"/>
                    <a:pt x="671074" y="454428"/>
                    <a:pt x="665169" y="454428"/>
                  </a:cubicBezTo>
                  <a:cubicBezTo>
                    <a:pt x="659263" y="454428"/>
                    <a:pt x="652767" y="454428"/>
                    <a:pt x="645681" y="454428"/>
                  </a:cubicBezTo>
                  <a:cubicBezTo>
                    <a:pt x="638594" y="454428"/>
                    <a:pt x="630031" y="454724"/>
                    <a:pt x="619992" y="455314"/>
                  </a:cubicBezTo>
                  <a:cubicBezTo>
                    <a:pt x="615267" y="471850"/>
                    <a:pt x="611576" y="487351"/>
                    <a:pt x="608919" y="501820"/>
                  </a:cubicBezTo>
                  <a:cubicBezTo>
                    <a:pt x="606261" y="516288"/>
                    <a:pt x="604047" y="528542"/>
                    <a:pt x="602275" y="538582"/>
                  </a:cubicBezTo>
                  <a:cubicBezTo>
                    <a:pt x="600504" y="539763"/>
                    <a:pt x="595779" y="541534"/>
                    <a:pt x="588102" y="543897"/>
                  </a:cubicBezTo>
                  <a:cubicBezTo>
                    <a:pt x="580425" y="546259"/>
                    <a:pt x="571271" y="547440"/>
                    <a:pt x="560641" y="547440"/>
                  </a:cubicBezTo>
                  <a:cubicBezTo>
                    <a:pt x="553555" y="547440"/>
                    <a:pt x="546321" y="546702"/>
                    <a:pt x="538939" y="545225"/>
                  </a:cubicBezTo>
                  <a:cubicBezTo>
                    <a:pt x="531557" y="543749"/>
                    <a:pt x="524027" y="540649"/>
                    <a:pt x="516350" y="535924"/>
                  </a:cubicBezTo>
                  <a:cubicBezTo>
                    <a:pt x="522846" y="505216"/>
                    <a:pt x="528899" y="477607"/>
                    <a:pt x="534510" y="453100"/>
                  </a:cubicBezTo>
                  <a:cubicBezTo>
                    <a:pt x="540120" y="428592"/>
                    <a:pt x="545435" y="405708"/>
                    <a:pt x="550454" y="384448"/>
                  </a:cubicBezTo>
                  <a:cubicBezTo>
                    <a:pt x="555474" y="363188"/>
                    <a:pt x="560346" y="342667"/>
                    <a:pt x="565071" y="322883"/>
                  </a:cubicBezTo>
                  <a:cubicBezTo>
                    <a:pt x="569795" y="303100"/>
                    <a:pt x="574667" y="282726"/>
                    <a:pt x="579687" y="261761"/>
                  </a:cubicBezTo>
                  <a:cubicBezTo>
                    <a:pt x="584706" y="240797"/>
                    <a:pt x="590021" y="218208"/>
                    <a:pt x="595631" y="193996"/>
                  </a:cubicBezTo>
                  <a:cubicBezTo>
                    <a:pt x="601242" y="169783"/>
                    <a:pt x="607590" y="142913"/>
                    <a:pt x="614677" y="113386"/>
                  </a:cubicBezTo>
                  <a:cubicBezTo>
                    <a:pt x="619401" y="111614"/>
                    <a:pt x="626340" y="109990"/>
                    <a:pt x="635494" y="108514"/>
                  </a:cubicBezTo>
                  <a:cubicBezTo>
                    <a:pt x="644647" y="107037"/>
                    <a:pt x="654244" y="106299"/>
                    <a:pt x="664283" y="106299"/>
                  </a:cubicBezTo>
                  <a:close/>
                  <a:moveTo>
                    <a:pt x="1844288" y="103642"/>
                  </a:moveTo>
                  <a:cubicBezTo>
                    <a:pt x="1865547" y="103642"/>
                    <a:pt x="1887545" y="106151"/>
                    <a:pt x="1910281" y="111171"/>
                  </a:cubicBezTo>
                  <a:cubicBezTo>
                    <a:pt x="1933018" y="116191"/>
                    <a:pt x="1952063" y="124901"/>
                    <a:pt x="1967417" y="137303"/>
                  </a:cubicBezTo>
                  <a:cubicBezTo>
                    <a:pt x="1979819" y="146752"/>
                    <a:pt x="1988086" y="158858"/>
                    <a:pt x="1992220" y="173622"/>
                  </a:cubicBezTo>
                  <a:cubicBezTo>
                    <a:pt x="1996354" y="188385"/>
                    <a:pt x="1996945" y="203444"/>
                    <a:pt x="1993992" y="218799"/>
                  </a:cubicBezTo>
                  <a:cubicBezTo>
                    <a:pt x="1991039" y="234153"/>
                    <a:pt x="1985281" y="248474"/>
                    <a:pt x="1976718" y="261761"/>
                  </a:cubicBezTo>
                  <a:cubicBezTo>
                    <a:pt x="1968155" y="275049"/>
                    <a:pt x="1957083" y="285236"/>
                    <a:pt x="1943500" y="292322"/>
                  </a:cubicBezTo>
                  <a:cubicBezTo>
                    <a:pt x="1966531" y="302362"/>
                    <a:pt x="1985281" y="318897"/>
                    <a:pt x="1999750" y="341928"/>
                  </a:cubicBezTo>
                  <a:cubicBezTo>
                    <a:pt x="2014218" y="364960"/>
                    <a:pt x="2022338" y="390649"/>
                    <a:pt x="2024110" y="418995"/>
                  </a:cubicBezTo>
                  <a:cubicBezTo>
                    <a:pt x="2025291" y="439665"/>
                    <a:pt x="2020862" y="459596"/>
                    <a:pt x="2010823" y="478788"/>
                  </a:cubicBezTo>
                  <a:cubicBezTo>
                    <a:pt x="2000783" y="497981"/>
                    <a:pt x="1985429" y="514369"/>
                    <a:pt x="1964760" y="527952"/>
                  </a:cubicBezTo>
                  <a:cubicBezTo>
                    <a:pt x="1952949" y="536220"/>
                    <a:pt x="1937447" y="542125"/>
                    <a:pt x="1918254" y="545668"/>
                  </a:cubicBezTo>
                  <a:cubicBezTo>
                    <a:pt x="1899061" y="549212"/>
                    <a:pt x="1879130" y="550983"/>
                    <a:pt x="1858461" y="550983"/>
                  </a:cubicBezTo>
                  <a:cubicBezTo>
                    <a:pt x="1828933" y="550983"/>
                    <a:pt x="1801177" y="547735"/>
                    <a:pt x="1775193" y="541239"/>
                  </a:cubicBezTo>
                  <a:cubicBezTo>
                    <a:pt x="1774012" y="473916"/>
                    <a:pt x="1773126" y="403641"/>
                    <a:pt x="1772536" y="330413"/>
                  </a:cubicBezTo>
                  <a:cubicBezTo>
                    <a:pt x="1771945" y="257185"/>
                    <a:pt x="1771945" y="184547"/>
                    <a:pt x="1772536" y="112500"/>
                  </a:cubicBezTo>
                  <a:cubicBezTo>
                    <a:pt x="1780803" y="109547"/>
                    <a:pt x="1791286" y="107332"/>
                    <a:pt x="1803983" y="105856"/>
                  </a:cubicBezTo>
                  <a:cubicBezTo>
                    <a:pt x="1816679" y="104380"/>
                    <a:pt x="1830114" y="103642"/>
                    <a:pt x="1844288" y="103642"/>
                  </a:cubicBezTo>
                  <a:close/>
                  <a:moveTo>
                    <a:pt x="3097825" y="102313"/>
                  </a:moveTo>
                  <a:cubicBezTo>
                    <a:pt x="3115541" y="102018"/>
                    <a:pt x="3132963" y="103346"/>
                    <a:pt x="3150089" y="106299"/>
                  </a:cubicBezTo>
                  <a:cubicBezTo>
                    <a:pt x="3179025" y="111023"/>
                    <a:pt x="3202795" y="121949"/>
                    <a:pt x="3221397" y="139075"/>
                  </a:cubicBezTo>
                  <a:cubicBezTo>
                    <a:pt x="3240000" y="156200"/>
                    <a:pt x="3254616" y="175393"/>
                    <a:pt x="3265246" y="196653"/>
                  </a:cubicBezTo>
                  <a:cubicBezTo>
                    <a:pt x="3275876" y="217913"/>
                    <a:pt x="3283258" y="239320"/>
                    <a:pt x="3287391" y="260875"/>
                  </a:cubicBezTo>
                  <a:cubicBezTo>
                    <a:pt x="3291525" y="282431"/>
                    <a:pt x="3293888" y="299999"/>
                    <a:pt x="3294478" y="313582"/>
                  </a:cubicBezTo>
                  <a:cubicBezTo>
                    <a:pt x="3295659" y="331889"/>
                    <a:pt x="3295216" y="351968"/>
                    <a:pt x="3293149" y="373818"/>
                  </a:cubicBezTo>
                  <a:cubicBezTo>
                    <a:pt x="3291082" y="395669"/>
                    <a:pt x="3285767" y="416928"/>
                    <a:pt x="3277205" y="437598"/>
                  </a:cubicBezTo>
                  <a:cubicBezTo>
                    <a:pt x="3268641" y="458267"/>
                    <a:pt x="3255945" y="477312"/>
                    <a:pt x="3239114" y="494733"/>
                  </a:cubicBezTo>
                  <a:cubicBezTo>
                    <a:pt x="3222283" y="512155"/>
                    <a:pt x="3199399" y="525294"/>
                    <a:pt x="3170463" y="534153"/>
                  </a:cubicBezTo>
                  <a:cubicBezTo>
                    <a:pt x="3145659" y="541830"/>
                    <a:pt x="3120561" y="545668"/>
                    <a:pt x="3095167" y="545668"/>
                  </a:cubicBezTo>
                  <a:cubicBezTo>
                    <a:pt x="3073907" y="545668"/>
                    <a:pt x="3055305" y="543306"/>
                    <a:pt x="3039361" y="538582"/>
                  </a:cubicBezTo>
                  <a:cubicBezTo>
                    <a:pt x="3039361" y="493109"/>
                    <a:pt x="3039213" y="452657"/>
                    <a:pt x="3038917" y="417224"/>
                  </a:cubicBezTo>
                  <a:cubicBezTo>
                    <a:pt x="3038623" y="381791"/>
                    <a:pt x="3038327" y="347686"/>
                    <a:pt x="3038032" y="314911"/>
                  </a:cubicBezTo>
                  <a:cubicBezTo>
                    <a:pt x="3037737" y="282135"/>
                    <a:pt x="3037737" y="249212"/>
                    <a:pt x="3038032" y="216141"/>
                  </a:cubicBezTo>
                  <a:cubicBezTo>
                    <a:pt x="3038327" y="183070"/>
                    <a:pt x="3038770" y="145866"/>
                    <a:pt x="3039361" y="104527"/>
                  </a:cubicBezTo>
                  <a:cubicBezTo>
                    <a:pt x="3060620" y="103346"/>
                    <a:pt x="3080108" y="102608"/>
                    <a:pt x="3097825" y="102313"/>
                  </a:cubicBezTo>
                  <a:close/>
                  <a:moveTo>
                    <a:pt x="916600" y="102313"/>
                  </a:moveTo>
                  <a:cubicBezTo>
                    <a:pt x="934317" y="102018"/>
                    <a:pt x="951738" y="103346"/>
                    <a:pt x="968864" y="106299"/>
                  </a:cubicBezTo>
                  <a:cubicBezTo>
                    <a:pt x="997801" y="111023"/>
                    <a:pt x="1021570" y="121949"/>
                    <a:pt x="1040173" y="139075"/>
                  </a:cubicBezTo>
                  <a:cubicBezTo>
                    <a:pt x="1058775" y="156200"/>
                    <a:pt x="1073391" y="175393"/>
                    <a:pt x="1084021" y="196653"/>
                  </a:cubicBezTo>
                  <a:cubicBezTo>
                    <a:pt x="1094651" y="217913"/>
                    <a:pt x="1102033" y="239320"/>
                    <a:pt x="1106167" y="260875"/>
                  </a:cubicBezTo>
                  <a:cubicBezTo>
                    <a:pt x="1110301" y="282431"/>
                    <a:pt x="1112663" y="299999"/>
                    <a:pt x="1113253" y="313582"/>
                  </a:cubicBezTo>
                  <a:cubicBezTo>
                    <a:pt x="1114435" y="331889"/>
                    <a:pt x="1113992" y="351968"/>
                    <a:pt x="1111925" y="373818"/>
                  </a:cubicBezTo>
                  <a:cubicBezTo>
                    <a:pt x="1109858" y="395669"/>
                    <a:pt x="1104543" y="416928"/>
                    <a:pt x="1095980" y="437598"/>
                  </a:cubicBezTo>
                  <a:cubicBezTo>
                    <a:pt x="1087417" y="458267"/>
                    <a:pt x="1074720" y="477312"/>
                    <a:pt x="1057889" y="494733"/>
                  </a:cubicBezTo>
                  <a:cubicBezTo>
                    <a:pt x="1041059" y="512155"/>
                    <a:pt x="1018175" y="525294"/>
                    <a:pt x="989238" y="534153"/>
                  </a:cubicBezTo>
                  <a:cubicBezTo>
                    <a:pt x="964435" y="541830"/>
                    <a:pt x="939336" y="545668"/>
                    <a:pt x="913943" y="545668"/>
                  </a:cubicBezTo>
                  <a:cubicBezTo>
                    <a:pt x="892683" y="545668"/>
                    <a:pt x="874081" y="543306"/>
                    <a:pt x="858136" y="538582"/>
                  </a:cubicBezTo>
                  <a:cubicBezTo>
                    <a:pt x="858136" y="493109"/>
                    <a:pt x="857988" y="452657"/>
                    <a:pt x="857693" y="417224"/>
                  </a:cubicBezTo>
                  <a:cubicBezTo>
                    <a:pt x="857398" y="381791"/>
                    <a:pt x="857102" y="347686"/>
                    <a:pt x="856807" y="314911"/>
                  </a:cubicBezTo>
                  <a:cubicBezTo>
                    <a:pt x="856512" y="282135"/>
                    <a:pt x="856512" y="249212"/>
                    <a:pt x="856807" y="216141"/>
                  </a:cubicBezTo>
                  <a:cubicBezTo>
                    <a:pt x="857102" y="183070"/>
                    <a:pt x="857545" y="145866"/>
                    <a:pt x="858136" y="104527"/>
                  </a:cubicBezTo>
                  <a:cubicBezTo>
                    <a:pt x="879396" y="103346"/>
                    <a:pt x="898884" y="102608"/>
                    <a:pt x="916600" y="102313"/>
                  </a:cubicBezTo>
                  <a:close/>
                  <a:moveTo>
                    <a:pt x="2192712" y="101870"/>
                  </a:moveTo>
                  <a:cubicBezTo>
                    <a:pt x="2217515" y="101870"/>
                    <a:pt x="2239070" y="109252"/>
                    <a:pt x="2257377" y="124015"/>
                  </a:cubicBezTo>
                  <a:cubicBezTo>
                    <a:pt x="2275684" y="138779"/>
                    <a:pt x="2291039" y="157382"/>
                    <a:pt x="2303440" y="179822"/>
                  </a:cubicBezTo>
                  <a:cubicBezTo>
                    <a:pt x="2315841" y="202263"/>
                    <a:pt x="2325143" y="226476"/>
                    <a:pt x="2331343" y="252460"/>
                  </a:cubicBezTo>
                  <a:cubicBezTo>
                    <a:pt x="2337544" y="278444"/>
                    <a:pt x="2340645" y="302952"/>
                    <a:pt x="2340645" y="325984"/>
                  </a:cubicBezTo>
                  <a:cubicBezTo>
                    <a:pt x="2340645" y="350787"/>
                    <a:pt x="2338430" y="374556"/>
                    <a:pt x="2334001" y="397293"/>
                  </a:cubicBezTo>
                  <a:cubicBezTo>
                    <a:pt x="2329572" y="420029"/>
                    <a:pt x="2323223" y="440698"/>
                    <a:pt x="2314956" y="459300"/>
                  </a:cubicBezTo>
                  <a:cubicBezTo>
                    <a:pt x="2306688" y="477903"/>
                    <a:pt x="2297092" y="493995"/>
                    <a:pt x="2286166" y="507578"/>
                  </a:cubicBezTo>
                  <a:cubicBezTo>
                    <a:pt x="2275241" y="521160"/>
                    <a:pt x="2262987" y="531790"/>
                    <a:pt x="2249405" y="539467"/>
                  </a:cubicBezTo>
                  <a:cubicBezTo>
                    <a:pt x="2241137" y="544192"/>
                    <a:pt x="2232279" y="548178"/>
                    <a:pt x="2222830" y="551426"/>
                  </a:cubicBezTo>
                  <a:cubicBezTo>
                    <a:pt x="2213381" y="554674"/>
                    <a:pt x="2203047" y="556298"/>
                    <a:pt x="2191826" y="556298"/>
                  </a:cubicBezTo>
                  <a:cubicBezTo>
                    <a:pt x="2172338" y="556298"/>
                    <a:pt x="2149602" y="550393"/>
                    <a:pt x="2123618" y="538582"/>
                  </a:cubicBezTo>
                  <a:cubicBezTo>
                    <a:pt x="2113578" y="533857"/>
                    <a:pt x="2103686" y="524851"/>
                    <a:pt x="2093942" y="511564"/>
                  </a:cubicBezTo>
                  <a:cubicBezTo>
                    <a:pt x="2084198" y="498277"/>
                    <a:pt x="2075636" y="482479"/>
                    <a:pt x="2068253" y="464172"/>
                  </a:cubicBezTo>
                  <a:cubicBezTo>
                    <a:pt x="2060872" y="445865"/>
                    <a:pt x="2054819" y="425491"/>
                    <a:pt x="2050094" y="403050"/>
                  </a:cubicBezTo>
                  <a:cubicBezTo>
                    <a:pt x="2045370" y="380609"/>
                    <a:pt x="2043007" y="357578"/>
                    <a:pt x="2043007" y="333956"/>
                  </a:cubicBezTo>
                  <a:cubicBezTo>
                    <a:pt x="2043007" y="312696"/>
                    <a:pt x="2045517" y="288631"/>
                    <a:pt x="2050537" y="261761"/>
                  </a:cubicBezTo>
                  <a:cubicBezTo>
                    <a:pt x="2055557" y="234891"/>
                    <a:pt x="2063824" y="209645"/>
                    <a:pt x="2075340" y="186023"/>
                  </a:cubicBezTo>
                  <a:cubicBezTo>
                    <a:pt x="2086856" y="162401"/>
                    <a:pt x="2102210" y="142470"/>
                    <a:pt x="2121403" y="126230"/>
                  </a:cubicBezTo>
                  <a:cubicBezTo>
                    <a:pt x="2140596" y="109990"/>
                    <a:pt x="2164365" y="101870"/>
                    <a:pt x="2192712" y="101870"/>
                  </a:cubicBezTo>
                  <a:close/>
                  <a:moveTo>
                    <a:pt x="47835" y="0"/>
                  </a:moveTo>
                  <a:cubicBezTo>
                    <a:pt x="57874" y="0"/>
                    <a:pt x="67766" y="1033"/>
                    <a:pt x="77510" y="3100"/>
                  </a:cubicBezTo>
                  <a:cubicBezTo>
                    <a:pt x="87254" y="5167"/>
                    <a:pt x="95964" y="8268"/>
                    <a:pt x="103641" y="12402"/>
                  </a:cubicBezTo>
                  <a:cubicBezTo>
                    <a:pt x="103051" y="18307"/>
                    <a:pt x="102608" y="29970"/>
                    <a:pt x="102313" y="47392"/>
                  </a:cubicBezTo>
                  <a:cubicBezTo>
                    <a:pt x="102017" y="64813"/>
                    <a:pt x="101870" y="85630"/>
                    <a:pt x="101870" y="109842"/>
                  </a:cubicBezTo>
                  <a:cubicBezTo>
                    <a:pt x="101870" y="134055"/>
                    <a:pt x="102017" y="160630"/>
                    <a:pt x="102313" y="189567"/>
                  </a:cubicBezTo>
                  <a:cubicBezTo>
                    <a:pt x="102608" y="218504"/>
                    <a:pt x="102756" y="247440"/>
                    <a:pt x="102756" y="276377"/>
                  </a:cubicBezTo>
                  <a:cubicBezTo>
                    <a:pt x="102756" y="305314"/>
                    <a:pt x="102903" y="333218"/>
                    <a:pt x="103199" y="360088"/>
                  </a:cubicBezTo>
                  <a:cubicBezTo>
                    <a:pt x="103494" y="386958"/>
                    <a:pt x="103641" y="410728"/>
                    <a:pt x="103641" y="431397"/>
                  </a:cubicBezTo>
                  <a:cubicBezTo>
                    <a:pt x="127854" y="430806"/>
                    <a:pt x="147933" y="430659"/>
                    <a:pt x="163878" y="430954"/>
                  </a:cubicBezTo>
                  <a:cubicBezTo>
                    <a:pt x="179822" y="431249"/>
                    <a:pt x="197244" y="431397"/>
                    <a:pt x="216141" y="431397"/>
                  </a:cubicBezTo>
                  <a:cubicBezTo>
                    <a:pt x="219685" y="435531"/>
                    <a:pt x="222342" y="442322"/>
                    <a:pt x="224114" y="451771"/>
                  </a:cubicBezTo>
                  <a:cubicBezTo>
                    <a:pt x="225885" y="461220"/>
                    <a:pt x="226771" y="471554"/>
                    <a:pt x="226771" y="482775"/>
                  </a:cubicBezTo>
                  <a:cubicBezTo>
                    <a:pt x="226771" y="493995"/>
                    <a:pt x="226181" y="504773"/>
                    <a:pt x="224999" y="515107"/>
                  </a:cubicBezTo>
                  <a:cubicBezTo>
                    <a:pt x="223818" y="525442"/>
                    <a:pt x="221751" y="533267"/>
                    <a:pt x="218799" y="538582"/>
                  </a:cubicBezTo>
                  <a:cubicBezTo>
                    <a:pt x="186909" y="539763"/>
                    <a:pt x="153395" y="540501"/>
                    <a:pt x="118258" y="540796"/>
                  </a:cubicBezTo>
                  <a:cubicBezTo>
                    <a:pt x="83120" y="541092"/>
                    <a:pt x="44586" y="540944"/>
                    <a:pt x="2657" y="540353"/>
                  </a:cubicBezTo>
                  <a:cubicBezTo>
                    <a:pt x="3248" y="524408"/>
                    <a:pt x="3543" y="502263"/>
                    <a:pt x="3543" y="473916"/>
                  </a:cubicBezTo>
                  <a:cubicBezTo>
                    <a:pt x="3543" y="445570"/>
                    <a:pt x="3396" y="414271"/>
                    <a:pt x="3100" y="380019"/>
                  </a:cubicBezTo>
                  <a:cubicBezTo>
                    <a:pt x="2805" y="345767"/>
                    <a:pt x="2510" y="309891"/>
                    <a:pt x="2214" y="272391"/>
                  </a:cubicBezTo>
                  <a:cubicBezTo>
                    <a:pt x="1919" y="234891"/>
                    <a:pt x="1624" y="199311"/>
                    <a:pt x="1329" y="165649"/>
                  </a:cubicBezTo>
                  <a:cubicBezTo>
                    <a:pt x="1033" y="131988"/>
                    <a:pt x="738" y="101427"/>
                    <a:pt x="443" y="73966"/>
                  </a:cubicBezTo>
                  <a:cubicBezTo>
                    <a:pt x="148" y="46506"/>
                    <a:pt x="0" y="25689"/>
                    <a:pt x="0" y="11516"/>
                  </a:cubicBezTo>
                  <a:cubicBezTo>
                    <a:pt x="6496" y="7382"/>
                    <a:pt x="13878" y="4429"/>
                    <a:pt x="22146" y="2657"/>
                  </a:cubicBezTo>
                  <a:cubicBezTo>
                    <a:pt x="30413" y="886"/>
                    <a:pt x="38976" y="0"/>
                    <a:pt x="47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0" dirty="0">
                <a:solidFill>
                  <a:schemeClr val="bg1"/>
                </a:solidFill>
                <a:latin typeface="The Fountain of Wishes" pitchFamily="2" charset="0"/>
              </a:endParaRPr>
            </a:p>
          </p:txBody>
        </p:sp>
      </p:grpSp>
      <p:pic>
        <p:nvPicPr>
          <p:cNvPr id="58" name="Graphic 57" descr="Music note with solid fill">
            <a:extLst>
              <a:ext uri="{FF2B5EF4-FFF2-40B4-BE49-F238E27FC236}">
                <a16:creationId xmlns:a16="http://schemas.microsoft.com/office/drawing/2014/main" id="{DEC16EA6-D221-43AE-F5AB-F0656FF54D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60656" y="5903098"/>
            <a:ext cx="685800" cy="685800"/>
          </a:xfrm>
          <a:prstGeom prst="rect">
            <a:avLst/>
          </a:prstGeom>
          <a:effectLst>
            <a:outerShdw blurRad="25400" dist="508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07F2F0-DEED-5D6D-0D27-5624A52F7994}"/>
              </a:ext>
            </a:extLst>
          </p:cNvPr>
          <p:cNvGrpSpPr/>
          <p:nvPr/>
        </p:nvGrpSpPr>
        <p:grpSpPr>
          <a:xfrm>
            <a:off x="9606908" y="5933578"/>
            <a:ext cx="685800" cy="685800"/>
            <a:chOff x="9832830" y="5933578"/>
            <a:chExt cx="685800" cy="68580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050F382-A92C-5F4B-8D4B-346C9390AC1E}"/>
                </a:ext>
              </a:extLst>
            </p:cNvPr>
            <p:cNvSpPr/>
            <p:nvPr/>
          </p:nvSpPr>
          <p:spPr>
            <a:xfrm>
              <a:off x="9832830" y="5933578"/>
              <a:ext cx="685800" cy="685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Mute speaker with solid fill">
              <a:extLst>
                <a:ext uri="{FF2B5EF4-FFF2-40B4-BE49-F238E27FC236}">
                  <a16:creationId xmlns:a16="http://schemas.microsoft.com/office/drawing/2014/main" id="{D0395615-748E-1685-0EB5-9D8A2E58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832830" y="5933578"/>
              <a:ext cx="685800" cy="685800"/>
            </a:xfrm>
            <a:prstGeom prst="rect">
              <a:avLst/>
            </a:prstGeom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AAF460-6BAA-D6FF-E6AD-B1DAEE84E979}"/>
              </a:ext>
            </a:extLst>
          </p:cNvPr>
          <p:cNvGrpSpPr/>
          <p:nvPr/>
        </p:nvGrpSpPr>
        <p:grpSpPr>
          <a:xfrm>
            <a:off x="273468" y="5933578"/>
            <a:ext cx="2224474" cy="685461"/>
            <a:chOff x="421190" y="4976480"/>
            <a:chExt cx="2224474" cy="685461"/>
          </a:xfrm>
        </p:grpSpPr>
        <p:sp>
          <p:nvSpPr>
            <p:cNvPr id="13" name="Rectangle: Rounded Corners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77C23287-72B2-7B7D-67E1-288A0A7ACE95}"/>
                </a:ext>
              </a:extLst>
            </p:cNvPr>
            <p:cNvSpPr/>
            <p:nvPr/>
          </p:nvSpPr>
          <p:spPr>
            <a:xfrm>
              <a:off x="421190" y="4976480"/>
              <a:ext cx="2224474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0BDBF4-AE8B-D12B-12FD-23C1D9C39CE8}"/>
                </a:ext>
              </a:extLst>
            </p:cNvPr>
            <p:cNvSpPr txBox="1"/>
            <p:nvPr/>
          </p:nvSpPr>
          <p:spPr>
            <a:xfrm>
              <a:off x="615369" y="5175108"/>
              <a:ext cx="1836115" cy="288203"/>
            </a:xfrm>
            <a:custGeom>
              <a:avLst/>
              <a:gdLst/>
              <a:ahLst/>
              <a:cxnLst/>
              <a:rect l="l" t="t" r="r" b="b"/>
              <a:pathLst>
                <a:path w="1836115" h="288203">
                  <a:moveTo>
                    <a:pt x="208254" y="106070"/>
                  </a:moveTo>
                  <a:cubicBezTo>
                    <a:pt x="204292" y="106070"/>
                    <a:pt x="200329" y="107975"/>
                    <a:pt x="196367" y="111785"/>
                  </a:cubicBezTo>
                  <a:cubicBezTo>
                    <a:pt x="192405" y="115595"/>
                    <a:pt x="188976" y="120700"/>
                    <a:pt x="186080" y="127101"/>
                  </a:cubicBezTo>
                  <a:cubicBezTo>
                    <a:pt x="183184" y="133502"/>
                    <a:pt x="180898" y="140817"/>
                    <a:pt x="179222" y="149047"/>
                  </a:cubicBezTo>
                  <a:cubicBezTo>
                    <a:pt x="177546" y="157276"/>
                    <a:pt x="176707" y="165506"/>
                    <a:pt x="176707" y="173736"/>
                  </a:cubicBezTo>
                  <a:cubicBezTo>
                    <a:pt x="176707" y="179527"/>
                    <a:pt x="177317" y="185699"/>
                    <a:pt x="178536" y="192252"/>
                  </a:cubicBezTo>
                  <a:cubicBezTo>
                    <a:pt x="179755" y="198805"/>
                    <a:pt x="181584" y="204978"/>
                    <a:pt x="184023" y="210769"/>
                  </a:cubicBezTo>
                  <a:cubicBezTo>
                    <a:pt x="186461" y="216560"/>
                    <a:pt x="189509" y="221818"/>
                    <a:pt x="193167" y="226542"/>
                  </a:cubicBezTo>
                  <a:cubicBezTo>
                    <a:pt x="196824" y="231267"/>
                    <a:pt x="201396" y="234696"/>
                    <a:pt x="206883" y="236829"/>
                  </a:cubicBezTo>
                  <a:cubicBezTo>
                    <a:pt x="211150" y="238658"/>
                    <a:pt x="215112" y="237820"/>
                    <a:pt x="218770" y="234315"/>
                  </a:cubicBezTo>
                  <a:cubicBezTo>
                    <a:pt x="222427" y="230809"/>
                    <a:pt x="225704" y="225856"/>
                    <a:pt x="228600" y="219456"/>
                  </a:cubicBezTo>
                  <a:cubicBezTo>
                    <a:pt x="231495" y="213055"/>
                    <a:pt x="233857" y="205587"/>
                    <a:pt x="235686" y="197053"/>
                  </a:cubicBezTo>
                  <a:cubicBezTo>
                    <a:pt x="237515" y="188518"/>
                    <a:pt x="238582" y="180136"/>
                    <a:pt x="238887" y="171907"/>
                  </a:cubicBezTo>
                  <a:cubicBezTo>
                    <a:pt x="238887" y="166116"/>
                    <a:pt x="238201" y="159410"/>
                    <a:pt x="236829" y="151790"/>
                  </a:cubicBezTo>
                  <a:cubicBezTo>
                    <a:pt x="235458" y="144170"/>
                    <a:pt x="233476" y="137007"/>
                    <a:pt x="230886" y="130302"/>
                  </a:cubicBezTo>
                  <a:cubicBezTo>
                    <a:pt x="228295" y="123596"/>
                    <a:pt x="225094" y="117881"/>
                    <a:pt x="221284" y="113157"/>
                  </a:cubicBezTo>
                  <a:cubicBezTo>
                    <a:pt x="217474" y="108432"/>
                    <a:pt x="213131" y="106070"/>
                    <a:pt x="208254" y="106070"/>
                  </a:cubicBezTo>
                  <a:close/>
                  <a:moveTo>
                    <a:pt x="1813712" y="57150"/>
                  </a:moveTo>
                  <a:cubicBezTo>
                    <a:pt x="1817979" y="57150"/>
                    <a:pt x="1821865" y="57454"/>
                    <a:pt x="1825371" y="58064"/>
                  </a:cubicBezTo>
                  <a:cubicBezTo>
                    <a:pt x="1828876" y="58674"/>
                    <a:pt x="1831848" y="59740"/>
                    <a:pt x="1834286" y="61264"/>
                  </a:cubicBezTo>
                  <a:cubicBezTo>
                    <a:pt x="1834591" y="62788"/>
                    <a:pt x="1834819" y="69189"/>
                    <a:pt x="1834972" y="80467"/>
                  </a:cubicBezTo>
                  <a:cubicBezTo>
                    <a:pt x="1835124" y="91744"/>
                    <a:pt x="1835277" y="105460"/>
                    <a:pt x="1835429" y="121615"/>
                  </a:cubicBezTo>
                  <a:cubicBezTo>
                    <a:pt x="1835581" y="137769"/>
                    <a:pt x="1835734" y="155067"/>
                    <a:pt x="1835886" y="173507"/>
                  </a:cubicBezTo>
                  <a:cubicBezTo>
                    <a:pt x="1836039" y="191947"/>
                    <a:pt x="1836115" y="208940"/>
                    <a:pt x="1836115" y="224485"/>
                  </a:cubicBezTo>
                  <a:cubicBezTo>
                    <a:pt x="1836115" y="240030"/>
                    <a:pt x="1836039" y="253060"/>
                    <a:pt x="1835886" y="263575"/>
                  </a:cubicBezTo>
                  <a:cubicBezTo>
                    <a:pt x="1835734" y="274091"/>
                    <a:pt x="1835658" y="279349"/>
                    <a:pt x="1835658" y="279349"/>
                  </a:cubicBezTo>
                  <a:cubicBezTo>
                    <a:pt x="1834134" y="280568"/>
                    <a:pt x="1831543" y="281482"/>
                    <a:pt x="1827885" y="282092"/>
                  </a:cubicBezTo>
                  <a:cubicBezTo>
                    <a:pt x="1824228" y="282702"/>
                    <a:pt x="1820265" y="283006"/>
                    <a:pt x="1815998" y="283006"/>
                  </a:cubicBezTo>
                  <a:cubicBezTo>
                    <a:pt x="1811731" y="283006"/>
                    <a:pt x="1807692" y="282702"/>
                    <a:pt x="1803882" y="282092"/>
                  </a:cubicBezTo>
                  <a:cubicBezTo>
                    <a:pt x="1800072" y="281482"/>
                    <a:pt x="1796948" y="280720"/>
                    <a:pt x="1794510" y="279806"/>
                  </a:cubicBezTo>
                  <a:cubicBezTo>
                    <a:pt x="1794510" y="276758"/>
                    <a:pt x="1794510" y="271653"/>
                    <a:pt x="1794510" y="264490"/>
                  </a:cubicBezTo>
                  <a:cubicBezTo>
                    <a:pt x="1794510" y="257327"/>
                    <a:pt x="1794510" y="249326"/>
                    <a:pt x="1794510" y="240487"/>
                  </a:cubicBezTo>
                  <a:cubicBezTo>
                    <a:pt x="1794510" y="231648"/>
                    <a:pt x="1794433" y="222732"/>
                    <a:pt x="1794281" y="213741"/>
                  </a:cubicBezTo>
                  <a:cubicBezTo>
                    <a:pt x="1794129" y="204749"/>
                    <a:pt x="1794052" y="197053"/>
                    <a:pt x="1794052" y="190652"/>
                  </a:cubicBezTo>
                  <a:cubicBezTo>
                    <a:pt x="1788871" y="183032"/>
                    <a:pt x="1783461" y="176098"/>
                    <a:pt x="1777822" y="169849"/>
                  </a:cubicBezTo>
                  <a:cubicBezTo>
                    <a:pt x="1772183" y="163601"/>
                    <a:pt x="1766316" y="158800"/>
                    <a:pt x="1760220" y="155448"/>
                  </a:cubicBezTo>
                  <a:cubicBezTo>
                    <a:pt x="1760220" y="170078"/>
                    <a:pt x="1760220" y="182575"/>
                    <a:pt x="1760220" y="192938"/>
                  </a:cubicBezTo>
                  <a:cubicBezTo>
                    <a:pt x="1760220" y="203301"/>
                    <a:pt x="1760220" y="212979"/>
                    <a:pt x="1760220" y="221970"/>
                  </a:cubicBezTo>
                  <a:cubicBezTo>
                    <a:pt x="1760220" y="230962"/>
                    <a:pt x="1760220" y="239877"/>
                    <a:pt x="1760220" y="248716"/>
                  </a:cubicBezTo>
                  <a:cubicBezTo>
                    <a:pt x="1760220" y="257556"/>
                    <a:pt x="1760067" y="267614"/>
                    <a:pt x="1759762" y="278892"/>
                  </a:cubicBezTo>
                  <a:cubicBezTo>
                    <a:pt x="1758238" y="280416"/>
                    <a:pt x="1755495" y="281482"/>
                    <a:pt x="1751533" y="282092"/>
                  </a:cubicBezTo>
                  <a:cubicBezTo>
                    <a:pt x="1747570" y="282702"/>
                    <a:pt x="1743456" y="283006"/>
                    <a:pt x="1739188" y="283006"/>
                  </a:cubicBezTo>
                  <a:cubicBezTo>
                    <a:pt x="1734007" y="283006"/>
                    <a:pt x="1729206" y="282625"/>
                    <a:pt x="1724787" y="281863"/>
                  </a:cubicBezTo>
                  <a:cubicBezTo>
                    <a:pt x="1720367" y="281101"/>
                    <a:pt x="1717395" y="279958"/>
                    <a:pt x="1715871" y="278434"/>
                  </a:cubicBezTo>
                  <a:cubicBezTo>
                    <a:pt x="1715871" y="273862"/>
                    <a:pt x="1715795" y="265633"/>
                    <a:pt x="1715643" y="253746"/>
                  </a:cubicBezTo>
                  <a:cubicBezTo>
                    <a:pt x="1715490" y="241858"/>
                    <a:pt x="1715338" y="228142"/>
                    <a:pt x="1715185" y="212598"/>
                  </a:cubicBezTo>
                  <a:cubicBezTo>
                    <a:pt x="1715033" y="197053"/>
                    <a:pt x="1714957" y="180746"/>
                    <a:pt x="1714957" y="163677"/>
                  </a:cubicBezTo>
                  <a:cubicBezTo>
                    <a:pt x="1714957" y="146608"/>
                    <a:pt x="1714881" y="130759"/>
                    <a:pt x="1714728" y="116128"/>
                  </a:cubicBezTo>
                  <a:cubicBezTo>
                    <a:pt x="1714576" y="101498"/>
                    <a:pt x="1714500" y="89077"/>
                    <a:pt x="1714500" y="78867"/>
                  </a:cubicBezTo>
                  <a:cubicBezTo>
                    <a:pt x="1714500" y="68656"/>
                    <a:pt x="1714500" y="62788"/>
                    <a:pt x="1714500" y="61264"/>
                  </a:cubicBezTo>
                  <a:cubicBezTo>
                    <a:pt x="1715414" y="60655"/>
                    <a:pt x="1717167" y="60198"/>
                    <a:pt x="1719757" y="59893"/>
                  </a:cubicBezTo>
                  <a:cubicBezTo>
                    <a:pt x="1722348" y="59588"/>
                    <a:pt x="1725244" y="59436"/>
                    <a:pt x="1728444" y="59436"/>
                  </a:cubicBezTo>
                  <a:cubicBezTo>
                    <a:pt x="1731645" y="59436"/>
                    <a:pt x="1734616" y="59588"/>
                    <a:pt x="1737360" y="59893"/>
                  </a:cubicBezTo>
                  <a:cubicBezTo>
                    <a:pt x="1740103" y="60198"/>
                    <a:pt x="1741932" y="60502"/>
                    <a:pt x="1742846" y="60807"/>
                  </a:cubicBezTo>
                  <a:cubicBezTo>
                    <a:pt x="1749856" y="65989"/>
                    <a:pt x="1755648" y="71094"/>
                    <a:pt x="1760220" y="76123"/>
                  </a:cubicBezTo>
                  <a:cubicBezTo>
                    <a:pt x="1764792" y="81153"/>
                    <a:pt x="1768830" y="86106"/>
                    <a:pt x="1772335" y="90982"/>
                  </a:cubicBezTo>
                  <a:cubicBezTo>
                    <a:pt x="1775841" y="95859"/>
                    <a:pt x="1779041" y="100660"/>
                    <a:pt x="1781937" y="105384"/>
                  </a:cubicBezTo>
                  <a:cubicBezTo>
                    <a:pt x="1784832" y="110109"/>
                    <a:pt x="1788109" y="115062"/>
                    <a:pt x="1791766" y="120243"/>
                  </a:cubicBezTo>
                  <a:cubicBezTo>
                    <a:pt x="1791766" y="119634"/>
                    <a:pt x="1791843" y="116205"/>
                    <a:pt x="1791995" y="109956"/>
                  </a:cubicBezTo>
                  <a:cubicBezTo>
                    <a:pt x="1792147" y="103708"/>
                    <a:pt x="1792300" y="96926"/>
                    <a:pt x="1792452" y="89611"/>
                  </a:cubicBezTo>
                  <a:cubicBezTo>
                    <a:pt x="1792605" y="82296"/>
                    <a:pt x="1792757" y="75666"/>
                    <a:pt x="1792909" y="69723"/>
                  </a:cubicBezTo>
                  <a:cubicBezTo>
                    <a:pt x="1793062" y="63779"/>
                    <a:pt x="1793138" y="60807"/>
                    <a:pt x="1793138" y="60807"/>
                  </a:cubicBezTo>
                  <a:cubicBezTo>
                    <a:pt x="1798929" y="58369"/>
                    <a:pt x="1805787" y="57150"/>
                    <a:pt x="1813712" y="57150"/>
                  </a:cubicBezTo>
                  <a:close/>
                  <a:moveTo>
                    <a:pt x="1508912" y="57150"/>
                  </a:moveTo>
                  <a:cubicBezTo>
                    <a:pt x="1513179" y="57150"/>
                    <a:pt x="1517065" y="57454"/>
                    <a:pt x="1520571" y="58064"/>
                  </a:cubicBezTo>
                  <a:cubicBezTo>
                    <a:pt x="1524076" y="58674"/>
                    <a:pt x="1527048" y="59740"/>
                    <a:pt x="1529486" y="61264"/>
                  </a:cubicBezTo>
                  <a:cubicBezTo>
                    <a:pt x="1529791" y="62788"/>
                    <a:pt x="1530019" y="69189"/>
                    <a:pt x="1530172" y="80467"/>
                  </a:cubicBezTo>
                  <a:cubicBezTo>
                    <a:pt x="1530324" y="91744"/>
                    <a:pt x="1530477" y="105460"/>
                    <a:pt x="1530629" y="121615"/>
                  </a:cubicBezTo>
                  <a:cubicBezTo>
                    <a:pt x="1530781" y="137769"/>
                    <a:pt x="1530934" y="155067"/>
                    <a:pt x="1531086" y="173507"/>
                  </a:cubicBezTo>
                  <a:cubicBezTo>
                    <a:pt x="1531239" y="191947"/>
                    <a:pt x="1531315" y="208940"/>
                    <a:pt x="1531315" y="224485"/>
                  </a:cubicBezTo>
                  <a:cubicBezTo>
                    <a:pt x="1531315" y="240030"/>
                    <a:pt x="1531239" y="253060"/>
                    <a:pt x="1531086" y="263575"/>
                  </a:cubicBezTo>
                  <a:cubicBezTo>
                    <a:pt x="1530934" y="274091"/>
                    <a:pt x="1530858" y="279349"/>
                    <a:pt x="1530858" y="279349"/>
                  </a:cubicBezTo>
                  <a:cubicBezTo>
                    <a:pt x="1529334" y="280568"/>
                    <a:pt x="1526743" y="281482"/>
                    <a:pt x="1523085" y="282092"/>
                  </a:cubicBezTo>
                  <a:cubicBezTo>
                    <a:pt x="1519428" y="282702"/>
                    <a:pt x="1515465" y="283006"/>
                    <a:pt x="1511198" y="283006"/>
                  </a:cubicBezTo>
                  <a:cubicBezTo>
                    <a:pt x="1506931" y="283006"/>
                    <a:pt x="1502892" y="282702"/>
                    <a:pt x="1499082" y="282092"/>
                  </a:cubicBezTo>
                  <a:cubicBezTo>
                    <a:pt x="1495272" y="281482"/>
                    <a:pt x="1492148" y="280720"/>
                    <a:pt x="1489710" y="279806"/>
                  </a:cubicBezTo>
                  <a:cubicBezTo>
                    <a:pt x="1489710" y="276758"/>
                    <a:pt x="1489710" y="271653"/>
                    <a:pt x="1489710" y="264490"/>
                  </a:cubicBezTo>
                  <a:cubicBezTo>
                    <a:pt x="1489710" y="257327"/>
                    <a:pt x="1489710" y="249326"/>
                    <a:pt x="1489710" y="240487"/>
                  </a:cubicBezTo>
                  <a:cubicBezTo>
                    <a:pt x="1489710" y="231648"/>
                    <a:pt x="1489633" y="222732"/>
                    <a:pt x="1489481" y="213741"/>
                  </a:cubicBezTo>
                  <a:cubicBezTo>
                    <a:pt x="1489329" y="204749"/>
                    <a:pt x="1489252" y="197053"/>
                    <a:pt x="1489252" y="190652"/>
                  </a:cubicBezTo>
                  <a:cubicBezTo>
                    <a:pt x="1484071" y="183032"/>
                    <a:pt x="1478661" y="176098"/>
                    <a:pt x="1473022" y="169849"/>
                  </a:cubicBezTo>
                  <a:cubicBezTo>
                    <a:pt x="1467383" y="163601"/>
                    <a:pt x="1461516" y="158800"/>
                    <a:pt x="1455420" y="155448"/>
                  </a:cubicBezTo>
                  <a:cubicBezTo>
                    <a:pt x="1455420" y="170078"/>
                    <a:pt x="1455420" y="182575"/>
                    <a:pt x="1455420" y="192938"/>
                  </a:cubicBezTo>
                  <a:cubicBezTo>
                    <a:pt x="1455420" y="203301"/>
                    <a:pt x="1455420" y="212979"/>
                    <a:pt x="1455420" y="221970"/>
                  </a:cubicBezTo>
                  <a:cubicBezTo>
                    <a:pt x="1455420" y="230962"/>
                    <a:pt x="1455420" y="239877"/>
                    <a:pt x="1455420" y="248716"/>
                  </a:cubicBezTo>
                  <a:cubicBezTo>
                    <a:pt x="1455420" y="257556"/>
                    <a:pt x="1455267" y="267614"/>
                    <a:pt x="1454962" y="278892"/>
                  </a:cubicBezTo>
                  <a:cubicBezTo>
                    <a:pt x="1453438" y="280416"/>
                    <a:pt x="1450695" y="281482"/>
                    <a:pt x="1446733" y="282092"/>
                  </a:cubicBezTo>
                  <a:cubicBezTo>
                    <a:pt x="1442770" y="282702"/>
                    <a:pt x="1438656" y="283006"/>
                    <a:pt x="1434388" y="283006"/>
                  </a:cubicBezTo>
                  <a:cubicBezTo>
                    <a:pt x="1429207" y="283006"/>
                    <a:pt x="1424406" y="282625"/>
                    <a:pt x="1419987" y="281863"/>
                  </a:cubicBezTo>
                  <a:cubicBezTo>
                    <a:pt x="1415567" y="281101"/>
                    <a:pt x="1412595" y="279958"/>
                    <a:pt x="1411071" y="278434"/>
                  </a:cubicBezTo>
                  <a:cubicBezTo>
                    <a:pt x="1411071" y="273862"/>
                    <a:pt x="1410995" y="265633"/>
                    <a:pt x="1410843" y="253746"/>
                  </a:cubicBezTo>
                  <a:cubicBezTo>
                    <a:pt x="1410690" y="241858"/>
                    <a:pt x="1410538" y="228142"/>
                    <a:pt x="1410385" y="212598"/>
                  </a:cubicBezTo>
                  <a:cubicBezTo>
                    <a:pt x="1410233" y="197053"/>
                    <a:pt x="1410157" y="180746"/>
                    <a:pt x="1410157" y="163677"/>
                  </a:cubicBezTo>
                  <a:cubicBezTo>
                    <a:pt x="1410157" y="146608"/>
                    <a:pt x="1410081" y="130759"/>
                    <a:pt x="1409928" y="116128"/>
                  </a:cubicBezTo>
                  <a:cubicBezTo>
                    <a:pt x="1409776" y="101498"/>
                    <a:pt x="1409700" y="89077"/>
                    <a:pt x="1409700" y="78867"/>
                  </a:cubicBezTo>
                  <a:cubicBezTo>
                    <a:pt x="1409700" y="68656"/>
                    <a:pt x="1409700" y="62788"/>
                    <a:pt x="1409700" y="61264"/>
                  </a:cubicBezTo>
                  <a:cubicBezTo>
                    <a:pt x="1410614" y="60655"/>
                    <a:pt x="1412367" y="60198"/>
                    <a:pt x="1414957" y="59893"/>
                  </a:cubicBezTo>
                  <a:cubicBezTo>
                    <a:pt x="1417548" y="59588"/>
                    <a:pt x="1420444" y="59436"/>
                    <a:pt x="1423644" y="59436"/>
                  </a:cubicBezTo>
                  <a:cubicBezTo>
                    <a:pt x="1426845" y="59436"/>
                    <a:pt x="1429816" y="59588"/>
                    <a:pt x="1432560" y="59893"/>
                  </a:cubicBezTo>
                  <a:cubicBezTo>
                    <a:pt x="1435303" y="60198"/>
                    <a:pt x="1437132" y="60502"/>
                    <a:pt x="1438046" y="60807"/>
                  </a:cubicBezTo>
                  <a:cubicBezTo>
                    <a:pt x="1445056" y="65989"/>
                    <a:pt x="1450848" y="71094"/>
                    <a:pt x="1455420" y="76123"/>
                  </a:cubicBezTo>
                  <a:cubicBezTo>
                    <a:pt x="1459992" y="81153"/>
                    <a:pt x="1464030" y="86106"/>
                    <a:pt x="1467535" y="90982"/>
                  </a:cubicBezTo>
                  <a:cubicBezTo>
                    <a:pt x="1471041" y="95859"/>
                    <a:pt x="1474241" y="100660"/>
                    <a:pt x="1477137" y="105384"/>
                  </a:cubicBezTo>
                  <a:cubicBezTo>
                    <a:pt x="1480032" y="110109"/>
                    <a:pt x="1483309" y="115062"/>
                    <a:pt x="1486966" y="120243"/>
                  </a:cubicBezTo>
                  <a:cubicBezTo>
                    <a:pt x="1486966" y="119634"/>
                    <a:pt x="1487043" y="116205"/>
                    <a:pt x="1487195" y="109956"/>
                  </a:cubicBezTo>
                  <a:cubicBezTo>
                    <a:pt x="1487347" y="103708"/>
                    <a:pt x="1487500" y="96926"/>
                    <a:pt x="1487652" y="89611"/>
                  </a:cubicBezTo>
                  <a:cubicBezTo>
                    <a:pt x="1487805" y="82296"/>
                    <a:pt x="1487957" y="75666"/>
                    <a:pt x="1488109" y="69723"/>
                  </a:cubicBezTo>
                  <a:cubicBezTo>
                    <a:pt x="1488262" y="63779"/>
                    <a:pt x="1488338" y="60807"/>
                    <a:pt x="1488338" y="60807"/>
                  </a:cubicBezTo>
                  <a:cubicBezTo>
                    <a:pt x="1494129" y="58369"/>
                    <a:pt x="1500987" y="57150"/>
                    <a:pt x="1508912" y="57150"/>
                  </a:cubicBezTo>
                  <a:close/>
                  <a:moveTo>
                    <a:pt x="718337" y="57150"/>
                  </a:moveTo>
                  <a:cubicBezTo>
                    <a:pt x="722604" y="57150"/>
                    <a:pt x="726490" y="57454"/>
                    <a:pt x="729996" y="58064"/>
                  </a:cubicBezTo>
                  <a:cubicBezTo>
                    <a:pt x="733501" y="58674"/>
                    <a:pt x="736473" y="59740"/>
                    <a:pt x="738911" y="61264"/>
                  </a:cubicBezTo>
                  <a:cubicBezTo>
                    <a:pt x="739216" y="62788"/>
                    <a:pt x="739444" y="69189"/>
                    <a:pt x="739597" y="80467"/>
                  </a:cubicBezTo>
                  <a:cubicBezTo>
                    <a:pt x="739749" y="91744"/>
                    <a:pt x="739902" y="105460"/>
                    <a:pt x="740054" y="121615"/>
                  </a:cubicBezTo>
                  <a:cubicBezTo>
                    <a:pt x="740206" y="137769"/>
                    <a:pt x="740359" y="155067"/>
                    <a:pt x="740511" y="173507"/>
                  </a:cubicBezTo>
                  <a:cubicBezTo>
                    <a:pt x="740664" y="191947"/>
                    <a:pt x="740740" y="208940"/>
                    <a:pt x="740740" y="224485"/>
                  </a:cubicBezTo>
                  <a:cubicBezTo>
                    <a:pt x="740740" y="240030"/>
                    <a:pt x="740664" y="253060"/>
                    <a:pt x="740511" y="263575"/>
                  </a:cubicBezTo>
                  <a:cubicBezTo>
                    <a:pt x="740359" y="274091"/>
                    <a:pt x="740283" y="279349"/>
                    <a:pt x="740283" y="279349"/>
                  </a:cubicBezTo>
                  <a:cubicBezTo>
                    <a:pt x="738759" y="280568"/>
                    <a:pt x="736168" y="281482"/>
                    <a:pt x="732510" y="282092"/>
                  </a:cubicBezTo>
                  <a:cubicBezTo>
                    <a:pt x="728853" y="282702"/>
                    <a:pt x="724890" y="283006"/>
                    <a:pt x="720623" y="283006"/>
                  </a:cubicBezTo>
                  <a:cubicBezTo>
                    <a:pt x="716356" y="283006"/>
                    <a:pt x="712317" y="282702"/>
                    <a:pt x="708507" y="282092"/>
                  </a:cubicBezTo>
                  <a:cubicBezTo>
                    <a:pt x="704697" y="281482"/>
                    <a:pt x="701573" y="280720"/>
                    <a:pt x="699135" y="279806"/>
                  </a:cubicBezTo>
                  <a:cubicBezTo>
                    <a:pt x="699135" y="276758"/>
                    <a:pt x="699135" y="271653"/>
                    <a:pt x="699135" y="264490"/>
                  </a:cubicBezTo>
                  <a:cubicBezTo>
                    <a:pt x="699135" y="257327"/>
                    <a:pt x="699135" y="249326"/>
                    <a:pt x="699135" y="240487"/>
                  </a:cubicBezTo>
                  <a:cubicBezTo>
                    <a:pt x="699135" y="231648"/>
                    <a:pt x="699058" y="222732"/>
                    <a:pt x="698906" y="213741"/>
                  </a:cubicBezTo>
                  <a:cubicBezTo>
                    <a:pt x="698754" y="204749"/>
                    <a:pt x="698677" y="197053"/>
                    <a:pt x="698677" y="190652"/>
                  </a:cubicBezTo>
                  <a:cubicBezTo>
                    <a:pt x="693496" y="183032"/>
                    <a:pt x="688086" y="176098"/>
                    <a:pt x="682447" y="169849"/>
                  </a:cubicBezTo>
                  <a:cubicBezTo>
                    <a:pt x="676808" y="163601"/>
                    <a:pt x="670941" y="158800"/>
                    <a:pt x="664845" y="155448"/>
                  </a:cubicBezTo>
                  <a:cubicBezTo>
                    <a:pt x="664845" y="170078"/>
                    <a:pt x="664845" y="182575"/>
                    <a:pt x="664845" y="192938"/>
                  </a:cubicBezTo>
                  <a:cubicBezTo>
                    <a:pt x="664845" y="203301"/>
                    <a:pt x="664845" y="212979"/>
                    <a:pt x="664845" y="221970"/>
                  </a:cubicBezTo>
                  <a:cubicBezTo>
                    <a:pt x="664845" y="230962"/>
                    <a:pt x="664845" y="239877"/>
                    <a:pt x="664845" y="248716"/>
                  </a:cubicBezTo>
                  <a:cubicBezTo>
                    <a:pt x="664845" y="257556"/>
                    <a:pt x="664692" y="267614"/>
                    <a:pt x="664387" y="278892"/>
                  </a:cubicBezTo>
                  <a:cubicBezTo>
                    <a:pt x="662863" y="280416"/>
                    <a:pt x="660120" y="281482"/>
                    <a:pt x="656158" y="282092"/>
                  </a:cubicBezTo>
                  <a:cubicBezTo>
                    <a:pt x="652195" y="282702"/>
                    <a:pt x="648081" y="283006"/>
                    <a:pt x="643813" y="283006"/>
                  </a:cubicBezTo>
                  <a:cubicBezTo>
                    <a:pt x="638632" y="283006"/>
                    <a:pt x="633831" y="282625"/>
                    <a:pt x="629412" y="281863"/>
                  </a:cubicBezTo>
                  <a:cubicBezTo>
                    <a:pt x="624992" y="281101"/>
                    <a:pt x="622020" y="279958"/>
                    <a:pt x="620496" y="278434"/>
                  </a:cubicBezTo>
                  <a:cubicBezTo>
                    <a:pt x="620496" y="273862"/>
                    <a:pt x="620420" y="265633"/>
                    <a:pt x="620268" y="253746"/>
                  </a:cubicBezTo>
                  <a:cubicBezTo>
                    <a:pt x="620115" y="241858"/>
                    <a:pt x="619963" y="228142"/>
                    <a:pt x="619810" y="212598"/>
                  </a:cubicBezTo>
                  <a:cubicBezTo>
                    <a:pt x="619658" y="197053"/>
                    <a:pt x="619582" y="180746"/>
                    <a:pt x="619582" y="163677"/>
                  </a:cubicBezTo>
                  <a:cubicBezTo>
                    <a:pt x="619582" y="146608"/>
                    <a:pt x="619506" y="130759"/>
                    <a:pt x="619353" y="116128"/>
                  </a:cubicBezTo>
                  <a:cubicBezTo>
                    <a:pt x="619201" y="101498"/>
                    <a:pt x="619125" y="89077"/>
                    <a:pt x="619125" y="78867"/>
                  </a:cubicBezTo>
                  <a:cubicBezTo>
                    <a:pt x="619125" y="68656"/>
                    <a:pt x="619125" y="62788"/>
                    <a:pt x="619125" y="61264"/>
                  </a:cubicBezTo>
                  <a:cubicBezTo>
                    <a:pt x="620039" y="60655"/>
                    <a:pt x="621792" y="60198"/>
                    <a:pt x="624382" y="59893"/>
                  </a:cubicBezTo>
                  <a:cubicBezTo>
                    <a:pt x="626973" y="59588"/>
                    <a:pt x="629869" y="59436"/>
                    <a:pt x="633069" y="59436"/>
                  </a:cubicBezTo>
                  <a:cubicBezTo>
                    <a:pt x="636270" y="59436"/>
                    <a:pt x="639241" y="59588"/>
                    <a:pt x="641985" y="59893"/>
                  </a:cubicBezTo>
                  <a:cubicBezTo>
                    <a:pt x="644728" y="60198"/>
                    <a:pt x="646557" y="60502"/>
                    <a:pt x="647471" y="60807"/>
                  </a:cubicBezTo>
                  <a:cubicBezTo>
                    <a:pt x="654481" y="65989"/>
                    <a:pt x="660273" y="71094"/>
                    <a:pt x="664845" y="76123"/>
                  </a:cubicBezTo>
                  <a:cubicBezTo>
                    <a:pt x="669417" y="81153"/>
                    <a:pt x="673455" y="86106"/>
                    <a:pt x="676960" y="90982"/>
                  </a:cubicBezTo>
                  <a:cubicBezTo>
                    <a:pt x="680466" y="95859"/>
                    <a:pt x="683666" y="100660"/>
                    <a:pt x="686562" y="105384"/>
                  </a:cubicBezTo>
                  <a:cubicBezTo>
                    <a:pt x="689457" y="110109"/>
                    <a:pt x="692734" y="115062"/>
                    <a:pt x="696391" y="120243"/>
                  </a:cubicBezTo>
                  <a:cubicBezTo>
                    <a:pt x="696391" y="119634"/>
                    <a:pt x="696468" y="116205"/>
                    <a:pt x="696620" y="109956"/>
                  </a:cubicBezTo>
                  <a:cubicBezTo>
                    <a:pt x="696772" y="103708"/>
                    <a:pt x="696925" y="96926"/>
                    <a:pt x="697077" y="89611"/>
                  </a:cubicBezTo>
                  <a:cubicBezTo>
                    <a:pt x="697230" y="82296"/>
                    <a:pt x="697382" y="75666"/>
                    <a:pt x="697534" y="69723"/>
                  </a:cubicBezTo>
                  <a:cubicBezTo>
                    <a:pt x="697687" y="63779"/>
                    <a:pt x="697763" y="60807"/>
                    <a:pt x="697763" y="60807"/>
                  </a:cubicBezTo>
                  <a:cubicBezTo>
                    <a:pt x="703554" y="58369"/>
                    <a:pt x="710412" y="57150"/>
                    <a:pt x="718337" y="57150"/>
                  </a:cubicBezTo>
                  <a:close/>
                  <a:moveTo>
                    <a:pt x="1647596" y="56235"/>
                  </a:moveTo>
                  <a:cubicBezTo>
                    <a:pt x="1652473" y="56235"/>
                    <a:pt x="1657045" y="56540"/>
                    <a:pt x="1661312" y="57150"/>
                  </a:cubicBezTo>
                  <a:cubicBezTo>
                    <a:pt x="1665579" y="57759"/>
                    <a:pt x="1668932" y="58674"/>
                    <a:pt x="1671370" y="59893"/>
                  </a:cubicBezTo>
                  <a:cubicBezTo>
                    <a:pt x="1671675" y="67818"/>
                    <a:pt x="1671828" y="77266"/>
                    <a:pt x="1671828" y="88239"/>
                  </a:cubicBezTo>
                  <a:cubicBezTo>
                    <a:pt x="1671828" y="99212"/>
                    <a:pt x="1671828" y="111175"/>
                    <a:pt x="1671828" y="124129"/>
                  </a:cubicBezTo>
                  <a:cubicBezTo>
                    <a:pt x="1671828" y="137083"/>
                    <a:pt x="1671751" y="150495"/>
                    <a:pt x="1671599" y="164363"/>
                  </a:cubicBezTo>
                  <a:cubicBezTo>
                    <a:pt x="1671447" y="178231"/>
                    <a:pt x="1671370" y="191947"/>
                    <a:pt x="1671370" y="205511"/>
                  </a:cubicBezTo>
                  <a:cubicBezTo>
                    <a:pt x="1671370" y="219075"/>
                    <a:pt x="1671370" y="232181"/>
                    <a:pt x="1671370" y="244830"/>
                  </a:cubicBezTo>
                  <a:cubicBezTo>
                    <a:pt x="1671370" y="257479"/>
                    <a:pt x="1671523" y="268833"/>
                    <a:pt x="1671828" y="278892"/>
                  </a:cubicBezTo>
                  <a:cubicBezTo>
                    <a:pt x="1668170" y="280720"/>
                    <a:pt x="1664055" y="281940"/>
                    <a:pt x="1659483" y="282549"/>
                  </a:cubicBezTo>
                  <a:cubicBezTo>
                    <a:pt x="1654911" y="283159"/>
                    <a:pt x="1650492" y="283464"/>
                    <a:pt x="1646224" y="283464"/>
                  </a:cubicBezTo>
                  <a:cubicBezTo>
                    <a:pt x="1640128" y="283464"/>
                    <a:pt x="1634794" y="283083"/>
                    <a:pt x="1630222" y="282321"/>
                  </a:cubicBezTo>
                  <a:cubicBezTo>
                    <a:pt x="1625650" y="281559"/>
                    <a:pt x="1622602" y="280873"/>
                    <a:pt x="1621078" y="280263"/>
                  </a:cubicBezTo>
                  <a:cubicBezTo>
                    <a:pt x="1620774" y="263804"/>
                    <a:pt x="1620469" y="245897"/>
                    <a:pt x="1620164" y="226542"/>
                  </a:cubicBezTo>
                  <a:cubicBezTo>
                    <a:pt x="1619859" y="207187"/>
                    <a:pt x="1619707" y="187680"/>
                    <a:pt x="1619707" y="168021"/>
                  </a:cubicBezTo>
                  <a:cubicBezTo>
                    <a:pt x="1619707" y="148361"/>
                    <a:pt x="1619859" y="129235"/>
                    <a:pt x="1620164" y="110642"/>
                  </a:cubicBezTo>
                  <a:cubicBezTo>
                    <a:pt x="1620469" y="92049"/>
                    <a:pt x="1620774" y="75285"/>
                    <a:pt x="1621078" y="60350"/>
                  </a:cubicBezTo>
                  <a:cubicBezTo>
                    <a:pt x="1623517" y="58826"/>
                    <a:pt x="1627174" y="57759"/>
                    <a:pt x="1632051" y="57150"/>
                  </a:cubicBezTo>
                  <a:cubicBezTo>
                    <a:pt x="1636928" y="56540"/>
                    <a:pt x="1642110" y="56235"/>
                    <a:pt x="1647596" y="56235"/>
                  </a:cubicBezTo>
                  <a:close/>
                  <a:moveTo>
                    <a:pt x="1180871" y="56235"/>
                  </a:moveTo>
                  <a:cubicBezTo>
                    <a:pt x="1185748" y="56235"/>
                    <a:pt x="1190320" y="56540"/>
                    <a:pt x="1194587" y="57150"/>
                  </a:cubicBezTo>
                  <a:cubicBezTo>
                    <a:pt x="1198854" y="57759"/>
                    <a:pt x="1202207" y="58674"/>
                    <a:pt x="1204645" y="59893"/>
                  </a:cubicBezTo>
                  <a:cubicBezTo>
                    <a:pt x="1204950" y="67818"/>
                    <a:pt x="1205103" y="77266"/>
                    <a:pt x="1205103" y="88239"/>
                  </a:cubicBezTo>
                  <a:cubicBezTo>
                    <a:pt x="1205103" y="99212"/>
                    <a:pt x="1205103" y="111175"/>
                    <a:pt x="1205103" y="124129"/>
                  </a:cubicBezTo>
                  <a:cubicBezTo>
                    <a:pt x="1205103" y="137083"/>
                    <a:pt x="1205026" y="150495"/>
                    <a:pt x="1204874" y="164363"/>
                  </a:cubicBezTo>
                  <a:cubicBezTo>
                    <a:pt x="1204722" y="178231"/>
                    <a:pt x="1204645" y="191947"/>
                    <a:pt x="1204645" y="205511"/>
                  </a:cubicBezTo>
                  <a:cubicBezTo>
                    <a:pt x="1204645" y="219075"/>
                    <a:pt x="1204645" y="232181"/>
                    <a:pt x="1204645" y="244830"/>
                  </a:cubicBezTo>
                  <a:cubicBezTo>
                    <a:pt x="1204645" y="257479"/>
                    <a:pt x="1204798" y="268833"/>
                    <a:pt x="1205103" y="278892"/>
                  </a:cubicBezTo>
                  <a:cubicBezTo>
                    <a:pt x="1201445" y="280720"/>
                    <a:pt x="1197330" y="281940"/>
                    <a:pt x="1192758" y="282549"/>
                  </a:cubicBezTo>
                  <a:cubicBezTo>
                    <a:pt x="1188186" y="283159"/>
                    <a:pt x="1183767" y="283464"/>
                    <a:pt x="1179499" y="283464"/>
                  </a:cubicBezTo>
                  <a:cubicBezTo>
                    <a:pt x="1173403" y="283464"/>
                    <a:pt x="1168069" y="283083"/>
                    <a:pt x="1163497" y="282321"/>
                  </a:cubicBezTo>
                  <a:cubicBezTo>
                    <a:pt x="1158925" y="281559"/>
                    <a:pt x="1155877" y="280873"/>
                    <a:pt x="1154353" y="280263"/>
                  </a:cubicBezTo>
                  <a:cubicBezTo>
                    <a:pt x="1154049" y="263804"/>
                    <a:pt x="1153744" y="245897"/>
                    <a:pt x="1153439" y="226542"/>
                  </a:cubicBezTo>
                  <a:cubicBezTo>
                    <a:pt x="1153134" y="207187"/>
                    <a:pt x="1152982" y="187680"/>
                    <a:pt x="1152982" y="168021"/>
                  </a:cubicBezTo>
                  <a:cubicBezTo>
                    <a:pt x="1152982" y="148361"/>
                    <a:pt x="1153134" y="129235"/>
                    <a:pt x="1153439" y="110642"/>
                  </a:cubicBezTo>
                  <a:cubicBezTo>
                    <a:pt x="1153744" y="92049"/>
                    <a:pt x="1154049" y="75285"/>
                    <a:pt x="1154353" y="60350"/>
                  </a:cubicBezTo>
                  <a:cubicBezTo>
                    <a:pt x="1156792" y="58826"/>
                    <a:pt x="1160449" y="57759"/>
                    <a:pt x="1165326" y="57150"/>
                  </a:cubicBezTo>
                  <a:cubicBezTo>
                    <a:pt x="1170203" y="56540"/>
                    <a:pt x="1175385" y="56235"/>
                    <a:pt x="1180871" y="56235"/>
                  </a:cubicBezTo>
                  <a:close/>
                  <a:moveTo>
                    <a:pt x="552221" y="56235"/>
                  </a:moveTo>
                  <a:cubicBezTo>
                    <a:pt x="557098" y="56235"/>
                    <a:pt x="561670" y="56540"/>
                    <a:pt x="565937" y="57150"/>
                  </a:cubicBezTo>
                  <a:cubicBezTo>
                    <a:pt x="570204" y="57759"/>
                    <a:pt x="573557" y="58674"/>
                    <a:pt x="575995" y="59893"/>
                  </a:cubicBezTo>
                  <a:cubicBezTo>
                    <a:pt x="576300" y="67818"/>
                    <a:pt x="576453" y="77266"/>
                    <a:pt x="576453" y="88239"/>
                  </a:cubicBezTo>
                  <a:cubicBezTo>
                    <a:pt x="576453" y="99212"/>
                    <a:pt x="576453" y="111175"/>
                    <a:pt x="576453" y="124129"/>
                  </a:cubicBezTo>
                  <a:cubicBezTo>
                    <a:pt x="576453" y="137083"/>
                    <a:pt x="576376" y="150495"/>
                    <a:pt x="576224" y="164363"/>
                  </a:cubicBezTo>
                  <a:cubicBezTo>
                    <a:pt x="576072" y="178231"/>
                    <a:pt x="575995" y="191947"/>
                    <a:pt x="575995" y="205511"/>
                  </a:cubicBezTo>
                  <a:cubicBezTo>
                    <a:pt x="575995" y="219075"/>
                    <a:pt x="575995" y="232181"/>
                    <a:pt x="575995" y="244830"/>
                  </a:cubicBezTo>
                  <a:cubicBezTo>
                    <a:pt x="575995" y="257479"/>
                    <a:pt x="576148" y="268833"/>
                    <a:pt x="576453" y="278892"/>
                  </a:cubicBezTo>
                  <a:cubicBezTo>
                    <a:pt x="572795" y="280720"/>
                    <a:pt x="568680" y="281940"/>
                    <a:pt x="564108" y="282549"/>
                  </a:cubicBezTo>
                  <a:cubicBezTo>
                    <a:pt x="559536" y="283159"/>
                    <a:pt x="555117" y="283464"/>
                    <a:pt x="550849" y="283464"/>
                  </a:cubicBezTo>
                  <a:cubicBezTo>
                    <a:pt x="544753" y="283464"/>
                    <a:pt x="539419" y="283083"/>
                    <a:pt x="534847" y="282321"/>
                  </a:cubicBezTo>
                  <a:cubicBezTo>
                    <a:pt x="530275" y="281559"/>
                    <a:pt x="527227" y="280873"/>
                    <a:pt x="525703" y="280263"/>
                  </a:cubicBezTo>
                  <a:cubicBezTo>
                    <a:pt x="525399" y="263804"/>
                    <a:pt x="525094" y="245897"/>
                    <a:pt x="524789" y="226542"/>
                  </a:cubicBezTo>
                  <a:cubicBezTo>
                    <a:pt x="524484" y="207187"/>
                    <a:pt x="524332" y="187680"/>
                    <a:pt x="524332" y="168021"/>
                  </a:cubicBezTo>
                  <a:cubicBezTo>
                    <a:pt x="524332" y="148361"/>
                    <a:pt x="524484" y="129235"/>
                    <a:pt x="524789" y="110642"/>
                  </a:cubicBezTo>
                  <a:cubicBezTo>
                    <a:pt x="525094" y="92049"/>
                    <a:pt x="525399" y="75285"/>
                    <a:pt x="525703" y="60350"/>
                  </a:cubicBezTo>
                  <a:cubicBezTo>
                    <a:pt x="528142" y="58826"/>
                    <a:pt x="531799" y="57759"/>
                    <a:pt x="536676" y="57150"/>
                  </a:cubicBezTo>
                  <a:cubicBezTo>
                    <a:pt x="541553" y="56540"/>
                    <a:pt x="546735" y="56235"/>
                    <a:pt x="552221" y="56235"/>
                  </a:cubicBezTo>
                  <a:close/>
                  <a:moveTo>
                    <a:pt x="1313154" y="54864"/>
                  </a:moveTo>
                  <a:cubicBezTo>
                    <a:pt x="1325956" y="54864"/>
                    <a:pt x="1336700" y="57759"/>
                    <a:pt x="1345387" y="63550"/>
                  </a:cubicBezTo>
                  <a:cubicBezTo>
                    <a:pt x="1354074" y="69342"/>
                    <a:pt x="1360932" y="76809"/>
                    <a:pt x="1365961" y="85953"/>
                  </a:cubicBezTo>
                  <a:cubicBezTo>
                    <a:pt x="1370990" y="95097"/>
                    <a:pt x="1374495" y="105384"/>
                    <a:pt x="1376476" y="116814"/>
                  </a:cubicBezTo>
                  <a:cubicBezTo>
                    <a:pt x="1378458" y="128244"/>
                    <a:pt x="1379296" y="139750"/>
                    <a:pt x="1378991" y="151333"/>
                  </a:cubicBezTo>
                  <a:cubicBezTo>
                    <a:pt x="1373200" y="153771"/>
                    <a:pt x="1366189" y="154990"/>
                    <a:pt x="1357960" y="154990"/>
                  </a:cubicBezTo>
                  <a:cubicBezTo>
                    <a:pt x="1350340" y="154990"/>
                    <a:pt x="1343939" y="153924"/>
                    <a:pt x="1338757" y="151790"/>
                  </a:cubicBezTo>
                  <a:cubicBezTo>
                    <a:pt x="1339062" y="148132"/>
                    <a:pt x="1339062" y="143637"/>
                    <a:pt x="1338757" y="138303"/>
                  </a:cubicBezTo>
                  <a:cubicBezTo>
                    <a:pt x="1338453" y="132969"/>
                    <a:pt x="1337462" y="127787"/>
                    <a:pt x="1335786" y="122758"/>
                  </a:cubicBezTo>
                  <a:cubicBezTo>
                    <a:pt x="1334109" y="117729"/>
                    <a:pt x="1331518" y="113461"/>
                    <a:pt x="1328013" y="109956"/>
                  </a:cubicBezTo>
                  <a:cubicBezTo>
                    <a:pt x="1324508" y="106451"/>
                    <a:pt x="1319707" y="104698"/>
                    <a:pt x="1313611" y="104698"/>
                  </a:cubicBezTo>
                  <a:cubicBezTo>
                    <a:pt x="1305687" y="104698"/>
                    <a:pt x="1299438" y="107746"/>
                    <a:pt x="1294866" y="113842"/>
                  </a:cubicBezTo>
                  <a:cubicBezTo>
                    <a:pt x="1290294" y="119938"/>
                    <a:pt x="1286865" y="127101"/>
                    <a:pt x="1284579" y="135331"/>
                  </a:cubicBezTo>
                  <a:cubicBezTo>
                    <a:pt x="1282293" y="143560"/>
                    <a:pt x="1280845" y="151866"/>
                    <a:pt x="1280236" y="160248"/>
                  </a:cubicBezTo>
                  <a:cubicBezTo>
                    <a:pt x="1279626" y="168630"/>
                    <a:pt x="1279321" y="175260"/>
                    <a:pt x="1279321" y="180136"/>
                  </a:cubicBezTo>
                  <a:cubicBezTo>
                    <a:pt x="1279321" y="187147"/>
                    <a:pt x="1279931" y="194081"/>
                    <a:pt x="1281150" y="200939"/>
                  </a:cubicBezTo>
                  <a:cubicBezTo>
                    <a:pt x="1282369" y="207797"/>
                    <a:pt x="1284579" y="214045"/>
                    <a:pt x="1287780" y="219684"/>
                  </a:cubicBezTo>
                  <a:cubicBezTo>
                    <a:pt x="1290980" y="225323"/>
                    <a:pt x="1295400" y="230200"/>
                    <a:pt x="1301038" y="234315"/>
                  </a:cubicBezTo>
                  <a:cubicBezTo>
                    <a:pt x="1306677" y="238429"/>
                    <a:pt x="1313916" y="241096"/>
                    <a:pt x="1322755" y="242316"/>
                  </a:cubicBezTo>
                  <a:cubicBezTo>
                    <a:pt x="1328547" y="242925"/>
                    <a:pt x="1334185" y="242011"/>
                    <a:pt x="1339672" y="239572"/>
                  </a:cubicBezTo>
                  <a:cubicBezTo>
                    <a:pt x="1339977" y="234391"/>
                    <a:pt x="1340129" y="230657"/>
                    <a:pt x="1340129" y="228371"/>
                  </a:cubicBezTo>
                  <a:cubicBezTo>
                    <a:pt x="1340129" y="226085"/>
                    <a:pt x="1340129" y="224180"/>
                    <a:pt x="1340129" y="222656"/>
                  </a:cubicBezTo>
                  <a:cubicBezTo>
                    <a:pt x="1340129" y="221132"/>
                    <a:pt x="1340053" y="219532"/>
                    <a:pt x="1339900" y="217855"/>
                  </a:cubicBezTo>
                  <a:cubicBezTo>
                    <a:pt x="1339748" y="216179"/>
                    <a:pt x="1339672" y="213360"/>
                    <a:pt x="1339672" y="209397"/>
                  </a:cubicBezTo>
                  <a:lnTo>
                    <a:pt x="1316355" y="209397"/>
                  </a:lnTo>
                  <a:cubicBezTo>
                    <a:pt x="1314526" y="200253"/>
                    <a:pt x="1313688" y="192328"/>
                    <a:pt x="1313840" y="185623"/>
                  </a:cubicBezTo>
                  <a:cubicBezTo>
                    <a:pt x="1313992" y="178917"/>
                    <a:pt x="1314831" y="173126"/>
                    <a:pt x="1316355" y="168249"/>
                  </a:cubicBezTo>
                  <a:lnTo>
                    <a:pt x="1379905" y="168249"/>
                  </a:lnTo>
                  <a:cubicBezTo>
                    <a:pt x="1379905" y="179527"/>
                    <a:pt x="1379829" y="188976"/>
                    <a:pt x="1379677" y="196596"/>
                  </a:cubicBezTo>
                  <a:cubicBezTo>
                    <a:pt x="1379524" y="204216"/>
                    <a:pt x="1379448" y="211759"/>
                    <a:pt x="1379448" y="219227"/>
                  </a:cubicBezTo>
                  <a:cubicBezTo>
                    <a:pt x="1379448" y="226695"/>
                    <a:pt x="1379448" y="234924"/>
                    <a:pt x="1379448" y="243916"/>
                  </a:cubicBezTo>
                  <a:cubicBezTo>
                    <a:pt x="1379448" y="252907"/>
                    <a:pt x="1379448" y="264414"/>
                    <a:pt x="1379448" y="278434"/>
                  </a:cubicBezTo>
                  <a:cubicBezTo>
                    <a:pt x="1373047" y="280568"/>
                    <a:pt x="1364818" y="282549"/>
                    <a:pt x="1354759" y="284378"/>
                  </a:cubicBezTo>
                  <a:cubicBezTo>
                    <a:pt x="1344701" y="286207"/>
                    <a:pt x="1335252" y="287426"/>
                    <a:pt x="1326413" y="288036"/>
                  </a:cubicBezTo>
                  <a:cubicBezTo>
                    <a:pt x="1310259" y="288950"/>
                    <a:pt x="1296314" y="286131"/>
                    <a:pt x="1284579" y="279577"/>
                  </a:cubicBezTo>
                  <a:cubicBezTo>
                    <a:pt x="1272844" y="273024"/>
                    <a:pt x="1263319" y="264414"/>
                    <a:pt x="1256004" y="253746"/>
                  </a:cubicBezTo>
                  <a:cubicBezTo>
                    <a:pt x="1248689" y="243078"/>
                    <a:pt x="1243355" y="231114"/>
                    <a:pt x="1240002" y="217855"/>
                  </a:cubicBezTo>
                  <a:cubicBezTo>
                    <a:pt x="1236649" y="204597"/>
                    <a:pt x="1235125" y="191719"/>
                    <a:pt x="1235430" y="179222"/>
                  </a:cubicBezTo>
                  <a:cubicBezTo>
                    <a:pt x="1235735" y="167944"/>
                    <a:pt x="1236954" y="155143"/>
                    <a:pt x="1239088" y="140817"/>
                  </a:cubicBezTo>
                  <a:cubicBezTo>
                    <a:pt x="1241221" y="126492"/>
                    <a:pt x="1245108" y="112928"/>
                    <a:pt x="1250746" y="100126"/>
                  </a:cubicBezTo>
                  <a:cubicBezTo>
                    <a:pt x="1256385" y="87325"/>
                    <a:pt x="1264234" y="76581"/>
                    <a:pt x="1274292" y="67894"/>
                  </a:cubicBezTo>
                  <a:cubicBezTo>
                    <a:pt x="1284351" y="59207"/>
                    <a:pt x="1297305" y="54864"/>
                    <a:pt x="1313154" y="54864"/>
                  </a:cubicBezTo>
                  <a:close/>
                  <a:moveTo>
                    <a:pt x="379704" y="54864"/>
                  </a:moveTo>
                  <a:cubicBezTo>
                    <a:pt x="392506" y="54864"/>
                    <a:pt x="403250" y="57759"/>
                    <a:pt x="411937" y="63550"/>
                  </a:cubicBezTo>
                  <a:cubicBezTo>
                    <a:pt x="420624" y="69342"/>
                    <a:pt x="427482" y="76809"/>
                    <a:pt x="432511" y="85953"/>
                  </a:cubicBezTo>
                  <a:cubicBezTo>
                    <a:pt x="437540" y="95097"/>
                    <a:pt x="441045" y="105384"/>
                    <a:pt x="443026" y="116814"/>
                  </a:cubicBezTo>
                  <a:cubicBezTo>
                    <a:pt x="445008" y="128244"/>
                    <a:pt x="445846" y="139750"/>
                    <a:pt x="445541" y="151333"/>
                  </a:cubicBezTo>
                  <a:cubicBezTo>
                    <a:pt x="439750" y="153771"/>
                    <a:pt x="432739" y="154990"/>
                    <a:pt x="424510" y="154990"/>
                  </a:cubicBezTo>
                  <a:cubicBezTo>
                    <a:pt x="416890" y="154990"/>
                    <a:pt x="410489" y="153924"/>
                    <a:pt x="405307" y="151790"/>
                  </a:cubicBezTo>
                  <a:cubicBezTo>
                    <a:pt x="405612" y="148132"/>
                    <a:pt x="405612" y="143637"/>
                    <a:pt x="405307" y="138303"/>
                  </a:cubicBezTo>
                  <a:cubicBezTo>
                    <a:pt x="405003" y="132969"/>
                    <a:pt x="404012" y="127787"/>
                    <a:pt x="402336" y="122758"/>
                  </a:cubicBezTo>
                  <a:cubicBezTo>
                    <a:pt x="400659" y="117729"/>
                    <a:pt x="398068" y="113461"/>
                    <a:pt x="394563" y="109956"/>
                  </a:cubicBezTo>
                  <a:cubicBezTo>
                    <a:pt x="391058" y="106451"/>
                    <a:pt x="386257" y="104698"/>
                    <a:pt x="380161" y="104698"/>
                  </a:cubicBezTo>
                  <a:cubicBezTo>
                    <a:pt x="372237" y="104698"/>
                    <a:pt x="365988" y="107746"/>
                    <a:pt x="361416" y="113842"/>
                  </a:cubicBezTo>
                  <a:cubicBezTo>
                    <a:pt x="356844" y="119938"/>
                    <a:pt x="353415" y="127101"/>
                    <a:pt x="351129" y="135331"/>
                  </a:cubicBezTo>
                  <a:cubicBezTo>
                    <a:pt x="348843" y="143560"/>
                    <a:pt x="347395" y="151866"/>
                    <a:pt x="346786" y="160248"/>
                  </a:cubicBezTo>
                  <a:cubicBezTo>
                    <a:pt x="346176" y="168630"/>
                    <a:pt x="345871" y="175260"/>
                    <a:pt x="345871" y="180136"/>
                  </a:cubicBezTo>
                  <a:cubicBezTo>
                    <a:pt x="345871" y="187147"/>
                    <a:pt x="346481" y="194081"/>
                    <a:pt x="347700" y="200939"/>
                  </a:cubicBezTo>
                  <a:cubicBezTo>
                    <a:pt x="348919" y="207797"/>
                    <a:pt x="351129" y="214045"/>
                    <a:pt x="354330" y="219684"/>
                  </a:cubicBezTo>
                  <a:cubicBezTo>
                    <a:pt x="357530" y="225323"/>
                    <a:pt x="361950" y="230200"/>
                    <a:pt x="367588" y="234315"/>
                  </a:cubicBezTo>
                  <a:cubicBezTo>
                    <a:pt x="373227" y="238429"/>
                    <a:pt x="380466" y="241096"/>
                    <a:pt x="389305" y="242316"/>
                  </a:cubicBezTo>
                  <a:cubicBezTo>
                    <a:pt x="395097" y="242925"/>
                    <a:pt x="400735" y="242011"/>
                    <a:pt x="406222" y="239572"/>
                  </a:cubicBezTo>
                  <a:cubicBezTo>
                    <a:pt x="406527" y="234391"/>
                    <a:pt x="406679" y="230657"/>
                    <a:pt x="406679" y="228371"/>
                  </a:cubicBezTo>
                  <a:cubicBezTo>
                    <a:pt x="406679" y="226085"/>
                    <a:pt x="406679" y="224180"/>
                    <a:pt x="406679" y="222656"/>
                  </a:cubicBezTo>
                  <a:cubicBezTo>
                    <a:pt x="406679" y="221132"/>
                    <a:pt x="406603" y="219532"/>
                    <a:pt x="406450" y="217855"/>
                  </a:cubicBezTo>
                  <a:cubicBezTo>
                    <a:pt x="406298" y="216179"/>
                    <a:pt x="406222" y="213360"/>
                    <a:pt x="406222" y="209397"/>
                  </a:cubicBezTo>
                  <a:lnTo>
                    <a:pt x="382905" y="209397"/>
                  </a:lnTo>
                  <a:cubicBezTo>
                    <a:pt x="381076" y="200253"/>
                    <a:pt x="380238" y="192328"/>
                    <a:pt x="380390" y="185623"/>
                  </a:cubicBezTo>
                  <a:cubicBezTo>
                    <a:pt x="380542" y="178917"/>
                    <a:pt x="381381" y="173126"/>
                    <a:pt x="382905" y="168249"/>
                  </a:cubicBezTo>
                  <a:lnTo>
                    <a:pt x="446455" y="168249"/>
                  </a:lnTo>
                  <a:cubicBezTo>
                    <a:pt x="446455" y="179527"/>
                    <a:pt x="446379" y="188976"/>
                    <a:pt x="446227" y="196596"/>
                  </a:cubicBezTo>
                  <a:cubicBezTo>
                    <a:pt x="446074" y="204216"/>
                    <a:pt x="445998" y="211759"/>
                    <a:pt x="445998" y="219227"/>
                  </a:cubicBezTo>
                  <a:cubicBezTo>
                    <a:pt x="445998" y="226695"/>
                    <a:pt x="445998" y="234924"/>
                    <a:pt x="445998" y="243916"/>
                  </a:cubicBezTo>
                  <a:cubicBezTo>
                    <a:pt x="445998" y="252907"/>
                    <a:pt x="445998" y="264414"/>
                    <a:pt x="445998" y="278434"/>
                  </a:cubicBezTo>
                  <a:cubicBezTo>
                    <a:pt x="439597" y="280568"/>
                    <a:pt x="431368" y="282549"/>
                    <a:pt x="421309" y="284378"/>
                  </a:cubicBezTo>
                  <a:cubicBezTo>
                    <a:pt x="411251" y="286207"/>
                    <a:pt x="401802" y="287426"/>
                    <a:pt x="392963" y="288036"/>
                  </a:cubicBezTo>
                  <a:cubicBezTo>
                    <a:pt x="376809" y="288950"/>
                    <a:pt x="362864" y="286131"/>
                    <a:pt x="351129" y="279577"/>
                  </a:cubicBezTo>
                  <a:cubicBezTo>
                    <a:pt x="339394" y="273024"/>
                    <a:pt x="329869" y="264414"/>
                    <a:pt x="322554" y="253746"/>
                  </a:cubicBezTo>
                  <a:cubicBezTo>
                    <a:pt x="315239" y="243078"/>
                    <a:pt x="309905" y="231114"/>
                    <a:pt x="306552" y="217855"/>
                  </a:cubicBezTo>
                  <a:cubicBezTo>
                    <a:pt x="303199" y="204597"/>
                    <a:pt x="301675" y="191719"/>
                    <a:pt x="301980" y="179222"/>
                  </a:cubicBezTo>
                  <a:cubicBezTo>
                    <a:pt x="302285" y="167944"/>
                    <a:pt x="303504" y="155143"/>
                    <a:pt x="305638" y="140817"/>
                  </a:cubicBezTo>
                  <a:cubicBezTo>
                    <a:pt x="307771" y="126492"/>
                    <a:pt x="311658" y="112928"/>
                    <a:pt x="317296" y="100126"/>
                  </a:cubicBezTo>
                  <a:cubicBezTo>
                    <a:pt x="322935" y="87325"/>
                    <a:pt x="330784" y="76581"/>
                    <a:pt x="340842" y="67894"/>
                  </a:cubicBezTo>
                  <a:cubicBezTo>
                    <a:pt x="350901" y="59207"/>
                    <a:pt x="363855" y="54864"/>
                    <a:pt x="379704" y="54864"/>
                  </a:cubicBezTo>
                  <a:close/>
                  <a:moveTo>
                    <a:pt x="207797" y="53492"/>
                  </a:moveTo>
                  <a:cubicBezTo>
                    <a:pt x="220599" y="53492"/>
                    <a:pt x="231724" y="57302"/>
                    <a:pt x="241173" y="64922"/>
                  </a:cubicBezTo>
                  <a:cubicBezTo>
                    <a:pt x="250621" y="72542"/>
                    <a:pt x="258546" y="82143"/>
                    <a:pt x="264947" y="93726"/>
                  </a:cubicBezTo>
                  <a:cubicBezTo>
                    <a:pt x="271348" y="105308"/>
                    <a:pt x="276148" y="117805"/>
                    <a:pt x="279349" y="131216"/>
                  </a:cubicBezTo>
                  <a:cubicBezTo>
                    <a:pt x="282549" y="144627"/>
                    <a:pt x="284149" y="157276"/>
                    <a:pt x="284149" y="169164"/>
                  </a:cubicBezTo>
                  <a:cubicBezTo>
                    <a:pt x="284149" y="181965"/>
                    <a:pt x="283006" y="194233"/>
                    <a:pt x="280720" y="205968"/>
                  </a:cubicBezTo>
                  <a:cubicBezTo>
                    <a:pt x="278434" y="217703"/>
                    <a:pt x="275158" y="228371"/>
                    <a:pt x="270891" y="237972"/>
                  </a:cubicBezTo>
                  <a:cubicBezTo>
                    <a:pt x="266623" y="247573"/>
                    <a:pt x="261670" y="255879"/>
                    <a:pt x="256032" y="262890"/>
                  </a:cubicBezTo>
                  <a:cubicBezTo>
                    <a:pt x="250393" y="269900"/>
                    <a:pt x="244068" y="275386"/>
                    <a:pt x="237058" y="279349"/>
                  </a:cubicBezTo>
                  <a:cubicBezTo>
                    <a:pt x="232791" y="281787"/>
                    <a:pt x="228219" y="283845"/>
                    <a:pt x="223342" y="285521"/>
                  </a:cubicBezTo>
                  <a:cubicBezTo>
                    <a:pt x="218465" y="287197"/>
                    <a:pt x="213131" y="288036"/>
                    <a:pt x="207340" y="288036"/>
                  </a:cubicBezTo>
                  <a:cubicBezTo>
                    <a:pt x="197281" y="288036"/>
                    <a:pt x="185547" y="284988"/>
                    <a:pt x="172135" y="278892"/>
                  </a:cubicBezTo>
                  <a:cubicBezTo>
                    <a:pt x="166954" y="276453"/>
                    <a:pt x="161848" y="271805"/>
                    <a:pt x="156819" y="264947"/>
                  </a:cubicBezTo>
                  <a:cubicBezTo>
                    <a:pt x="151790" y="258089"/>
                    <a:pt x="147370" y="249936"/>
                    <a:pt x="143560" y="240487"/>
                  </a:cubicBezTo>
                  <a:cubicBezTo>
                    <a:pt x="139750" y="231038"/>
                    <a:pt x="136626" y="220522"/>
                    <a:pt x="134188" y="208940"/>
                  </a:cubicBezTo>
                  <a:cubicBezTo>
                    <a:pt x="131749" y="197358"/>
                    <a:pt x="130530" y="185470"/>
                    <a:pt x="130530" y="173278"/>
                  </a:cubicBezTo>
                  <a:cubicBezTo>
                    <a:pt x="130530" y="162306"/>
                    <a:pt x="131826" y="149885"/>
                    <a:pt x="134416" y="136017"/>
                  </a:cubicBezTo>
                  <a:cubicBezTo>
                    <a:pt x="137007" y="122148"/>
                    <a:pt x="141274" y="109118"/>
                    <a:pt x="147218" y="96926"/>
                  </a:cubicBezTo>
                  <a:cubicBezTo>
                    <a:pt x="153162" y="84734"/>
                    <a:pt x="161086" y="74447"/>
                    <a:pt x="170992" y="66065"/>
                  </a:cubicBezTo>
                  <a:cubicBezTo>
                    <a:pt x="180898" y="57683"/>
                    <a:pt x="193167" y="53492"/>
                    <a:pt x="207797" y="53492"/>
                  </a:cubicBezTo>
                  <a:close/>
                  <a:moveTo>
                    <a:pt x="1061770" y="2286"/>
                  </a:moveTo>
                  <a:cubicBezTo>
                    <a:pt x="1075486" y="2286"/>
                    <a:pt x="1086688" y="4724"/>
                    <a:pt x="1095375" y="9601"/>
                  </a:cubicBezTo>
                  <a:cubicBezTo>
                    <a:pt x="1104061" y="14478"/>
                    <a:pt x="1110767" y="20878"/>
                    <a:pt x="1115491" y="28803"/>
                  </a:cubicBezTo>
                  <a:cubicBezTo>
                    <a:pt x="1120216" y="36728"/>
                    <a:pt x="1123111" y="45720"/>
                    <a:pt x="1124178" y="55778"/>
                  </a:cubicBezTo>
                  <a:cubicBezTo>
                    <a:pt x="1125245" y="65836"/>
                    <a:pt x="1124864" y="76047"/>
                    <a:pt x="1123035" y="86410"/>
                  </a:cubicBezTo>
                  <a:cubicBezTo>
                    <a:pt x="1122426" y="87020"/>
                    <a:pt x="1120749" y="87477"/>
                    <a:pt x="1118006" y="87782"/>
                  </a:cubicBezTo>
                  <a:cubicBezTo>
                    <a:pt x="1115263" y="88087"/>
                    <a:pt x="1111910" y="88239"/>
                    <a:pt x="1107948" y="88239"/>
                  </a:cubicBezTo>
                  <a:cubicBezTo>
                    <a:pt x="1103985" y="88239"/>
                    <a:pt x="1099718" y="88239"/>
                    <a:pt x="1095146" y="88239"/>
                  </a:cubicBezTo>
                  <a:cubicBezTo>
                    <a:pt x="1090574" y="88239"/>
                    <a:pt x="1086154" y="88087"/>
                    <a:pt x="1081887" y="87782"/>
                  </a:cubicBezTo>
                  <a:cubicBezTo>
                    <a:pt x="1082497" y="79552"/>
                    <a:pt x="1081659" y="71475"/>
                    <a:pt x="1079373" y="63550"/>
                  </a:cubicBezTo>
                  <a:cubicBezTo>
                    <a:pt x="1077087" y="55626"/>
                    <a:pt x="1072591" y="51054"/>
                    <a:pt x="1065885" y="49834"/>
                  </a:cubicBezTo>
                  <a:cubicBezTo>
                    <a:pt x="1062228" y="49225"/>
                    <a:pt x="1059027" y="49987"/>
                    <a:pt x="1056284" y="52120"/>
                  </a:cubicBezTo>
                  <a:cubicBezTo>
                    <a:pt x="1053541" y="54254"/>
                    <a:pt x="1051331" y="57226"/>
                    <a:pt x="1049655" y="61036"/>
                  </a:cubicBezTo>
                  <a:cubicBezTo>
                    <a:pt x="1047978" y="64846"/>
                    <a:pt x="1046911" y="69418"/>
                    <a:pt x="1046454" y="74752"/>
                  </a:cubicBezTo>
                  <a:cubicBezTo>
                    <a:pt x="1045997" y="80086"/>
                    <a:pt x="1045921" y="85496"/>
                    <a:pt x="1046226" y="90982"/>
                  </a:cubicBezTo>
                  <a:cubicBezTo>
                    <a:pt x="1046835" y="98298"/>
                    <a:pt x="1049807" y="105537"/>
                    <a:pt x="1055141" y="112699"/>
                  </a:cubicBezTo>
                  <a:cubicBezTo>
                    <a:pt x="1060475" y="119862"/>
                    <a:pt x="1066952" y="126034"/>
                    <a:pt x="1074572" y="131216"/>
                  </a:cubicBezTo>
                  <a:cubicBezTo>
                    <a:pt x="1082192" y="136398"/>
                    <a:pt x="1089431" y="141960"/>
                    <a:pt x="1096289" y="147904"/>
                  </a:cubicBezTo>
                  <a:cubicBezTo>
                    <a:pt x="1103147" y="153847"/>
                    <a:pt x="1109167" y="160248"/>
                    <a:pt x="1114348" y="167106"/>
                  </a:cubicBezTo>
                  <a:cubicBezTo>
                    <a:pt x="1119530" y="173964"/>
                    <a:pt x="1123645" y="181279"/>
                    <a:pt x="1126693" y="189052"/>
                  </a:cubicBezTo>
                  <a:cubicBezTo>
                    <a:pt x="1129741" y="196824"/>
                    <a:pt x="1131265" y="205130"/>
                    <a:pt x="1131265" y="213969"/>
                  </a:cubicBezTo>
                  <a:cubicBezTo>
                    <a:pt x="1131265" y="221284"/>
                    <a:pt x="1129969" y="228295"/>
                    <a:pt x="1127379" y="235000"/>
                  </a:cubicBezTo>
                  <a:cubicBezTo>
                    <a:pt x="1124788" y="241706"/>
                    <a:pt x="1121435" y="247954"/>
                    <a:pt x="1117320" y="253746"/>
                  </a:cubicBezTo>
                  <a:cubicBezTo>
                    <a:pt x="1113205" y="259537"/>
                    <a:pt x="1108633" y="264490"/>
                    <a:pt x="1103604" y="268605"/>
                  </a:cubicBezTo>
                  <a:cubicBezTo>
                    <a:pt x="1098575" y="272719"/>
                    <a:pt x="1093622" y="275691"/>
                    <a:pt x="1088745" y="277520"/>
                  </a:cubicBezTo>
                  <a:cubicBezTo>
                    <a:pt x="1086612" y="278434"/>
                    <a:pt x="1082421" y="279730"/>
                    <a:pt x="1076172" y="281406"/>
                  </a:cubicBezTo>
                  <a:cubicBezTo>
                    <a:pt x="1069924" y="283083"/>
                    <a:pt x="1061313" y="283921"/>
                    <a:pt x="1050340" y="283921"/>
                  </a:cubicBezTo>
                  <a:cubicBezTo>
                    <a:pt x="1044244" y="283921"/>
                    <a:pt x="1037539" y="283540"/>
                    <a:pt x="1030224" y="282778"/>
                  </a:cubicBezTo>
                  <a:cubicBezTo>
                    <a:pt x="1022908" y="282016"/>
                    <a:pt x="1014831" y="280568"/>
                    <a:pt x="1005992" y="278434"/>
                  </a:cubicBezTo>
                  <a:cubicBezTo>
                    <a:pt x="1005078" y="271119"/>
                    <a:pt x="1004697" y="264947"/>
                    <a:pt x="1004849" y="259918"/>
                  </a:cubicBezTo>
                  <a:cubicBezTo>
                    <a:pt x="1005001" y="254889"/>
                    <a:pt x="1005382" y="250545"/>
                    <a:pt x="1005992" y="246888"/>
                  </a:cubicBezTo>
                  <a:cubicBezTo>
                    <a:pt x="1006602" y="243230"/>
                    <a:pt x="1007364" y="240106"/>
                    <a:pt x="1008278" y="237515"/>
                  </a:cubicBezTo>
                  <a:cubicBezTo>
                    <a:pt x="1009192" y="234924"/>
                    <a:pt x="1010107" y="232257"/>
                    <a:pt x="1011021" y="229514"/>
                  </a:cubicBezTo>
                  <a:cubicBezTo>
                    <a:pt x="1023518" y="233172"/>
                    <a:pt x="1034643" y="235000"/>
                    <a:pt x="1044397" y="235000"/>
                  </a:cubicBezTo>
                  <a:cubicBezTo>
                    <a:pt x="1055370" y="235000"/>
                    <a:pt x="1063980" y="233019"/>
                    <a:pt x="1070229" y="229057"/>
                  </a:cubicBezTo>
                  <a:cubicBezTo>
                    <a:pt x="1076477" y="225094"/>
                    <a:pt x="1079601" y="219608"/>
                    <a:pt x="1079601" y="212598"/>
                  </a:cubicBezTo>
                  <a:cubicBezTo>
                    <a:pt x="1079601" y="209854"/>
                    <a:pt x="1078763" y="206654"/>
                    <a:pt x="1077087" y="202996"/>
                  </a:cubicBezTo>
                  <a:cubicBezTo>
                    <a:pt x="1075410" y="199339"/>
                    <a:pt x="1073200" y="195681"/>
                    <a:pt x="1070457" y="192024"/>
                  </a:cubicBezTo>
                  <a:cubicBezTo>
                    <a:pt x="1067714" y="188366"/>
                    <a:pt x="1064818" y="184861"/>
                    <a:pt x="1061770" y="181508"/>
                  </a:cubicBezTo>
                  <a:cubicBezTo>
                    <a:pt x="1058722" y="178155"/>
                    <a:pt x="1055827" y="175260"/>
                    <a:pt x="1053084" y="172821"/>
                  </a:cubicBezTo>
                  <a:cubicBezTo>
                    <a:pt x="1045464" y="166116"/>
                    <a:pt x="1038453" y="159867"/>
                    <a:pt x="1032052" y="154076"/>
                  </a:cubicBezTo>
                  <a:cubicBezTo>
                    <a:pt x="1025652" y="148285"/>
                    <a:pt x="1020165" y="142265"/>
                    <a:pt x="1015593" y="136017"/>
                  </a:cubicBezTo>
                  <a:cubicBezTo>
                    <a:pt x="1011021" y="129768"/>
                    <a:pt x="1007364" y="122910"/>
                    <a:pt x="1004620" y="115443"/>
                  </a:cubicBezTo>
                  <a:cubicBezTo>
                    <a:pt x="1001877" y="107975"/>
                    <a:pt x="1000201" y="99364"/>
                    <a:pt x="999591" y="89611"/>
                  </a:cubicBezTo>
                  <a:cubicBezTo>
                    <a:pt x="998982" y="81381"/>
                    <a:pt x="999363" y="72237"/>
                    <a:pt x="1000734" y="62179"/>
                  </a:cubicBezTo>
                  <a:cubicBezTo>
                    <a:pt x="1002106" y="52120"/>
                    <a:pt x="1005078" y="42595"/>
                    <a:pt x="1009650" y="33604"/>
                  </a:cubicBezTo>
                  <a:cubicBezTo>
                    <a:pt x="1014222" y="24612"/>
                    <a:pt x="1020699" y="17145"/>
                    <a:pt x="1029081" y="11201"/>
                  </a:cubicBezTo>
                  <a:cubicBezTo>
                    <a:pt x="1037463" y="5257"/>
                    <a:pt x="1048359" y="2286"/>
                    <a:pt x="1061770" y="2286"/>
                  </a:cubicBezTo>
                  <a:close/>
                  <a:moveTo>
                    <a:pt x="24688" y="914"/>
                  </a:moveTo>
                  <a:cubicBezTo>
                    <a:pt x="29870" y="914"/>
                    <a:pt x="34975" y="1447"/>
                    <a:pt x="40005" y="2514"/>
                  </a:cubicBezTo>
                  <a:cubicBezTo>
                    <a:pt x="45034" y="3581"/>
                    <a:pt x="49530" y="5181"/>
                    <a:pt x="53492" y="7315"/>
                  </a:cubicBezTo>
                  <a:cubicBezTo>
                    <a:pt x="53187" y="10363"/>
                    <a:pt x="52959" y="16383"/>
                    <a:pt x="52806" y="25374"/>
                  </a:cubicBezTo>
                  <a:cubicBezTo>
                    <a:pt x="52654" y="34366"/>
                    <a:pt x="52578" y="45110"/>
                    <a:pt x="52578" y="57607"/>
                  </a:cubicBezTo>
                  <a:cubicBezTo>
                    <a:pt x="52578" y="70104"/>
                    <a:pt x="52654" y="83820"/>
                    <a:pt x="52806" y="98755"/>
                  </a:cubicBezTo>
                  <a:cubicBezTo>
                    <a:pt x="52959" y="113690"/>
                    <a:pt x="53035" y="128625"/>
                    <a:pt x="53035" y="143560"/>
                  </a:cubicBezTo>
                  <a:cubicBezTo>
                    <a:pt x="53035" y="158496"/>
                    <a:pt x="53111" y="172897"/>
                    <a:pt x="53263" y="186766"/>
                  </a:cubicBezTo>
                  <a:cubicBezTo>
                    <a:pt x="53416" y="200634"/>
                    <a:pt x="53492" y="212902"/>
                    <a:pt x="53492" y="223570"/>
                  </a:cubicBezTo>
                  <a:cubicBezTo>
                    <a:pt x="65989" y="223266"/>
                    <a:pt x="76352" y="223189"/>
                    <a:pt x="84582" y="223342"/>
                  </a:cubicBezTo>
                  <a:cubicBezTo>
                    <a:pt x="92811" y="223494"/>
                    <a:pt x="101803" y="223570"/>
                    <a:pt x="111556" y="223570"/>
                  </a:cubicBezTo>
                  <a:cubicBezTo>
                    <a:pt x="113385" y="225704"/>
                    <a:pt x="114757" y="229209"/>
                    <a:pt x="115671" y="234086"/>
                  </a:cubicBezTo>
                  <a:cubicBezTo>
                    <a:pt x="116586" y="238963"/>
                    <a:pt x="117043" y="244297"/>
                    <a:pt x="117043" y="250088"/>
                  </a:cubicBezTo>
                  <a:cubicBezTo>
                    <a:pt x="117043" y="255879"/>
                    <a:pt x="116738" y="261442"/>
                    <a:pt x="116128" y="266776"/>
                  </a:cubicBezTo>
                  <a:cubicBezTo>
                    <a:pt x="115519" y="272110"/>
                    <a:pt x="114452" y="276148"/>
                    <a:pt x="112928" y="278892"/>
                  </a:cubicBezTo>
                  <a:cubicBezTo>
                    <a:pt x="96469" y="279501"/>
                    <a:pt x="79171" y="279882"/>
                    <a:pt x="61036" y="280035"/>
                  </a:cubicBezTo>
                  <a:cubicBezTo>
                    <a:pt x="42900" y="280187"/>
                    <a:pt x="23012" y="280111"/>
                    <a:pt x="1371" y="279806"/>
                  </a:cubicBezTo>
                  <a:cubicBezTo>
                    <a:pt x="1676" y="271576"/>
                    <a:pt x="1828" y="260146"/>
                    <a:pt x="1828" y="245516"/>
                  </a:cubicBezTo>
                  <a:cubicBezTo>
                    <a:pt x="1828" y="230886"/>
                    <a:pt x="1752" y="214731"/>
                    <a:pt x="1600" y="197053"/>
                  </a:cubicBezTo>
                  <a:cubicBezTo>
                    <a:pt x="1447" y="179374"/>
                    <a:pt x="1295" y="160858"/>
                    <a:pt x="1143" y="141503"/>
                  </a:cubicBezTo>
                  <a:cubicBezTo>
                    <a:pt x="990" y="122148"/>
                    <a:pt x="838" y="103784"/>
                    <a:pt x="685" y="86410"/>
                  </a:cubicBezTo>
                  <a:cubicBezTo>
                    <a:pt x="533" y="69037"/>
                    <a:pt x="381" y="53263"/>
                    <a:pt x="228" y="39090"/>
                  </a:cubicBezTo>
                  <a:cubicBezTo>
                    <a:pt x="76" y="24917"/>
                    <a:pt x="0" y="14173"/>
                    <a:pt x="0" y="6858"/>
                  </a:cubicBezTo>
                  <a:cubicBezTo>
                    <a:pt x="3352" y="4724"/>
                    <a:pt x="7162" y="3200"/>
                    <a:pt x="11430" y="2286"/>
                  </a:cubicBezTo>
                  <a:cubicBezTo>
                    <a:pt x="15697" y="1371"/>
                    <a:pt x="20116" y="914"/>
                    <a:pt x="24688" y="914"/>
                  </a:cubicBezTo>
                  <a:close/>
                  <a:moveTo>
                    <a:pt x="883005" y="0"/>
                  </a:moveTo>
                  <a:cubicBezTo>
                    <a:pt x="886663" y="0"/>
                    <a:pt x="890549" y="228"/>
                    <a:pt x="894664" y="685"/>
                  </a:cubicBezTo>
                  <a:cubicBezTo>
                    <a:pt x="898779" y="1143"/>
                    <a:pt x="902665" y="1828"/>
                    <a:pt x="906322" y="2743"/>
                  </a:cubicBezTo>
                  <a:cubicBezTo>
                    <a:pt x="909980" y="3657"/>
                    <a:pt x="913180" y="4648"/>
                    <a:pt x="915924" y="5715"/>
                  </a:cubicBezTo>
                  <a:cubicBezTo>
                    <a:pt x="918667" y="6781"/>
                    <a:pt x="920496" y="7924"/>
                    <a:pt x="921410" y="9144"/>
                  </a:cubicBezTo>
                  <a:cubicBezTo>
                    <a:pt x="915009" y="30175"/>
                    <a:pt x="908227" y="52120"/>
                    <a:pt x="901065" y="74980"/>
                  </a:cubicBezTo>
                  <a:cubicBezTo>
                    <a:pt x="893902" y="97840"/>
                    <a:pt x="886663" y="121081"/>
                    <a:pt x="879348" y="144703"/>
                  </a:cubicBezTo>
                  <a:cubicBezTo>
                    <a:pt x="872032" y="168325"/>
                    <a:pt x="864641" y="191795"/>
                    <a:pt x="857173" y="215112"/>
                  </a:cubicBezTo>
                  <a:cubicBezTo>
                    <a:pt x="849706" y="238429"/>
                    <a:pt x="842314" y="261061"/>
                    <a:pt x="834999" y="283006"/>
                  </a:cubicBezTo>
                  <a:cubicBezTo>
                    <a:pt x="830122" y="286054"/>
                    <a:pt x="824026" y="287578"/>
                    <a:pt x="816711" y="287578"/>
                  </a:cubicBezTo>
                  <a:cubicBezTo>
                    <a:pt x="809396" y="287578"/>
                    <a:pt x="802233" y="286359"/>
                    <a:pt x="795223" y="283921"/>
                  </a:cubicBezTo>
                  <a:cubicBezTo>
                    <a:pt x="788212" y="281482"/>
                    <a:pt x="783488" y="278587"/>
                    <a:pt x="781050" y="275234"/>
                  </a:cubicBezTo>
                  <a:cubicBezTo>
                    <a:pt x="787755" y="252984"/>
                    <a:pt x="794308" y="231648"/>
                    <a:pt x="800709" y="211226"/>
                  </a:cubicBezTo>
                  <a:cubicBezTo>
                    <a:pt x="807110" y="190804"/>
                    <a:pt x="813816" y="169926"/>
                    <a:pt x="820826" y="148590"/>
                  </a:cubicBezTo>
                  <a:cubicBezTo>
                    <a:pt x="827836" y="127254"/>
                    <a:pt x="835304" y="104698"/>
                    <a:pt x="843229" y="80924"/>
                  </a:cubicBezTo>
                  <a:cubicBezTo>
                    <a:pt x="851154" y="57150"/>
                    <a:pt x="859993" y="30937"/>
                    <a:pt x="869746" y="2286"/>
                  </a:cubicBezTo>
                  <a:cubicBezTo>
                    <a:pt x="871270" y="1371"/>
                    <a:pt x="873175" y="762"/>
                    <a:pt x="875461" y="457"/>
                  </a:cubicBezTo>
                  <a:cubicBezTo>
                    <a:pt x="877747" y="152"/>
                    <a:pt x="880262" y="0"/>
                    <a:pt x="8830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600" dirty="0">
                <a:latin typeface="The Fountain of Wis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87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0227CF3-E253-AA88-E95F-1F1964AB2695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46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95E3D817-74C7-603E-02BE-3FDBEFB47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07962F6-AE28-D3AB-8B60-5C1AB0D4DB97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900F05D-F855-4ED3-0AD5-FB478D6183BF}"/>
              </a:ext>
            </a:extLst>
          </p:cNvPr>
          <p:cNvGrpSpPr/>
          <p:nvPr/>
        </p:nvGrpSpPr>
        <p:grpSpPr>
          <a:xfrm>
            <a:off x="300975" y="-41378"/>
            <a:ext cx="5982677" cy="6780777"/>
            <a:chOff x="300975" y="-41378"/>
            <a:chExt cx="5982677" cy="678077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3BCED5A-A8AA-09CD-71A4-3AE4D8B8FDA3}"/>
                </a:ext>
              </a:extLst>
            </p:cNvPr>
            <p:cNvGrpSpPr/>
            <p:nvPr/>
          </p:nvGrpSpPr>
          <p:grpSpPr>
            <a:xfrm>
              <a:off x="300975" y="-41378"/>
              <a:ext cx="5982677" cy="6780777"/>
              <a:chOff x="300975" y="-41378"/>
              <a:chExt cx="5982677" cy="6780777"/>
            </a:xfrm>
          </p:grpSpPr>
          <p:sp>
            <p:nvSpPr>
              <p:cNvPr id="106" name="Flowchart: Delay 105">
                <a:extLst>
                  <a:ext uri="{FF2B5EF4-FFF2-40B4-BE49-F238E27FC236}">
                    <a16:creationId xmlns:a16="http://schemas.microsoft.com/office/drawing/2014/main" id="{20AAD3C3-D763-984E-90C1-C7DD303D48AC}"/>
                  </a:ext>
                </a:extLst>
              </p:cNvPr>
              <p:cNvSpPr/>
              <p:nvPr/>
            </p:nvSpPr>
            <p:spPr>
              <a:xfrm>
                <a:off x="5523039" y="5007956"/>
                <a:ext cx="535386" cy="1422608"/>
              </a:xfrm>
              <a:prstGeom prst="flowChartDelay">
                <a:avLst/>
              </a:prstGeom>
              <a:solidFill>
                <a:srgbClr val="AC662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Hard</a:t>
                </a:r>
              </a:p>
            </p:txBody>
          </p:sp>
          <p:sp>
            <p:nvSpPr>
              <p:cNvPr id="105" name="Flowchart: Delay 104">
                <a:extLst>
                  <a:ext uri="{FF2B5EF4-FFF2-40B4-BE49-F238E27FC236}">
                    <a16:creationId xmlns:a16="http://schemas.microsoft.com/office/drawing/2014/main" id="{4077BB2D-FBD8-8FD8-279F-E5EFF39DB312}"/>
                  </a:ext>
                </a:extLst>
              </p:cNvPr>
              <p:cNvSpPr/>
              <p:nvPr/>
            </p:nvSpPr>
            <p:spPr>
              <a:xfrm>
                <a:off x="5523039" y="3398728"/>
                <a:ext cx="535386" cy="1508552"/>
              </a:xfrm>
              <a:prstGeom prst="flowChartDelay">
                <a:avLst/>
              </a:prstGeom>
              <a:solidFill>
                <a:srgbClr val="AC662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Medium</a:t>
                </a:r>
              </a:p>
            </p:txBody>
          </p:sp>
          <p:pic>
            <p:nvPicPr>
              <p:cNvPr id="96" name="Graphic 95" descr="Wreath with solid fill">
                <a:extLst>
                  <a:ext uri="{FF2B5EF4-FFF2-40B4-BE49-F238E27FC236}">
                    <a16:creationId xmlns:a16="http://schemas.microsoft.com/office/drawing/2014/main" id="{03FA17B3-FE3B-57A0-E32D-BE9AD7F0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7324753" flipH="1">
                <a:off x="4212718" y="-41378"/>
                <a:ext cx="2070934" cy="2070934"/>
              </a:xfrm>
              <a:prstGeom prst="rect">
                <a:avLst/>
              </a:prstGeom>
            </p:spPr>
          </p:pic>
          <p:pic>
            <p:nvPicPr>
              <p:cNvPr id="39" name="Graphic 38" descr="Wreath with solid fill">
                <a:extLst>
                  <a:ext uri="{FF2B5EF4-FFF2-40B4-BE49-F238E27FC236}">
                    <a16:creationId xmlns:a16="http://schemas.microsoft.com/office/drawing/2014/main" id="{BD1AC261-1001-9F74-2875-9BE6601B0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4275247">
                <a:off x="300975" y="-41378"/>
                <a:ext cx="2070934" cy="2070934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8F182F-E892-58C2-6BF9-DF176990547F}"/>
                  </a:ext>
                </a:extLst>
              </p:cNvPr>
              <p:cNvSpPr/>
              <p:nvPr/>
            </p:nvSpPr>
            <p:spPr>
              <a:xfrm>
                <a:off x="1082297" y="755288"/>
                <a:ext cx="4421529" cy="5984111"/>
              </a:xfrm>
              <a:prstGeom prst="roundRect">
                <a:avLst>
                  <a:gd name="adj" fmla="val 5326"/>
                </a:avLst>
              </a:prstGeom>
              <a:solidFill>
                <a:srgbClr val="FEDBA3"/>
              </a:solidFill>
              <a:ln w="57150">
                <a:solidFill>
                  <a:srgbClr val="E6AF78"/>
                </a:solidFill>
              </a:ln>
              <a:effectLst>
                <a:glow rad="101600">
                  <a:srgbClr val="CC574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AC81AA-0AB0-D16D-6C94-9B3C291B9136}"/>
                  </a:ext>
                </a:extLst>
              </p:cNvPr>
              <p:cNvSpPr txBox="1"/>
              <p:nvPr/>
            </p:nvSpPr>
            <p:spPr>
              <a:xfrm>
                <a:off x="1776079" y="1537957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Name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3D616C-ECA2-BD48-4163-D45A291D0ED6}"/>
                  </a:ext>
                </a:extLst>
              </p:cNvPr>
              <p:cNvSpPr txBox="1"/>
              <p:nvPr/>
            </p:nvSpPr>
            <p:spPr>
              <a:xfrm>
                <a:off x="4310683" y="1537956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Time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DF1250-3607-327B-C68B-806007A62CE3}"/>
                  </a:ext>
                </a:extLst>
              </p:cNvPr>
              <p:cNvSpPr txBox="1"/>
              <p:nvPr/>
            </p:nvSpPr>
            <p:spPr>
              <a:xfrm>
                <a:off x="2994665" y="1537956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Steps</a:t>
                </a:r>
              </a:p>
            </p:txBody>
          </p:sp>
          <p:sp>
            <p:nvSpPr>
              <p:cNvPr id="102" name="Flowchart: Delay 101">
                <a:extLst>
                  <a:ext uri="{FF2B5EF4-FFF2-40B4-BE49-F238E27FC236}">
                    <a16:creationId xmlns:a16="http://schemas.microsoft.com/office/drawing/2014/main" id="{A095814A-9478-354B-B44F-4B7E01C85D18}"/>
                  </a:ext>
                </a:extLst>
              </p:cNvPr>
              <p:cNvSpPr/>
              <p:nvPr/>
            </p:nvSpPr>
            <p:spPr>
              <a:xfrm>
                <a:off x="5523039" y="1922676"/>
                <a:ext cx="535386" cy="1422608"/>
              </a:xfrm>
              <a:prstGeom prst="flowChartDelay">
                <a:avLst/>
              </a:prstGeom>
              <a:solidFill>
                <a:srgbClr val="E6AF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Easy</a:t>
                </a:r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6D8011C8-FE23-1015-9374-A5F943D3AF48}"/>
                  </a:ext>
                </a:extLst>
              </p:cNvPr>
              <p:cNvSpPr/>
              <p:nvPr/>
            </p:nvSpPr>
            <p:spPr>
              <a:xfrm>
                <a:off x="1112777" y="2506980"/>
                <a:ext cx="4361688" cy="4198988"/>
              </a:xfrm>
              <a:prstGeom prst="roundRect">
                <a:avLst>
                  <a:gd name="adj" fmla="val 4983"/>
                </a:avLst>
              </a:prstGeom>
              <a:gradFill>
                <a:gsLst>
                  <a:gs pos="0">
                    <a:schemeClr val="tx1">
                      <a:alpha val="26000"/>
                    </a:schemeClr>
                  </a:gs>
                  <a:gs pos="45000">
                    <a:schemeClr val="tx1">
                      <a:alpha val="0"/>
                    </a:schemeClr>
                  </a:gs>
                </a:gsLst>
                <a:lin ang="16200000" scaled="1"/>
              </a:gra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E62E74F-7376-C097-691C-368A2B61E959}"/>
                </a:ext>
              </a:extLst>
            </p:cNvPr>
            <p:cNvGrpSpPr/>
            <p:nvPr/>
          </p:nvGrpSpPr>
          <p:grpSpPr>
            <a:xfrm>
              <a:off x="1434763" y="677851"/>
              <a:ext cx="3716597" cy="923331"/>
              <a:chOff x="1434763" y="677851"/>
              <a:chExt cx="3716597" cy="92333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91AB03-AD11-CD19-63E1-26710A05967C}"/>
                  </a:ext>
                </a:extLst>
              </p:cNvPr>
              <p:cNvGrpSpPr/>
              <p:nvPr/>
            </p:nvGrpSpPr>
            <p:grpSpPr>
              <a:xfrm>
                <a:off x="1434763" y="723192"/>
                <a:ext cx="3716597" cy="877990"/>
                <a:chOff x="1434763" y="457200"/>
                <a:chExt cx="3716597" cy="1165125"/>
              </a:xfrm>
            </p:grpSpPr>
            <p:sp>
              <p:nvSpPr>
                <p:cNvPr id="8" name="Flowchart: Delay 7">
                  <a:extLst>
                    <a:ext uri="{FF2B5EF4-FFF2-40B4-BE49-F238E27FC236}">
                      <a16:creationId xmlns:a16="http://schemas.microsoft.com/office/drawing/2014/main" id="{3A26807B-10AC-C0EB-C541-48C2E601D1F8}"/>
                    </a:ext>
                  </a:extLst>
                </p:cNvPr>
                <p:cNvSpPr/>
                <p:nvPr/>
              </p:nvSpPr>
              <p:spPr>
                <a:xfrm rot="5400000">
                  <a:off x="2710500" y="-818535"/>
                  <a:ext cx="1165123" cy="3716597"/>
                </a:xfrm>
                <a:prstGeom prst="flowChartDelay">
                  <a:avLst/>
                </a:prstGeom>
                <a:solidFill>
                  <a:srgbClr val="7D9BB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Flowchart: Delay 6">
                  <a:extLst>
                    <a:ext uri="{FF2B5EF4-FFF2-40B4-BE49-F238E27FC236}">
                      <a16:creationId xmlns:a16="http://schemas.microsoft.com/office/drawing/2014/main" id="{3F762FAB-152D-6F8D-6821-CFD3DEA1D08C}"/>
                    </a:ext>
                  </a:extLst>
                </p:cNvPr>
                <p:cNvSpPr/>
                <p:nvPr/>
              </p:nvSpPr>
              <p:spPr>
                <a:xfrm rot="5400000">
                  <a:off x="2759234" y="-789358"/>
                  <a:ext cx="1066161" cy="3559278"/>
                </a:xfrm>
                <a:prstGeom prst="flowChartDelay">
                  <a:avLst/>
                </a:prstGeom>
                <a:solidFill>
                  <a:srgbClr val="6CB4F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24614C3-BD4B-009F-B1E9-132CE05D9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2676" y="728906"/>
                <a:ext cx="3559278" cy="0"/>
              </a:xfrm>
              <a:prstGeom prst="line">
                <a:avLst/>
              </a:prstGeom>
              <a:ln w="285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0EC518C-9937-DDCC-D24E-D7C43D2D6D92}"/>
                  </a:ext>
                </a:extLst>
              </p:cNvPr>
              <p:cNvGrpSpPr/>
              <p:nvPr/>
            </p:nvGrpSpPr>
            <p:grpSpPr>
              <a:xfrm>
                <a:off x="1434763" y="677851"/>
                <a:ext cx="3716596" cy="54864"/>
                <a:chOff x="1308384" y="1739333"/>
                <a:chExt cx="3702610" cy="14507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28F7E96-D2C8-07A4-FDDF-A0767788FAD4}"/>
                    </a:ext>
                  </a:extLst>
                </p:cNvPr>
                <p:cNvSpPr/>
                <p:nvPr/>
              </p:nvSpPr>
              <p:spPr>
                <a:xfrm>
                  <a:off x="1308384" y="1739338"/>
                  <a:ext cx="3702610" cy="145070"/>
                </a:xfrm>
                <a:prstGeom prst="rect">
                  <a:avLst/>
                </a:prstGeom>
                <a:solidFill>
                  <a:srgbClr val="6A8C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104373-0325-D2D6-74E1-53BE76D61486}"/>
                    </a:ext>
                  </a:extLst>
                </p:cNvPr>
                <p:cNvSpPr/>
                <p:nvPr/>
              </p:nvSpPr>
              <p:spPr>
                <a:xfrm>
                  <a:off x="1386003" y="1739333"/>
                  <a:ext cx="3545884" cy="145075"/>
                </a:xfrm>
                <a:prstGeom prst="rect">
                  <a:avLst/>
                </a:prstGeom>
                <a:solidFill>
                  <a:srgbClr val="4FA5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F6FB72-79A4-652A-C2D4-EB3DB4697B7B}"/>
                  </a:ext>
                </a:extLst>
              </p:cNvPr>
              <p:cNvSpPr txBox="1"/>
              <p:nvPr/>
            </p:nvSpPr>
            <p:spPr>
              <a:xfrm>
                <a:off x="2023717" y="859761"/>
                <a:ext cx="2560895" cy="430683"/>
              </a:xfrm>
              <a:custGeom>
                <a:avLst/>
                <a:gdLst/>
                <a:ahLst/>
                <a:cxnLst/>
                <a:rect l="l" t="t" r="r" b="b"/>
                <a:pathLst>
                  <a:path w="2560895" h="430683">
                    <a:moveTo>
                      <a:pt x="1443533" y="261976"/>
                    </a:moveTo>
                    <a:cubicBezTo>
                      <a:pt x="1443533" y="267462"/>
                      <a:pt x="1443533" y="274320"/>
                      <a:pt x="1443533" y="282550"/>
                    </a:cubicBezTo>
                    <a:cubicBezTo>
                      <a:pt x="1443533" y="290780"/>
                      <a:pt x="1443533" y="299581"/>
                      <a:pt x="1443533" y="308953"/>
                    </a:cubicBezTo>
                    <a:cubicBezTo>
                      <a:pt x="1443533" y="318326"/>
                      <a:pt x="1443648" y="327698"/>
                      <a:pt x="1443876" y="337071"/>
                    </a:cubicBezTo>
                    <a:cubicBezTo>
                      <a:pt x="1444105" y="346444"/>
                      <a:pt x="1444219" y="355245"/>
                      <a:pt x="1444219" y="363474"/>
                    </a:cubicBezTo>
                    <a:cubicBezTo>
                      <a:pt x="1450620" y="363932"/>
                      <a:pt x="1457478" y="363589"/>
                      <a:pt x="1464793" y="362446"/>
                    </a:cubicBezTo>
                    <a:cubicBezTo>
                      <a:pt x="1472108" y="361303"/>
                      <a:pt x="1478966" y="359131"/>
                      <a:pt x="1485367" y="355931"/>
                    </a:cubicBezTo>
                    <a:cubicBezTo>
                      <a:pt x="1491768" y="352730"/>
                      <a:pt x="1497026" y="348158"/>
                      <a:pt x="1501140" y="342215"/>
                    </a:cubicBezTo>
                    <a:cubicBezTo>
                      <a:pt x="1505255" y="336271"/>
                      <a:pt x="1507313" y="328956"/>
                      <a:pt x="1507313" y="320269"/>
                    </a:cubicBezTo>
                    <a:cubicBezTo>
                      <a:pt x="1507313" y="303810"/>
                      <a:pt x="1502626" y="289980"/>
                      <a:pt x="1493254" y="278778"/>
                    </a:cubicBezTo>
                    <a:cubicBezTo>
                      <a:pt x="1483881" y="267577"/>
                      <a:pt x="1467308" y="261976"/>
                      <a:pt x="1443533" y="261976"/>
                    </a:cubicBezTo>
                    <a:close/>
                    <a:moveTo>
                      <a:pt x="1949272" y="182423"/>
                    </a:moveTo>
                    <a:cubicBezTo>
                      <a:pt x="1946529" y="194768"/>
                      <a:pt x="1944243" y="205283"/>
                      <a:pt x="1942414" y="213970"/>
                    </a:cubicBezTo>
                    <a:cubicBezTo>
                      <a:pt x="1940586" y="222657"/>
                      <a:pt x="1938757" y="231001"/>
                      <a:pt x="1936928" y="239002"/>
                    </a:cubicBezTo>
                    <a:cubicBezTo>
                      <a:pt x="1935099" y="247003"/>
                      <a:pt x="1933499" y="255461"/>
                      <a:pt x="1932127" y="264376"/>
                    </a:cubicBezTo>
                    <a:cubicBezTo>
                      <a:pt x="1930756" y="273292"/>
                      <a:pt x="1928927" y="283922"/>
                      <a:pt x="1926641" y="296266"/>
                    </a:cubicBezTo>
                    <a:cubicBezTo>
                      <a:pt x="1935328" y="296266"/>
                      <a:pt x="1942872" y="296266"/>
                      <a:pt x="1949272" y="296266"/>
                    </a:cubicBezTo>
                    <a:cubicBezTo>
                      <a:pt x="1955216" y="296266"/>
                      <a:pt x="1960588" y="296152"/>
                      <a:pt x="1965389" y="295923"/>
                    </a:cubicBezTo>
                    <a:cubicBezTo>
                      <a:pt x="1970189" y="295695"/>
                      <a:pt x="1972818" y="295580"/>
                      <a:pt x="1973275" y="295580"/>
                    </a:cubicBezTo>
                    <a:cubicBezTo>
                      <a:pt x="1970532" y="276835"/>
                      <a:pt x="1967103" y="258890"/>
                      <a:pt x="1962988" y="241745"/>
                    </a:cubicBezTo>
                    <a:cubicBezTo>
                      <a:pt x="1958874" y="224600"/>
                      <a:pt x="1954302" y="204826"/>
                      <a:pt x="1949272" y="182423"/>
                    </a:cubicBezTo>
                    <a:close/>
                    <a:moveTo>
                      <a:pt x="520523" y="182423"/>
                    </a:moveTo>
                    <a:cubicBezTo>
                      <a:pt x="517779" y="194768"/>
                      <a:pt x="515493" y="205283"/>
                      <a:pt x="513665" y="213970"/>
                    </a:cubicBezTo>
                    <a:cubicBezTo>
                      <a:pt x="511836" y="222657"/>
                      <a:pt x="510007" y="231001"/>
                      <a:pt x="508178" y="239002"/>
                    </a:cubicBezTo>
                    <a:cubicBezTo>
                      <a:pt x="506349" y="247003"/>
                      <a:pt x="504749" y="255461"/>
                      <a:pt x="503378" y="264376"/>
                    </a:cubicBezTo>
                    <a:cubicBezTo>
                      <a:pt x="502006" y="273292"/>
                      <a:pt x="500177" y="283922"/>
                      <a:pt x="497891" y="296266"/>
                    </a:cubicBezTo>
                    <a:cubicBezTo>
                      <a:pt x="506578" y="296266"/>
                      <a:pt x="514122" y="296266"/>
                      <a:pt x="520523" y="296266"/>
                    </a:cubicBezTo>
                    <a:cubicBezTo>
                      <a:pt x="526466" y="296266"/>
                      <a:pt x="531838" y="296152"/>
                      <a:pt x="536639" y="295923"/>
                    </a:cubicBezTo>
                    <a:cubicBezTo>
                      <a:pt x="541439" y="295695"/>
                      <a:pt x="544068" y="295580"/>
                      <a:pt x="544526" y="295580"/>
                    </a:cubicBezTo>
                    <a:cubicBezTo>
                      <a:pt x="541782" y="276835"/>
                      <a:pt x="538353" y="258890"/>
                      <a:pt x="534239" y="241745"/>
                    </a:cubicBezTo>
                    <a:cubicBezTo>
                      <a:pt x="530124" y="224600"/>
                      <a:pt x="525552" y="204826"/>
                      <a:pt x="520523" y="182423"/>
                    </a:cubicBezTo>
                    <a:close/>
                    <a:moveTo>
                      <a:pt x="1707795" y="157734"/>
                    </a:moveTo>
                    <a:cubicBezTo>
                      <a:pt x="1701851" y="157734"/>
                      <a:pt x="1695908" y="160592"/>
                      <a:pt x="1689964" y="166307"/>
                    </a:cubicBezTo>
                    <a:cubicBezTo>
                      <a:pt x="1684020" y="172022"/>
                      <a:pt x="1678877" y="179680"/>
                      <a:pt x="1674533" y="189281"/>
                    </a:cubicBezTo>
                    <a:cubicBezTo>
                      <a:pt x="1670190" y="198882"/>
                      <a:pt x="1666761" y="209855"/>
                      <a:pt x="1664246" y="222200"/>
                    </a:cubicBezTo>
                    <a:cubicBezTo>
                      <a:pt x="1661732" y="234544"/>
                      <a:pt x="1660474" y="246888"/>
                      <a:pt x="1660474" y="259233"/>
                    </a:cubicBezTo>
                    <a:cubicBezTo>
                      <a:pt x="1660474" y="267920"/>
                      <a:pt x="1661389" y="277178"/>
                      <a:pt x="1663218" y="287008"/>
                    </a:cubicBezTo>
                    <a:cubicBezTo>
                      <a:pt x="1665046" y="296838"/>
                      <a:pt x="1667790" y="306096"/>
                      <a:pt x="1671447" y="314783"/>
                    </a:cubicBezTo>
                    <a:cubicBezTo>
                      <a:pt x="1675105" y="323469"/>
                      <a:pt x="1679677" y="331356"/>
                      <a:pt x="1685163" y="338443"/>
                    </a:cubicBezTo>
                    <a:cubicBezTo>
                      <a:pt x="1690650" y="345529"/>
                      <a:pt x="1697508" y="350673"/>
                      <a:pt x="1705737" y="353873"/>
                    </a:cubicBezTo>
                    <a:cubicBezTo>
                      <a:pt x="1712138" y="356616"/>
                      <a:pt x="1718082" y="355359"/>
                      <a:pt x="1723568" y="350101"/>
                    </a:cubicBezTo>
                    <a:cubicBezTo>
                      <a:pt x="1729054" y="344844"/>
                      <a:pt x="1733969" y="337414"/>
                      <a:pt x="1738313" y="327813"/>
                    </a:cubicBezTo>
                    <a:cubicBezTo>
                      <a:pt x="1742656" y="318212"/>
                      <a:pt x="1746199" y="307010"/>
                      <a:pt x="1748943" y="294209"/>
                    </a:cubicBezTo>
                    <a:cubicBezTo>
                      <a:pt x="1751686" y="281407"/>
                      <a:pt x="1753286" y="268834"/>
                      <a:pt x="1753743" y="256490"/>
                    </a:cubicBezTo>
                    <a:cubicBezTo>
                      <a:pt x="1753743" y="247803"/>
                      <a:pt x="1752715" y="237744"/>
                      <a:pt x="1750657" y="226314"/>
                    </a:cubicBezTo>
                    <a:cubicBezTo>
                      <a:pt x="1748600" y="214884"/>
                      <a:pt x="1745628" y="204140"/>
                      <a:pt x="1741742" y="194082"/>
                    </a:cubicBezTo>
                    <a:cubicBezTo>
                      <a:pt x="1737855" y="184023"/>
                      <a:pt x="1733055" y="175451"/>
                      <a:pt x="1727340" y="168364"/>
                    </a:cubicBezTo>
                    <a:cubicBezTo>
                      <a:pt x="1721625" y="161278"/>
                      <a:pt x="1715110" y="157734"/>
                      <a:pt x="1707795" y="157734"/>
                    </a:cubicBezTo>
                    <a:close/>
                    <a:moveTo>
                      <a:pt x="2426665" y="150876"/>
                    </a:moveTo>
                    <a:cubicBezTo>
                      <a:pt x="2427123" y="154077"/>
                      <a:pt x="2427466" y="160935"/>
                      <a:pt x="2427694" y="171450"/>
                    </a:cubicBezTo>
                    <a:cubicBezTo>
                      <a:pt x="2427923" y="181966"/>
                      <a:pt x="2428037" y="194310"/>
                      <a:pt x="2428037" y="208484"/>
                    </a:cubicBezTo>
                    <a:cubicBezTo>
                      <a:pt x="2428037" y="222657"/>
                      <a:pt x="2428037" y="237630"/>
                      <a:pt x="2428037" y="253404"/>
                    </a:cubicBezTo>
                    <a:cubicBezTo>
                      <a:pt x="2428037" y="269177"/>
                      <a:pt x="2428037" y="283579"/>
                      <a:pt x="2428037" y="296609"/>
                    </a:cubicBezTo>
                    <a:cubicBezTo>
                      <a:pt x="2428037" y="309639"/>
                      <a:pt x="2428037" y="320383"/>
                      <a:pt x="2428037" y="328842"/>
                    </a:cubicBezTo>
                    <a:cubicBezTo>
                      <a:pt x="2428037" y="337300"/>
                      <a:pt x="2428266" y="341529"/>
                      <a:pt x="2428723" y="341529"/>
                    </a:cubicBezTo>
                    <a:cubicBezTo>
                      <a:pt x="2443353" y="340157"/>
                      <a:pt x="2455240" y="336042"/>
                      <a:pt x="2464384" y="329184"/>
                    </a:cubicBezTo>
                    <a:cubicBezTo>
                      <a:pt x="2473528" y="322326"/>
                      <a:pt x="2480615" y="314325"/>
                      <a:pt x="2485644" y="305181"/>
                    </a:cubicBezTo>
                    <a:cubicBezTo>
                      <a:pt x="2490673" y="296037"/>
                      <a:pt x="2494103" y="286093"/>
                      <a:pt x="2495931" y="275349"/>
                    </a:cubicBezTo>
                    <a:cubicBezTo>
                      <a:pt x="2497760" y="264605"/>
                      <a:pt x="2498446" y="254432"/>
                      <a:pt x="2497989" y="244831"/>
                    </a:cubicBezTo>
                    <a:cubicBezTo>
                      <a:pt x="2497989" y="237059"/>
                      <a:pt x="2497189" y="228257"/>
                      <a:pt x="2495588" y="218428"/>
                    </a:cubicBezTo>
                    <a:cubicBezTo>
                      <a:pt x="2493988" y="208598"/>
                      <a:pt x="2490673" y="199111"/>
                      <a:pt x="2485644" y="189967"/>
                    </a:cubicBezTo>
                    <a:cubicBezTo>
                      <a:pt x="2480615" y="180823"/>
                      <a:pt x="2473414" y="172593"/>
                      <a:pt x="2464042" y="165278"/>
                    </a:cubicBezTo>
                    <a:cubicBezTo>
                      <a:pt x="2454669" y="157963"/>
                      <a:pt x="2442210" y="153162"/>
                      <a:pt x="2426665" y="150876"/>
                    </a:cubicBezTo>
                    <a:close/>
                    <a:moveTo>
                      <a:pt x="740741" y="150876"/>
                    </a:moveTo>
                    <a:cubicBezTo>
                      <a:pt x="741198" y="154077"/>
                      <a:pt x="741541" y="160935"/>
                      <a:pt x="741769" y="171450"/>
                    </a:cubicBezTo>
                    <a:cubicBezTo>
                      <a:pt x="741998" y="181966"/>
                      <a:pt x="742112" y="194310"/>
                      <a:pt x="742112" y="208484"/>
                    </a:cubicBezTo>
                    <a:cubicBezTo>
                      <a:pt x="742112" y="222657"/>
                      <a:pt x="742112" y="237630"/>
                      <a:pt x="742112" y="253404"/>
                    </a:cubicBezTo>
                    <a:cubicBezTo>
                      <a:pt x="742112" y="269177"/>
                      <a:pt x="742112" y="283579"/>
                      <a:pt x="742112" y="296609"/>
                    </a:cubicBezTo>
                    <a:cubicBezTo>
                      <a:pt x="742112" y="309639"/>
                      <a:pt x="742112" y="320383"/>
                      <a:pt x="742112" y="328842"/>
                    </a:cubicBezTo>
                    <a:cubicBezTo>
                      <a:pt x="742112" y="337300"/>
                      <a:pt x="742341" y="341529"/>
                      <a:pt x="742798" y="341529"/>
                    </a:cubicBezTo>
                    <a:cubicBezTo>
                      <a:pt x="757428" y="340157"/>
                      <a:pt x="769316" y="336042"/>
                      <a:pt x="778459" y="329184"/>
                    </a:cubicBezTo>
                    <a:cubicBezTo>
                      <a:pt x="787603" y="322326"/>
                      <a:pt x="794690" y="314325"/>
                      <a:pt x="799719" y="305181"/>
                    </a:cubicBezTo>
                    <a:cubicBezTo>
                      <a:pt x="804749" y="296037"/>
                      <a:pt x="808178" y="286093"/>
                      <a:pt x="810006" y="275349"/>
                    </a:cubicBezTo>
                    <a:cubicBezTo>
                      <a:pt x="811835" y="264605"/>
                      <a:pt x="812521" y="254432"/>
                      <a:pt x="812064" y="244831"/>
                    </a:cubicBezTo>
                    <a:cubicBezTo>
                      <a:pt x="812064" y="237059"/>
                      <a:pt x="811264" y="228257"/>
                      <a:pt x="809663" y="218428"/>
                    </a:cubicBezTo>
                    <a:cubicBezTo>
                      <a:pt x="808063" y="208598"/>
                      <a:pt x="804749" y="199111"/>
                      <a:pt x="799719" y="189967"/>
                    </a:cubicBezTo>
                    <a:cubicBezTo>
                      <a:pt x="794690" y="180823"/>
                      <a:pt x="787489" y="172593"/>
                      <a:pt x="778116" y="165278"/>
                    </a:cubicBezTo>
                    <a:cubicBezTo>
                      <a:pt x="768744" y="157963"/>
                      <a:pt x="756285" y="153162"/>
                      <a:pt x="740741" y="150876"/>
                    </a:cubicBezTo>
                    <a:close/>
                    <a:moveTo>
                      <a:pt x="2180463" y="147705"/>
                    </a:moveTo>
                    <a:cubicBezTo>
                      <a:pt x="2176806" y="147533"/>
                      <a:pt x="2172919" y="147905"/>
                      <a:pt x="2168804" y="148819"/>
                    </a:cubicBezTo>
                    <a:cubicBezTo>
                      <a:pt x="2168347" y="155220"/>
                      <a:pt x="2168119" y="163449"/>
                      <a:pt x="2168119" y="173508"/>
                    </a:cubicBezTo>
                    <a:cubicBezTo>
                      <a:pt x="2168119" y="183566"/>
                      <a:pt x="2168233" y="194196"/>
                      <a:pt x="2168462" y="205397"/>
                    </a:cubicBezTo>
                    <a:cubicBezTo>
                      <a:pt x="2168690" y="216599"/>
                      <a:pt x="2168919" y="227572"/>
                      <a:pt x="2169147" y="238316"/>
                    </a:cubicBezTo>
                    <a:cubicBezTo>
                      <a:pt x="2169376" y="249060"/>
                      <a:pt x="2169490" y="258318"/>
                      <a:pt x="2169490" y="266091"/>
                    </a:cubicBezTo>
                    <a:cubicBezTo>
                      <a:pt x="2189607" y="263805"/>
                      <a:pt x="2203323" y="256833"/>
                      <a:pt x="2210638" y="245174"/>
                    </a:cubicBezTo>
                    <a:cubicBezTo>
                      <a:pt x="2217954" y="233515"/>
                      <a:pt x="2221154" y="218771"/>
                      <a:pt x="2220240" y="200940"/>
                    </a:cubicBezTo>
                    <a:cubicBezTo>
                      <a:pt x="2220240" y="194082"/>
                      <a:pt x="2219097" y="187109"/>
                      <a:pt x="2216810" y="180023"/>
                    </a:cubicBezTo>
                    <a:cubicBezTo>
                      <a:pt x="2214525" y="172936"/>
                      <a:pt x="2211210" y="166764"/>
                      <a:pt x="2206866" y="161506"/>
                    </a:cubicBezTo>
                    <a:cubicBezTo>
                      <a:pt x="2202523" y="156248"/>
                      <a:pt x="2197151" y="152362"/>
                      <a:pt x="2190750" y="149848"/>
                    </a:cubicBezTo>
                    <a:cubicBezTo>
                      <a:pt x="2187550" y="148590"/>
                      <a:pt x="2184121" y="147876"/>
                      <a:pt x="2180463" y="147705"/>
                    </a:cubicBezTo>
                    <a:close/>
                    <a:moveTo>
                      <a:pt x="1199388" y="147705"/>
                    </a:moveTo>
                    <a:cubicBezTo>
                      <a:pt x="1195731" y="147533"/>
                      <a:pt x="1191845" y="147905"/>
                      <a:pt x="1187730" y="148819"/>
                    </a:cubicBezTo>
                    <a:cubicBezTo>
                      <a:pt x="1187272" y="155220"/>
                      <a:pt x="1187044" y="163449"/>
                      <a:pt x="1187044" y="173508"/>
                    </a:cubicBezTo>
                    <a:cubicBezTo>
                      <a:pt x="1187044" y="183566"/>
                      <a:pt x="1187158" y="194196"/>
                      <a:pt x="1187387" y="205397"/>
                    </a:cubicBezTo>
                    <a:cubicBezTo>
                      <a:pt x="1187615" y="216599"/>
                      <a:pt x="1187844" y="227572"/>
                      <a:pt x="1188073" y="238316"/>
                    </a:cubicBezTo>
                    <a:cubicBezTo>
                      <a:pt x="1188301" y="249060"/>
                      <a:pt x="1188416" y="258318"/>
                      <a:pt x="1188416" y="266091"/>
                    </a:cubicBezTo>
                    <a:cubicBezTo>
                      <a:pt x="1208532" y="263805"/>
                      <a:pt x="1222248" y="256833"/>
                      <a:pt x="1229564" y="245174"/>
                    </a:cubicBezTo>
                    <a:cubicBezTo>
                      <a:pt x="1236879" y="233515"/>
                      <a:pt x="1240079" y="218771"/>
                      <a:pt x="1239165" y="200940"/>
                    </a:cubicBezTo>
                    <a:cubicBezTo>
                      <a:pt x="1239165" y="194082"/>
                      <a:pt x="1238022" y="187109"/>
                      <a:pt x="1235736" y="180023"/>
                    </a:cubicBezTo>
                    <a:cubicBezTo>
                      <a:pt x="1233450" y="172936"/>
                      <a:pt x="1230135" y="166764"/>
                      <a:pt x="1225792" y="161506"/>
                    </a:cubicBezTo>
                    <a:cubicBezTo>
                      <a:pt x="1221448" y="156248"/>
                      <a:pt x="1216076" y="152362"/>
                      <a:pt x="1209675" y="149848"/>
                    </a:cubicBezTo>
                    <a:cubicBezTo>
                      <a:pt x="1206475" y="148590"/>
                      <a:pt x="1203046" y="147876"/>
                      <a:pt x="1199388" y="147705"/>
                    </a:cubicBezTo>
                    <a:close/>
                    <a:moveTo>
                      <a:pt x="1453563" y="140418"/>
                    </a:moveTo>
                    <a:cubicBezTo>
                      <a:pt x="1449391" y="140075"/>
                      <a:pt x="1445133" y="140132"/>
                      <a:pt x="1440790" y="140589"/>
                    </a:cubicBezTo>
                    <a:cubicBezTo>
                      <a:pt x="1440790" y="151105"/>
                      <a:pt x="1440904" y="161621"/>
                      <a:pt x="1441133" y="172136"/>
                    </a:cubicBezTo>
                    <a:cubicBezTo>
                      <a:pt x="1441361" y="182652"/>
                      <a:pt x="1441704" y="192482"/>
                      <a:pt x="1442162" y="201626"/>
                    </a:cubicBezTo>
                    <a:cubicBezTo>
                      <a:pt x="1451305" y="203454"/>
                      <a:pt x="1459992" y="202997"/>
                      <a:pt x="1468222" y="200254"/>
                    </a:cubicBezTo>
                    <a:cubicBezTo>
                      <a:pt x="1476451" y="197511"/>
                      <a:pt x="1482967" y="193510"/>
                      <a:pt x="1487767" y="188252"/>
                    </a:cubicBezTo>
                    <a:cubicBezTo>
                      <a:pt x="1492568" y="182995"/>
                      <a:pt x="1495082" y="177051"/>
                      <a:pt x="1495311" y="170422"/>
                    </a:cubicBezTo>
                    <a:cubicBezTo>
                      <a:pt x="1495540" y="163792"/>
                      <a:pt x="1492225" y="157734"/>
                      <a:pt x="1485367" y="152248"/>
                    </a:cubicBezTo>
                    <a:cubicBezTo>
                      <a:pt x="1480338" y="148133"/>
                      <a:pt x="1473823" y="144933"/>
                      <a:pt x="1465822" y="142647"/>
                    </a:cubicBezTo>
                    <a:cubicBezTo>
                      <a:pt x="1461821" y="141504"/>
                      <a:pt x="1457735" y="140761"/>
                      <a:pt x="1453563" y="140418"/>
                    </a:cubicBezTo>
                    <a:close/>
                    <a:moveTo>
                      <a:pt x="1066648" y="88469"/>
                    </a:moveTo>
                    <a:cubicBezTo>
                      <a:pt x="1068477" y="91669"/>
                      <a:pt x="1069848" y="96127"/>
                      <a:pt x="1070763" y="101842"/>
                    </a:cubicBezTo>
                    <a:cubicBezTo>
                      <a:pt x="1071677" y="107557"/>
                      <a:pt x="1072249" y="113729"/>
                      <a:pt x="1072477" y="120358"/>
                    </a:cubicBezTo>
                    <a:cubicBezTo>
                      <a:pt x="1072706" y="126988"/>
                      <a:pt x="1072592" y="133503"/>
                      <a:pt x="1072134" y="139904"/>
                    </a:cubicBezTo>
                    <a:cubicBezTo>
                      <a:pt x="1071677" y="146304"/>
                      <a:pt x="1070763" y="151562"/>
                      <a:pt x="1069391" y="155677"/>
                    </a:cubicBezTo>
                    <a:cubicBezTo>
                      <a:pt x="1062533" y="155677"/>
                      <a:pt x="1054989" y="155563"/>
                      <a:pt x="1046760" y="155334"/>
                    </a:cubicBezTo>
                    <a:cubicBezTo>
                      <a:pt x="1038530" y="155105"/>
                      <a:pt x="1030301" y="154991"/>
                      <a:pt x="1022071" y="154991"/>
                    </a:cubicBezTo>
                    <a:cubicBezTo>
                      <a:pt x="1013841" y="154991"/>
                      <a:pt x="1005955" y="154991"/>
                      <a:pt x="998411" y="154991"/>
                    </a:cubicBezTo>
                    <a:cubicBezTo>
                      <a:pt x="990867" y="154991"/>
                      <a:pt x="984352" y="155220"/>
                      <a:pt x="978865" y="155677"/>
                    </a:cubicBezTo>
                    <a:cubicBezTo>
                      <a:pt x="978408" y="165735"/>
                      <a:pt x="978065" y="174765"/>
                      <a:pt x="977837" y="182766"/>
                    </a:cubicBezTo>
                    <a:cubicBezTo>
                      <a:pt x="977608" y="190767"/>
                      <a:pt x="977951" y="200025"/>
                      <a:pt x="978865" y="210541"/>
                    </a:cubicBezTo>
                    <a:cubicBezTo>
                      <a:pt x="980694" y="211455"/>
                      <a:pt x="985952" y="212027"/>
                      <a:pt x="994639" y="212255"/>
                    </a:cubicBezTo>
                    <a:cubicBezTo>
                      <a:pt x="1003326" y="212484"/>
                      <a:pt x="1012813" y="212598"/>
                      <a:pt x="1023100" y="212598"/>
                    </a:cubicBezTo>
                    <a:cubicBezTo>
                      <a:pt x="1033387" y="212598"/>
                      <a:pt x="1042873" y="212598"/>
                      <a:pt x="1051560" y="212598"/>
                    </a:cubicBezTo>
                    <a:cubicBezTo>
                      <a:pt x="1060247" y="212598"/>
                      <a:pt x="1065505" y="212827"/>
                      <a:pt x="1067334" y="213284"/>
                    </a:cubicBezTo>
                    <a:cubicBezTo>
                      <a:pt x="1070534" y="223800"/>
                      <a:pt x="1071791" y="235458"/>
                      <a:pt x="1071106" y="248260"/>
                    </a:cubicBezTo>
                    <a:cubicBezTo>
                      <a:pt x="1070420" y="261062"/>
                      <a:pt x="1069391" y="271806"/>
                      <a:pt x="1068019" y="280493"/>
                    </a:cubicBezTo>
                    <a:cubicBezTo>
                      <a:pt x="1048817" y="280950"/>
                      <a:pt x="1032587" y="281064"/>
                      <a:pt x="1019328" y="280836"/>
                    </a:cubicBezTo>
                    <a:cubicBezTo>
                      <a:pt x="1006069" y="280607"/>
                      <a:pt x="992582" y="280950"/>
                      <a:pt x="978865" y="281864"/>
                    </a:cubicBezTo>
                    <a:cubicBezTo>
                      <a:pt x="978408" y="299238"/>
                      <a:pt x="978294" y="313525"/>
                      <a:pt x="978523" y="324727"/>
                    </a:cubicBezTo>
                    <a:cubicBezTo>
                      <a:pt x="978751" y="335928"/>
                      <a:pt x="978865" y="344958"/>
                      <a:pt x="978865" y="351816"/>
                    </a:cubicBezTo>
                    <a:cubicBezTo>
                      <a:pt x="987552" y="351816"/>
                      <a:pt x="995439" y="351816"/>
                      <a:pt x="1002526" y="351816"/>
                    </a:cubicBezTo>
                    <a:cubicBezTo>
                      <a:pt x="1009612" y="351816"/>
                      <a:pt x="1016813" y="351816"/>
                      <a:pt x="1024128" y="351816"/>
                    </a:cubicBezTo>
                    <a:cubicBezTo>
                      <a:pt x="1031443" y="351816"/>
                      <a:pt x="1038873" y="351930"/>
                      <a:pt x="1046417" y="352159"/>
                    </a:cubicBezTo>
                    <a:cubicBezTo>
                      <a:pt x="1053961" y="352387"/>
                      <a:pt x="1062533" y="352502"/>
                      <a:pt x="1072134" y="352502"/>
                    </a:cubicBezTo>
                    <a:cubicBezTo>
                      <a:pt x="1074420" y="355702"/>
                      <a:pt x="1076020" y="360388"/>
                      <a:pt x="1076935" y="366561"/>
                    </a:cubicBezTo>
                    <a:cubicBezTo>
                      <a:pt x="1077849" y="372733"/>
                      <a:pt x="1078192" y="379134"/>
                      <a:pt x="1077964" y="385763"/>
                    </a:cubicBezTo>
                    <a:cubicBezTo>
                      <a:pt x="1077735" y="392392"/>
                      <a:pt x="1077164" y="398793"/>
                      <a:pt x="1076249" y="404965"/>
                    </a:cubicBezTo>
                    <a:cubicBezTo>
                      <a:pt x="1075335" y="411138"/>
                      <a:pt x="1073963" y="415824"/>
                      <a:pt x="1072134" y="419024"/>
                    </a:cubicBezTo>
                    <a:cubicBezTo>
                      <a:pt x="1059333" y="419024"/>
                      <a:pt x="1045960" y="419024"/>
                      <a:pt x="1032015" y="419024"/>
                    </a:cubicBezTo>
                    <a:cubicBezTo>
                      <a:pt x="1018070" y="419024"/>
                      <a:pt x="1004240" y="419024"/>
                      <a:pt x="990524" y="419024"/>
                    </a:cubicBezTo>
                    <a:cubicBezTo>
                      <a:pt x="976808" y="419024"/>
                      <a:pt x="963549" y="419024"/>
                      <a:pt x="950748" y="419024"/>
                    </a:cubicBezTo>
                    <a:cubicBezTo>
                      <a:pt x="937946" y="419024"/>
                      <a:pt x="926059" y="419024"/>
                      <a:pt x="915086" y="419024"/>
                    </a:cubicBezTo>
                    <a:cubicBezTo>
                      <a:pt x="915086" y="396164"/>
                      <a:pt x="914972" y="370332"/>
                      <a:pt x="914743" y="341529"/>
                    </a:cubicBezTo>
                    <a:cubicBezTo>
                      <a:pt x="914515" y="312725"/>
                      <a:pt x="914400" y="283464"/>
                      <a:pt x="914400" y="253746"/>
                    </a:cubicBezTo>
                    <a:cubicBezTo>
                      <a:pt x="914400" y="224028"/>
                      <a:pt x="914515" y="194882"/>
                      <a:pt x="914743" y="166307"/>
                    </a:cubicBezTo>
                    <a:cubicBezTo>
                      <a:pt x="914972" y="137732"/>
                      <a:pt x="915315" y="112243"/>
                      <a:pt x="915772" y="89840"/>
                    </a:cubicBezTo>
                    <a:cubicBezTo>
                      <a:pt x="923544" y="89840"/>
                      <a:pt x="933488" y="89840"/>
                      <a:pt x="945604" y="89840"/>
                    </a:cubicBezTo>
                    <a:cubicBezTo>
                      <a:pt x="957720" y="89840"/>
                      <a:pt x="970864" y="89726"/>
                      <a:pt x="985038" y="89497"/>
                    </a:cubicBezTo>
                    <a:cubicBezTo>
                      <a:pt x="999211" y="89269"/>
                      <a:pt x="1013384" y="89040"/>
                      <a:pt x="1027557" y="88811"/>
                    </a:cubicBezTo>
                    <a:cubicBezTo>
                      <a:pt x="1041730" y="88583"/>
                      <a:pt x="1054761" y="88469"/>
                      <a:pt x="1066648" y="88469"/>
                    </a:cubicBezTo>
                    <a:close/>
                    <a:moveTo>
                      <a:pt x="371323" y="88469"/>
                    </a:moveTo>
                    <a:cubicBezTo>
                      <a:pt x="373152" y="91669"/>
                      <a:pt x="374523" y="96127"/>
                      <a:pt x="375438" y="101842"/>
                    </a:cubicBezTo>
                    <a:cubicBezTo>
                      <a:pt x="376352" y="107557"/>
                      <a:pt x="376924" y="113729"/>
                      <a:pt x="377152" y="120358"/>
                    </a:cubicBezTo>
                    <a:cubicBezTo>
                      <a:pt x="377381" y="126988"/>
                      <a:pt x="377266" y="133503"/>
                      <a:pt x="376809" y="139904"/>
                    </a:cubicBezTo>
                    <a:cubicBezTo>
                      <a:pt x="376352" y="146304"/>
                      <a:pt x="375438" y="151562"/>
                      <a:pt x="374066" y="155677"/>
                    </a:cubicBezTo>
                    <a:cubicBezTo>
                      <a:pt x="367208" y="155677"/>
                      <a:pt x="359664" y="155563"/>
                      <a:pt x="351435" y="155334"/>
                    </a:cubicBezTo>
                    <a:cubicBezTo>
                      <a:pt x="343205" y="155105"/>
                      <a:pt x="334976" y="154991"/>
                      <a:pt x="326746" y="154991"/>
                    </a:cubicBezTo>
                    <a:cubicBezTo>
                      <a:pt x="318516" y="154991"/>
                      <a:pt x="310630" y="154991"/>
                      <a:pt x="303086" y="154991"/>
                    </a:cubicBezTo>
                    <a:cubicBezTo>
                      <a:pt x="295542" y="154991"/>
                      <a:pt x="289027" y="155220"/>
                      <a:pt x="283540" y="155677"/>
                    </a:cubicBezTo>
                    <a:cubicBezTo>
                      <a:pt x="283083" y="165735"/>
                      <a:pt x="282740" y="174765"/>
                      <a:pt x="282512" y="182766"/>
                    </a:cubicBezTo>
                    <a:cubicBezTo>
                      <a:pt x="282283" y="190767"/>
                      <a:pt x="282626" y="200025"/>
                      <a:pt x="283540" y="210541"/>
                    </a:cubicBezTo>
                    <a:cubicBezTo>
                      <a:pt x="285369" y="211455"/>
                      <a:pt x="290627" y="212027"/>
                      <a:pt x="299314" y="212255"/>
                    </a:cubicBezTo>
                    <a:cubicBezTo>
                      <a:pt x="308001" y="212484"/>
                      <a:pt x="317488" y="212598"/>
                      <a:pt x="327775" y="212598"/>
                    </a:cubicBezTo>
                    <a:cubicBezTo>
                      <a:pt x="338062" y="212598"/>
                      <a:pt x="347548" y="212598"/>
                      <a:pt x="356235" y="212598"/>
                    </a:cubicBezTo>
                    <a:cubicBezTo>
                      <a:pt x="364922" y="212598"/>
                      <a:pt x="370180" y="212827"/>
                      <a:pt x="372009" y="213284"/>
                    </a:cubicBezTo>
                    <a:cubicBezTo>
                      <a:pt x="375209" y="223800"/>
                      <a:pt x="376466" y="235458"/>
                      <a:pt x="375781" y="248260"/>
                    </a:cubicBezTo>
                    <a:cubicBezTo>
                      <a:pt x="375095" y="261062"/>
                      <a:pt x="374066" y="271806"/>
                      <a:pt x="372694" y="280493"/>
                    </a:cubicBezTo>
                    <a:cubicBezTo>
                      <a:pt x="353492" y="280950"/>
                      <a:pt x="337261" y="281064"/>
                      <a:pt x="324003" y="280836"/>
                    </a:cubicBezTo>
                    <a:cubicBezTo>
                      <a:pt x="310744" y="280607"/>
                      <a:pt x="297256" y="280950"/>
                      <a:pt x="283540" y="281864"/>
                    </a:cubicBezTo>
                    <a:cubicBezTo>
                      <a:pt x="283083" y="299238"/>
                      <a:pt x="282969" y="313525"/>
                      <a:pt x="283198" y="324727"/>
                    </a:cubicBezTo>
                    <a:cubicBezTo>
                      <a:pt x="283426" y="335928"/>
                      <a:pt x="283540" y="344958"/>
                      <a:pt x="283540" y="351816"/>
                    </a:cubicBezTo>
                    <a:cubicBezTo>
                      <a:pt x="292227" y="351816"/>
                      <a:pt x="300114" y="351816"/>
                      <a:pt x="307201" y="351816"/>
                    </a:cubicBezTo>
                    <a:cubicBezTo>
                      <a:pt x="314287" y="351816"/>
                      <a:pt x="321488" y="351816"/>
                      <a:pt x="328803" y="351816"/>
                    </a:cubicBezTo>
                    <a:cubicBezTo>
                      <a:pt x="336119" y="351816"/>
                      <a:pt x="343548" y="351930"/>
                      <a:pt x="351092" y="352159"/>
                    </a:cubicBezTo>
                    <a:cubicBezTo>
                      <a:pt x="358636" y="352387"/>
                      <a:pt x="367208" y="352502"/>
                      <a:pt x="376809" y="352502"/>
                    </a:cubicBezTo>
                    <a:cubicBezTo>
                      <a:pt x="379095" y="355702"/>
                      <a:pt x="380695" y="360388"/>
                      <a:pt x="381610" y="366561"/>
                    </a:cubicBezTo>
                    <a:cubicBezTo>
                      <a:pt x="382524" y="372733"/>
                      <a:pt x="382867" y="379134"/>
                      <a:pt x="382639" y="385763"/>
                    </a:cubicBezTo>
                    <a:cubicBezTo>
                      <a:pt x="382410" y="392392"/>
                      <a:pt x="381838" y="398793"/>
                      <a:pt x="380924" y="404965"/>
                    </a:cubicBezTo>
                    <a:cubicBezTo>
                      <a:pt x="380010" y="411138"/>
                      <a:pt x="378638" y="415824"/>
                      <a:pt x="376809" y="419024"/>
                    </a:cubicBezTo>
                    <a:cubicBezTo>
                      <a:pt x="364008" y="419024"/>
                      <a:pt x="350635" y="419024"/>
                      <a:pt x="336690" y="419024"/>
                    </a:cubicBezTo>
                    <a:cubicBezTo>
                      <a:pt x="322745" y="419024"/>
                      <a:pt x="308915" y="419024"/>
                      <a:pt x="295199" y="419024"/>
                    </a:cubicBezTo>
                    <a:cubicBezTo>
                      <a:pt x="281483" y="419024"/>
                      <a:pt x="268224" y="419024"/>
                      <a:pt x="255423" y="419024"/>
                    </a:cubicBezTo>
                    <a:cubicBezTo>
                      <a:pt x="242621" y="419024"/>
                      <a:pt x="230734" y="419024"/>
                      <a:pt x="219761" y="419024"/>
                    </a:cubicBezTo>
                    <a:cubicBezTo>
                      <a:pt x="219761" y="396164"/>
                      <a:pt x="219647" y="370332"/>
                      <a:pt x="219418" y="341529"/>
                    </a:cubicBezTo>
                    <a:cubicBezTo>
                      <a:pt x="219190" y="312725"/>
                      <a:pt x="219075" y="283464"/>
                      <a:pt x="219075" y="253746"/>
                    </a:cubicBezTo>
                    <a:cubicBezTo>
                      <a:pt x="219075" y="224028"/>
                      <a:pt x="219190" y="194882"/>
                      <a:pt x="219418" y="166307"/>
                    </a:cubicBezTo>
                    <a:cubicBezTo>
                      <a:pt x="219647" y="137732"/>
                      <a:pt x="219990" y="112243"/>
                      <a:pt x="220447" y="89840"/>
                    </a:cubicBezTo>
                    <a:cubicBezTo>
                      <a:pt x="228219" y="89840"/>
                      <a:pt x="238163" y="89840"/>
                      <a:pt x="250279" y="89840"/>
                    </a:cubicBezTo>
                    <a:cubicBezTo>
                      <a:pt x="262395" y="89840"/>
                      <a:pt x="275539" y="89726"/>
                      <a:pt x="289713" y="89497"/>
                    </a:cubicBezTo>
                    <a:cubicBezTo>
                      <a:pt x="303886" y="89269"/>
                      <a:pt x="318059" y="89040"/>
                      <a:pt x="332232" y="88811"/>
                    </a:cubicBezTo>
                    <a:cubicBezTo>
                      <a:pt x="346406" y="88583"/>
                      <a:pt x="359436" y="88469"/>
                      <a:pt x="371323" y="88469"/>
                    </a:cubicBezTo>
                    <a:close/>
                    <a:moveTo>
                      <a:pt x="2167604" y="83668"/>
                    </a:moveTo>
                    <a:cubicBezTo>
                      <a:pt x="2175720" y="83211"/>
                      <a:pt x="2183892" y="83211"/>
                      <a:pt x="2192122" y="83668"/>
                    </a:cubicBezTo>
                    <a:cubicBezTo>
                      <a:pt x="2207667" y="84582"/>
                      <a:pt x="2221726" y="88011"/>
                      <a:pt x="2234298" y="93955"/>
                    </a:cubicBezTo>
                    <a:cubicBezTo>
                      <a:pt x="2246871" y="99899"/>
                      <a:pt x="2257501" y="107785"/>
                      <a:pt x="2266188" y="117615"/>
                    </a:cubicBezTo>
                    <a:cubicBezTo>
                      <a:pt x="2274875" y="127445"/>
                      <a:pt x="2281504" y="138875"/>
                      <a:pt x="2286076" y="151905"/>
                    </a:cubicBezTo>
                    <a:cubicBezTo>
                      <a:pt x="2290648" y="164935"/>
                      <a:pt x="2292934" y="178994"/>
                      <a:pt x="2292934" y="194082"/>
                    </a:cubicBezTo>
                    <a:cubicBezTo>
                      <a:pt x="2292934" y="210084"/>
                      <a:pt x="2290648" y="226314"/>
                      <a:pt x="2286076" y="242774"/>
                    </a:cubicBezTo>
                    <a:cubicBezTo>
                      <a:pt x="2281504" y="259233"/>
                      <a:pt x="2274418" y="273863"/>
                      <a:pt x="2264817" y="286665"/>
                    </a:cubicBezTo>
                    <a:cubicBezTo>
                      <a:pt x="2270760" y="301295"/>
                      <a:pt x="2275904" y="313525"/>
                      <a:pt x="2280247" y="323355"/>
                    </a:cubicBezTo>
                    <a:cubicBezTo>
                      <a:pt x="2284591" y="333185"/>
                      <a:pt x="2288819" y="342672"/>
                      <a:pt x="2292934" y="351816"/>
                    </a:cubicBezTo>
                    <a:cubicBezTo>
                      <a:pt x="2297049" y="360960"/>
                      <a:pt x="2301392" y="370561"/>
                      <a:pt x="2305965" y="380619"/>
                    </a:cubicBezTo>
                    <a:cubicBezTo>
                      <a:pt x="2310536" y="390678"/>
                      <a:pt x="2316023" y="403251"/>
                      <a:pt x="2322424" y="418338"/>
                    </a:cubicBezTo>
                    <a:cubicBezTo>
                      <a:pt x="2319223" y="420624"/>
                      <a:pt x="2313966" y="422339"/>
                      <a:pt x="2306650" y="423482"/>
                    </a:cubicBezTo>
                    <a:cubicBezTo>
                      <a:pt x="2299335" y="424625"/>
                      <a:pt x="2291791" y="425196"/>
                      <a:pt x="2284019" y="425196"/>
                    </a:cubicBezTo>
                    <a:cubicBezTo>
                      <a:pt x="2275332" y="425196"/>
                      <a:pt x="2267331" y="424739"/>
                      <a:pt x="2260016" y="423825"/>
                    </a:cubicBezTo>
                    <a:cubicBezTo>
                      <a:pt x="2252701" y="422910"/>
                      <a:pt x="2247671" y="421310"/>
                      <a:pt x="2244928" y="419024"/>
                    </a:cubicBezTo>
                    <a:cubicBezTo>
                      <a:pt x="2241728" y="409880"/>
                      <a:pt x="2238870" y="402336"/>
                      <a:pt x="2236356" y="396393"/>
                    </a:cubicBezTo>
                    <a:cubicBezTo>
                      <a:pt x="2233841" y="390449"/>
                      <a:pt x="2231212" y="384163"/>
                      <a:pt x="2228469" y="377533"/>
                    </a:cubicBezTo>
                    <a:cubicBezTo>
                      <a:pt x="2225726" y="370904"/>
                      <a:pt x="2222526" y="363132"/>
                      <a:pt x="2218868" y="354216"/>
                    </a:cubicBezTo>
                    <a:cubicBezTo>
                      <a:pt x="2215210" y="345301"/>
                      <a:pt x="2210410" y="333528"/>
                      <a:pt x="2204466" y="318897"/>
                    </a:cubicBezTo>
                    <a:cubicBezTo>
                      <a:pt x="2202180" y="319355"/>
                      <a:pt x="2198294" y="320726"/>
                      <a:pt x="2192808" y="323012"/>
                    </a:cubicBezTo>
                    <a:cubicBezTo>
                      <a:pt x="2187321" y="325298"/>
                      <a:pt x="2180234" y="327127"/>
                      <a:pt x="2171548" y="328499"/>
                    </a:cubicBezTo>
                    <a:cubicBezTo>
                      <a:pt x="2172005" y="344501"/>
                      <a:pt x="2172462" y="356502"/>
                      <a:pt x="2172919" y="364503"/>
                    </a:cubicBezTo>
                    <a:cubicBezTo>
                      <a:pt x="2173376" y="372504"/>
                      <a:pt x="2173719" y="379134"/>
                      <a:pt x="2173948" y="384391"/>
                    </a:cubicBezTo>
                    <a:cubicBezTo>
                      <a:pt x="2174177" y="389649"/>
                      <a:pt x="2174520" y="394450"/>
                      <a:pt x="2174977" y="398793"/>
                    </a:cubicBezTo>
                    <a:cubicBezTo>
                      <a:pt x="2175434" y="403136"/>
                      <a:pt x="2175662" y="409423"/>
                      <a:pt x="2175662" y="417653"/>
                    </a:cubicBezTo>
                    <a:cubicBezTo>
                      <a:pt x="2171548" y="419939"/>
                      <a:pt x="2166404" y="421539"/>
                      <a:pt x="2160232" y="422453"/>
                    </a:cubicBezTo>
                    <a:cubicBezTo>
                      <a:pt x="2154060" y="423368"/>
                      <a:pt x="2147773" y="423825"/>
                      <a:pt x="2141373" y="423825"/>
                    </a:cubicBezTo>
                    <a:cubicBezTo>
                      <a:pt x="2128114" y="423825"/>
                      <a:pt x="2117141" y="421996"/>
                      <a:pt x="2108454" y="418338"/>
                    </a:cubicBezTo>
                    <a:cubicBezTo>
                      <a:pt x="2106625" y="371704"/>
                      <a:pt x="2105597" y="322784"/>
                      <a:pt x="2105368" y="271577"/>
                    </a:cubicBezTo>
                    <a:cubicBezTo>
                      <a:pt x="2105139" y="220371"/>
                      <a:pt x="2105254" y="162535"/>
                      <a:pt x="2105711" y="98070"/>
                    </a:cubicBezTo>
                    <a:cubicBezTo>
                      <a:pt x="2114855" y="93041"/>
                      <a:pt x="2127428" y="89154"/>
                      <a:pt x="2143430" y="86411"/>
                    </a:cubicBezTo>
                    <a:cubicBezTo>
                      <a:pt x="2151431" y="85040"/>
                      <a:pt x="2159489" y="84125"/>
                      <a:pt x="2167604" y="83668"/>
                    </a:cubicBezTo>
                    <a:close/>
                    <a:moveTo>
                      <a:pt x="1186530" y="83668"/>
                    </a:moveTo>
                    <a:cubicBezTo>
                      <a:pt x="1194645" y="83211"/>
                      <a:pt x="1202817" y="83211"/>
                      <a:pt x="1211047" y="83668"/>
                    </a:cubicBezTo>
                    <a:cubicBezTo>
                      <a:pt x="1226592" y="84582"/>
                      <a:pt x="1240651" y="88011"/>
                      <a:pt x="1253224" y="93955"/>
                    </a:cubicBezTo>
                    <a:cubicBezTo>
                      <a:pt x="1265797" y="99899"/>
                      <a:pt x="1276426" y="107785"/>
                      <a:pt x="1285113" y="117615"/>
                    </a:cubicBezTo>
                    <a:cubicBezTo>
                      <a:pt x="1293800" y="127445"/>
                      <a:pt x="1300430" y="138875"/>
                      <a:pt x="1305001" y="151905"/>
                    </a:cubicBezTo>
                    <a:cubicBezTo>
                      <a:pt x="1309573" y="164935"/>
                      <a:pt x="1311859" y="178994"/>
                      <a:pt x="1311859" y="194082"/>
                    </a:cubicBezTo>
                    <a:cubicBezTo>
                      <a:pt x="1311859" y="210084"/>
                      <a:pt x="1309573" y="226314"/>
                      <a:pt x="1305001" y="242774"/>
                    </a:cubicBezTo>
                    <a:cubicBezTo>
                      <a:pt x="1300430" y="259233"/>
                      <a:pt x="1293343" y="273863"/>
                      <a:pt x="1283742" y="286665"/>
                    </a:cubicBezTo>
                    <a:cubicBezTo>
                      <a:pt x="1289685" y="301295"/>
                      <a:pt x="1294829" y="313525"/>
                      <a:pt x="1299172" y="323355"/>
                    </a:cubicBezTo>
                    <a:cubicBezTo>
                      <a:pt x="1303516" y="333185"/>
                      <a:pt x="1307745" y="342672"/>
                      <a:pt x="1311859" y="351816"/>
                    </a:cubicBezTo>
                    <a:cubicBezTo>
                      <a:pt x="1315974" y="360960"/>
                      <a:pt x="1320318" y="370561"/>
                      <a:pt x="1324890" y="380619"/>
                    </a:cubicBezTo>
                    <a:cubicBezTo>
                      <a:pt x="1329462" y="390678"/>
                      <a:pt x="1334948" y="403251"/>
                      <a:pt x="1341349" y="418338"/>
                    </a:cubicBezTo>
                    <a:cubicBezTo>
                      <a:pt x="1338149" y="420624"/>
                      <a:pt x="1332891" y="422339"/>
                      <a:pt x="1325576" y="423482"/>
                    </a:cubicBezTo>
                    <a:cubicBezTo>
                      <a:pt x="1318260" y="424625"/>
                      <a:pt x="1310716" y="425196"/>
                      <a:pt x="1302944" y="425196"/>
                    </a:cubicBezTo>
                    <a:cubicBezTo>
                      <a:pt x="1294257" y="425196"/>
                      <a:pt x="1286256" y="424739"/>
                      <a:pt x="1278941" y="423825"/>
                    </a:cubicBezTo>
                    <a:cubicBezTo>
                      <a:pt x="1271626" y="422910"/>
                      <a:pt x="1266597" y="421310"/>
                      <a:pt x="1263854" y="419024"/>
                    </a:cubicBezTo>
                    <a:cubicBezTo>
                      <a:pt x="1260653" y="409880"/>
                      <a:pt x="1257796" y="402336"/>
                      <a:pt x="1255281" y="396393"/>
                    </a:cubicBezTo>
                    <a:cubicBezTo>
                      <a:pt x="1252766" y="390449"/>
                      <a:pt x="1250138" y="384163"/>
                      <a:pt x="1247394" y="377533"/>
                    </a:cubicBezTo>
                    <a:cubicBezTo>
                      <a:pt x="1244651" y="370904"/>
                      <a:pt x="1241451" y="363132"/>
                      <a:pt x="1237793" y="354216"/>
                    </a:cubicBezTo>
                    <a:cubicBezTo>
                      <a:pt x="1234135" y="345301"/>
                      <a:pt x="1229335" y="333528"/>
                      <a:pt x="1223391" y="318897"/>
                    </a:cubicBezTo>
                    <a:cubicBezTo>
                      <a:pt x="1221105" y="319355"/>
                      <a:pt x="1217219" y="320726"/>
                      <a:pt x="1211733" y="323012"/>
                    </a:cubicBezTo>
                    <a:cubicBezTo>
                      <a:pt x="1206246" y="325298"/>
                      <a:pt x="1199160" y="327127"/>
                      <a:pt x="1190473" y="328499"/>
                    </a:cubicBezTo>
                    <a:cubicBezTo>
                      <a:pt x="1190930" y="344501"/>
                      <a:pt x="1191387" y="356502"/>
                      <a:pt x="1191845" y="364503"/>
                    </a:cubicBezTo>
                    <a:cubicBezTo>
                      <a:pt x="1192302" y="372504"/>
                      <a:pt x="1192645" y="379134"/>
                      <a:pt x="1192873" y="384391"/>
                    </a:cubicBezTo>
                    <a:cubicBezTo>
                      <a:pt x="1193102" y="389649"/>
                      <a:pt x="1193445" y="394450"/>
                      <a:pt x="1193902" y="398793"/>
                    </a:cubicBezTo>
                    <a:cubicBezTo>
                      <a:pt x="1194359" y="403136"/>
                      <a:pt x="1194588" y="409423"/>
                      <a:pt x="1194588" y="417653"/>
                    </a:cubicBezTo>
                    <a:cubicBezTo>
                      <a:pt x="1190473" y="419939"/>
                      <a:pt x="1185329" y="421539"/>
                      <a:pt x="1179157" y="422453"/>
                    </a:cubicBezTo>
                    <a:cubicBezTo>
                      <a:pt x="1172985" y="423368"/>
                      <a:pt x="1166698" y="423825"/>
                      <a:pt x="1160298" y="423825"/>
                    </a:cubicBezTo>
                    <a:cubicBezTo>
                      <a:pt x="1147039" y="423825"/>
                      <a:pt x="1136066" y="421996"/>
                      <a:pt x="1127379" y="418338"/>
                    </a:cubicBezTo>
                    <a:cubicBezTo>
                      <a:pt x="1125551" y="371704"/>
                      <a:pt x="1124522" y="322784"/>
                      <a:pt x="1124293" y="271577"/>
                    </a:cubicBezTo>
                    <a:cubicBezTo>
                      <a:pt x="1124065" y="220371"/>
                      <a:pt x="1124179" y="162535"/>
                      <a:pt x="1124636" y="98070"/>
                    </a:cubicBezTo>
                    <a:cubicBezTo>
                      <a:pt x="1133780" y="93041"/>
                      <a:pt x="1146353" y="89154"/>
                      <a:pt x="1162355" y="86411"/>
                    </a:cubicBezTo>
                    <a:cubicBezTo>
                      <a:pt x="1170356" y="85040"/>
                      <a:pt x="1178414" y="84125"/>
                      <a:pt x="1186530" y="83668"/>
                    </a:cubicBezTo>
                    <a:close/>
                    <a:moveTo>
                      <a:pt x="1951330" y="82296"/>
                    </a:moveTo>
                    <a:cubicBezTo>
                      <a:pt x="1957273" y="82296"/>
                      <a:pt x="1963217" y="82754"/>
                      <a:pt x="1969160" y="83668"/>
                    </a:cubicBezTo>
                    <a:cubicBezTo>
                      <a:pt x="1975104" y="84582"/>
                      <a:pt x="1980591" y="86411"/>
                      <a:pt x="1985620" y="89154"/>
                    </a:cubicBezTo>
                    <a:cubicBezTo>
                      <a:pt x="1997964" y="140361"/>
                      <a:pt x="2011223" y="193510"/>
                      <a:pt x="2025396" y="248603"/>
                    </a:cubicBezTo>
                    <a:cubicBezTo>
                      <a:pt x="2039569" y="303695"/>
                      <a:pt x="2053285" y="360274"/>
                      <a:pt x="2066544" y="418338"/>
                    </a:cubicBezTo>
                    <a:cubicBezTo>
                      <a:pt x="2062429" y="420167"/>
                      <a:pt x="2056829" y="421425"/>
                      <a:pt x="2049742" y="422110"/>
                    </a:cubicBezTo>
                    <a:cubicBezTo>
                      <a:pt x="2042655" y="422796"/>
                      <a:pt x="2035455" y="423139"/>
                      <a:pt x="2028139" y="423139"/>
                    </a:cubicBezTo>
                    <a:cubicBezTo>
                      <a:pt x="2020367" y="423139"/>
                      <a:pt x="2013509" y="422796"/>
                      <a:pt x="2007565" y="422110"/>
                    </a:cubicBezTo>
                    <a:cubicBezTo>
                      <a:pt x="2001622" y="421425"/>
                      <a:pt x="1998193" y="419939"/>
                      <a:pt x="1997278" y="417653"/>
                    </a:cubicBezTo>
                    <a:cubicBezTo>
                      <a:pt x="1993621" y="404851"/>
                      <a:pt x="1990535" y="393421"/>
                      <a:pt x="1988020" y="383363"/>
                    </a:cubicBezTo>
                    <a:cubicBezTo>
                      <a:pt x="1985506" y="373304"/>
                      <a:pt x="1982420" y="363246"/>
                      <a:pt x="1978762" y="353187"/>
                    </a:cubicBezTo>
                    <a:cubicBezTo>
                      <a:pt x="1973733" y="352730"/>
                      <a:pt x="1969160" y="352387"/>
                      <a:pt x="1965046" y="352159"/>
                    </a:cubicBezTo>
                    <a:cubicBezTo>
                      <a:pt x="1960931" y="351930"/>
                      <a:pt x="1956588" y="351816"/>
                      <a:pt x="1952016" y="351816"/>
                    </a:cubicBezTo>
                    <a:cubicBezTo>
                      <a:pt x="1947444" y="351816"/>
                      <a:pt x="1942414" y="351816"/>
                      <a:pt x="1936928" y="351816"/>
                    </a:cubicBezTo>
                    <a:cubicBezTo>
                      <a:pt x="1931442" y="351816"/>
                      <a:pt x="1924812" y="352044"/>
                      <a:pt x="1917040" y="352502"/>
                    </a:cubicBezTo>
                    <a:cubicBezTo>
                      <a:pt x="1913382" y="365303"/>
                      <a:pt x="1910524" y="377305"/>
                      <a:pt x="1908467" y="388506"/>
                    </a:cubicBezTo>
                    <a:cubicBezTo>
                      <a:pt x="1906410" y="399708"/>
                      <a:pt x="1904695" y="409194"/>
                      <a:pt x="1903324" y="416967"/>
                    </a:cubicBezTo>
                    <a:cubicBezTo>
                      <a:pt x="1901952" y="417881"/>
                      <a:pt x="1898295" y="419253"/>
                      <a:pt x="1892351" y="421082"/>
                    </a:cubicBezTo>
                    <a:cubicBezTo>
                      <a:pt x="1886407" y="422910"/>
                      <a:pt x="1879321" y="423825"/>
                      <a:pt x="1871091" y="423825"/>
                    </a:cubicBezTo>
                    <a:cubicBezTo>
                      <a:pt x="1865605" y="423825"/>
                      <a:pt x="1860004" y="423253"/>
                      <a:pt x="1854289" y="422110"/>
                    </a:cubicBezTo>
                    <a:cubicBezTo>
                      <a:pt x="1848574" y="420967"/>
                      <a:pt x="1842745" y="418567"/>
                      <a:pt x="1836801" y="414909"/>
                    </a:cubicBezTo>
                    <a:cubicBezTo>
                      <a:pt x="1841830" y="391135"/>
                      <a:pt x="1846517" y="369761"/>
                      <a:pt x="1850860" y="350787"/>
                    </a:cubicBezTo>
                    <a:cubicBezTo>
                      <a:pt x="1855203" y="331813"/>
                      <a:pt x="1859318" y="314097"/>
                      <a:pt x="1863204" y="297638"/>
                    </a:cubicBezTo>
                    <a:cubicBezTo>
                      <a:pt x="1867091" y="281178"/>
                      <a:pt x="1870863" y="265291"/>
                      <a:pt x="1874520" y="249975"/>
                    </a:cubicBezTo>
                    <a:cubicBezTo>
                      <a:pt x="1878178" y="234658"/>
                      <a:pt x="1881950" y="218885"/>
                      <a:pt x="1885836" y="202654"/>
                    </a:cubicBezTo>
                    <a:cubicBezTo>
                      <a:pt x="1889722" y="186424"/>
                      <a:pt x="1893837" y="168936"/>
                      <a:pt x="1898180" y="150191"/>
                    </a:cubicBezTo>
                    <a:cubicBezTo>
                      <a:pt x="1902524" y="131445"/>
                      <a:pt x="1907439" y="110643"/>
                      <a:pt x="1912925" y="87783"/>
                    </a:cubicBezTo>
                    <a:cubicBezTo>
                      <a:pt x="1916583" y="86411"/>
                      <a:pt x="1921955" y="85154"/>
                      <a:pt x="1929041" y="84011"/>
                    </a:cubicBezTo>
                    <a:cubicBezTo>
                      <a:pt x="1936128" y="82868"/>
                      <a:pt x="1943557" y="82296"/>
                      <a:pt x="1951330" y="82296"/>
                    </a:cubicBezTo>
                    <a:close/>
                    <a:moveTo>
                      <a:pt x="522580" y="82296"/>
                    </a:moveTo>
                    <a:cubicBezTo>
                      <a:pt x="528524" y="82296"/>
                      <a:pt x="534467" y="82754"/>
                      <a:pt x="540411" y="83668"/>
                    </a:cubicBezTo>
                    <a:cubicBezTo>
                      <a:pt x="546354" y="84582"/>
                      <a:pt x="551841" y="86411"/>
                      <a:pt x="556870" y="89154"/>
                    </a:cubicBezTo>
                    <a:cubicBezTo>
                      <a:pt x="569214" y="140361"/>
                      <a:pt x="582473" y="193510"/>
                      <a:pt x="596646" y="248603"/>
                    </a:cubicBezTo>
                    <a:cubicBezTo>
                      <a:pt x="610820" y="303695"/>
                      <a:pt x="624536" y="360274"/>
                      <a:pt x="637794" y="418338"/>
                    </a:cubicBezTo>
                    <a:cubicBezTo>
                      <a:pt x="633680" y="420167"/>
                      <a:pt x="628079" y="421425"/>
                      <a:pt x="620992" y="422110"/>
                    </a:cubicBezTo>
                    <a:cubicBezTo>
                      <a:pt x="613906" y="422796"/>
                      <a:pt x="606705" y="423139"/>
                      <a:pt x="599390" y="423139"/>
                    </a:cubicBezTo>
                    <a:cubicBezTo>
                      <a:pt x="591617" y="423139"/>
                      <a:pt x="584759" y="422796"/>
                      <a:pt x="578816" y="422110"/>
                    </a:cubicBezTo>
                    <a:cubicBezTo>
                      <a:pt x="572872" y="421425"/>
                      <a:pt x="569443" y="419939"/>
                      <a:pt x="568529" y="417653"/>
                    </a:cubicBezTo>
                    <a:cubicBezTo>
                      <a:pt x="564871" y="404851"/>
                      <a:pt x="561785" y="393421"/>
                      <a:pt x="559270" y="383363"/>
                    </a:cubicBezTo>
                    <a:cubicBezTo>
                      <a:pt x="556756" y="373304"/>
                      <a:pt x="553670" y="363246"/>
                      <a:pt x="550012" y="353187"/>
                    </a:cubicBezTo>
                    <a:cubicBezTo>
                      <a:pt x="544983" y="352730"/>
                      <a:pt x="540411" y="352387"/>
                      <a:pt x="536296" y="352159"/>
                    </a:cubicBezTo>
                    <a:cubicBezTo>
                      <a:pt x="532181" y="351930"/>
                      <a:pt x="527838" y="351816"/>
                      <a:pt x="523266" y="351816"/>
                    </a:cubicBezTo>
                    <a:cubicBezTo>
                      <a:pt x="518694" y="351816"/>
                      <a:pt x="513665" y="351816"/>
                      <a:pt x="508178" y="351816"/>
                    </a:cubicBezTo>
                    <a:cubicBezTo>
                      <a:pt x="502692" y="351816"/>
                      <a:pt x="496062" y="352044"/>
                      <a:pt x="488290" y="352502"/>
                    </a:cubicBezTo>
                    <a:cubicBezTo>
                      <a:pt x="484632" y="365303"/>
                      <a:pt x="481775" y="377305"/>
                      <a:pt x="479717" y="388506"/>
                    </a:cubicBezTo>
                    <a:cubicBezTo>
                      <a:pt x="477660" y="399708"/>
                      <a:pt x="475946" y="409194"/>
                      <a:pt x="474574" y="416967"/>
                    </a:cubicBezTo>
                    <a:cubicBezTo>
                      <a:pt x="473202" y="417881"/>
                      <a:pt x="469545" y="419253"/>
                      <a:pt x="463601" y="421082"/>
                    </a:cubicBezTo>
                    <a:cubicBezTo>
                      <a:pt x="457657" y="422910"/>
                      <a:pt x="450571" y="423825"/>
                      <a:pt x="442341" y="423825"/>
                    </a:cubicBezTo>
                    <a:cubicBezTo>
                      <a:pt x="436855" y="423825"/>
                      <a:pt x="431254" y="423253"/>
                      <a:pt x="425539" y="422110"/>
                    </a:cubicBezTo>
                    <a:cubicBezTo>
                      <a:pt x="419824" y="420967"/>
                      <a:pt x="413995" y="418567"/>
                      <a:pt x="408051" y="414909"/>
                    </a:cubicBezTo>
                    <a:cubicBezTo>
                      <a:pt x="413080" y="391135"/>
                      <a:pt x="417767" y="369761"/>
                      <a:pt x="422110" y="350787"/>
                    </a:cubicBezTo>
                    <a:cubicBezTo>
                      <a:pt x="426454" y="331813"/>
                      <a:pt x="430568" y="314097"/>
                      <a:pt x="434455" y="297638"/>
                    </a:cubicBezTo>
                    <a:cubicBezTo>
                      <a:pt x="438341" y="281178"/>
                      <a:pt x="442113" y="265291"/>
                      <a:pt x="445770" y="249975"/>
                    </a:cubicBezTo>
                    <a:cubicBezTo>
                      <a:pt x="449428" y="234658"/>
                      <a:pt x="453200" y="218885"/>
                      <a:pt x="457086" y="202654"/>
                    </a:cubicBezTo>
                    <a:cubicBezTo>
                      <a:pt x="460972" y="186424"/>
                      <a:pt x="465087" y="168936"/>
                      <a:pt x="469430" y="150191"/>
                    </a:cubicBezTo>
                    <a:cubicBezTo>
                      <a:pt x="473774" y="131445"/>
                      <a:pt x="478689" y="110643"/>
                      <a:pt x="484175" y="87783"/>
                    </a:cubicBezTo>
                    <a:cubicBezTo>
                      <a:pt x="487833" y="86411"/>
                      <a:pt x="493205" y="85154"/>
                      <a:pt x="500291" y="84011"/>
                    </a:cubicBezTo>
                    <a:cubicBezTo>
                      <a:pt x="507378" y="82868"/>
                      <a:pt x="514808" y="82296"/>
                      <a:pt x="522580" y="82296"/>
                    </a:cubicBezTo>
                    <a:close/>
                    <a:moveTo>
                      <a:pt x="1437361" y="80239"/>
                    </a:moveTo>
                    <a:cubicBezTo>
                      <a:pt x="1453820" y="80239"/>
                      <a:pt x="1470851" y="82182"/>
                      <a:pt x="1488453" y="86068"/>
                    </a:cubicBezTo>
                    <a:cubicBezTo>
                      <a:pt x="1506055" y="89954"/>
                      <a:pt x="1520800" y="96698"/>
                      <a:pt x="1532687" y="106299"/>
                    </a:cubicBezTo>
                    <a:cubicBezTo>
                      <a:pt x="1542288" y="113615"/>
                      <a:pt x="1548689" y="122987"/>
                      <a:pt x="1551889" y="134417"/>
                    </a:cubicBezTo>
                    <a:cubicBezTo>
                      <a:pt x="1555090" y="145847"/>
                      <a:pt x="1555547" y="157506"/>
                      <a:pt x="1553261" y="169393"/>
                    </a:cubicBezTo>
                    <a:cubicBezTo>
                      <a:pt x="1550975" y="181280"/>
                      <a:pt x="1546517" y="192367"/>
                      <a:pt x="1539888" y="202654"/>
                    </a:cubicBezTo>
                    <a:cubicBezTo>
                      <a:pt x="1533259" y="212941"/>
                      <a:pt x="1524686" y="220828"/>
                      <a:pt x="1514170" y="226314"/>
                    </a:cubicBezTo>
                    <a:cubicBezTo>
                      <a:pt x="1532001" y="234087"/>
                      <a:pt x="1546517" y="246888"/>
                      <a:pt x="1557719" y="264719"/>
                    </a:cubicBezTo>
                    <a:cubicBezTo>
                      <a:pt x="1568920" y="282550"/>
                      <a:pt x="1575207" y="302438"/>
                      <a:pt x="1576578" y="324384"/>
                    </a:cubicBezTo>
                    <a:cubicBezTo>
                      <a:pt x="1577493" y="340386"/>
                      <a:pt x="1574064" y="355816"/>
                      <a:pt x="1566291" y="370675"/>
                    </a:cubicBezTo>
                    <a:cubicBezTo>
                      <a:pt x="1558519" y="385534"/>
                      <a:pt x="1546632" y="398222"/>
                      <a:pt x="1530630" y="408737"/>
                    </a:cubicBezTo>
                    <a:cubicBezTo>
                      <a:pt x="1521486" y="415138"/>
                      <a:pt x="1509484" y="419710"/>
                      <a:pt x="1494625" y="422453"/>
                    </a:cubicBezTo>
                    <a:cubicBezTo>
                      <a:pt x="1479766" y="425196"/>
                      <a:pt x="1464336" y="426568"/>
                      <a:pt x="1448334" y="426568"/>
                    </a:cubicBezTo>
                    <a:cubicBezTo>
                      <a:pt x="1425474" y="426568"/>
                      <a:pt x="1403985" y="424053"/>
                      <a:pt x="1383868" y="419024"/>
                    </a:cubicBezTo>
                    <a:cubicBezTo>
                      <a:pt x="1382954" y="366903"/>
                      <a:pt x="1382268" y="312497"/>
                      <a:pt x="1381811" y="255804"/>
                    </a:cubicBezTo>
                    <a:cubicBezTo>
                      <a:pt x="1381354" y="199111"/>
                      <a:pt x="1381354" y="142875"/>
                      <a:pt x="1381811" y="87097"/>
                    </a:cubicBezTo>
                    <a:cubicBezTo>
                      <a:pt x="1388212" y="84811"/>
                      <a:pt x="1396327" y="83096"/>
                      <a:pt x="1406157" y="81953"/>
                    </a:cubicBezTo>
                    <a:cubicBezTo>
                      <a:pt x="1415987" y="80810"/>
                      <a:pt x="1426388" y="80239"/>
                      <a:pt x="1437361" y="80239"/>
                    </a:cubicBezTo>
                    <a:close/>
                    <a:moveTo>
                      <a:pt x="2408149" y="79210"/>
                    </a:moveTo>
                    <a:cubicBezTo>
                      <a:pt x="2421865" y="78982"/>
                      <a:pt x="2435352" y="80010"/>
                      <a:pt x="2448611" y="82296"/>
                    </a:cubicBezTo>
                    <a:cubicBezTo>
                      <a:pt x="2471014" y="85954"/>
                      <a:pt x="2489416" y="94412"/>
                      <a:pt x="2503818" y="107671"/>
                    </a:cubicBezTo>
                    <a:cubicBezTo>
                      <a:pt x="2518220" y="120930"/>
                      <a:pt x="2529535" y="135789"/>
                      <a:pt x="2537765" y="152248"/>
                    </a:cubicBezTo>
                    <a:cubicBezTo>
                      <a:pt x="2545995" y="168707"/>
                      <a:pt x="2551710" y="185281"/>
                      <a:pt x="2554910" y="201968"/>
                    </a:cubicBezTo>
                    <a:cubicBezTo>
                      <a:pt x="2558111" y="218656"/>
                      <a:pt x="2559939" y="232258"/>
                      <a:pt x="2560396" y="242774"/>
                    </a:cubicBezTo>
                    <a:cubicBezTo>
                      <a:pt x="2561311" y="256947"/>
                      <a:pt x="2560968" y="272492"/>
                      <a:pt x="2559368" y="289408"/>
                    </a:cubicBezTo>
                    <a:cubicBezTo>
                      <a:pt x="2557768" y="306324"/>
                      <a:pt x="2553653" y="322784"/>
                      <a:pt x="2547023" y="338786"/>
                    </a:cubicBezTo>
                    <a:cubicBezTo>
                      <a:pt x="2540394" y="354788"/>
                      <a:pt x="2530564" y="369532"/>
                      <a:pt x="2517534" y="383020"/>
                    </a:cubicBezTo>
                    <a:cubicBezTo>
                      <a:pt x="2504504" y="396507"/>
                      <a:pt x="2486787" y="406680"/>
                      <a:pt x="2464384" y="413538"/>
                    </a:cubicBezTo>
                    <a:cubicBezTo>
                      <a:pt x="2445182" y="419481"/>
                      <a:pt x="2425751" y="422453"/>
                      <a:pt x="2406091" y="422453"/>
                    </a:cubicBezTo>
                    <a:cubicBezTo>
                      <a:pt x="2389632" y="422453"/>
                      <a:pt x="2375230" y="420624"/>
                      <a:pt x="2362886" y="416967"/>
                    </a:cubicBezTo>
                    <a:cubicBezTo>
                      <a:pt x="2362886" y="381762"/>
                      <a:pt x="2362772" y="350444"/>
                      <a:pt x="2362543" y="323012"/>
                    </a:cubicBezTo>
                    <a:cubicBezTo>
                      <a:pt x="2362314" y="295580"/>
                      <a:pt x="2362086" y="269177"/>
                      <a:pt x="2361857" y="243802"/>
                    </a:cubicBezTo>
                    <a:cubicBezTo>
                      <a:pt x="2361629" y="218428"/>
                      <a:pt x="2361629" y="192939"/>
                      <a:pt x="2361857" y="167336"/>
                    </a:cubicBezTo>
                    <a:cubicBezTo>
                      <a:pt x="2362086" y="141732"/>
                      <a:pt x="2362429" y="112929"/>
                      <a:pt x="2362886" y="80925"/>
                    </a:cubicBezTo>
                    <a:cubicBezTo>
                      <a:pt x="2379345" y="80010"/>
                      <a:pt x="2394433" y="79439"/>
                      <a:pt x="2408149" y="79210"/>
                    </a:cubicBezTo>
                    <a:close/>
                    <a:moveTo>
                      <a:pt x="722224" y="79210"/>
                    </a:moveTo>
                    <a:cubicBezTo>
                      <a:pt x="735940" y="78982"/>
                      <a:pt x="749427" y="80010"/>
                      <a:pt x="762686" y="82296"/>
                    </a:cubicBezTo>
                    <a:cubicBezTo>
                      <a:pt x="785089" y="85954"/>
                      <a:pt x="803491" y="94412"/>
                      <a:pt x="817893" y="107671"/>
                    </a:cubicBezTo>
                    <a:cubicBezTo>
                      <a:pt x="832295" y="120930"/>
                      <a:pt x="843610" y="135789"/>
                      <a:pt x="851840" y="152248"/>
                    </a:cubicBezTo>
                    <a:cubicBezTo>
                      <a:pt x="860070" y="168707"/>
                      <a:pt x="865785" y="185281"/>
                      <a:pt x="868985" y="201968"/>
                    </a:cubicBezTo>
                    <a:cubicBezTo>
                      <a:pt x="872185" y="218656"/>
                      <a:pt x="874014" y="232258"/>
                      <a:pt x="874472" y="242774"/>
                    </a:cubicBezTo>
                    <a:cubicBezTo>
                      <a:pt x="875386" y="256947"/>
                      <a:pt x="875043" y="272492"/>
                      <a:pt x="873443" y="289408"/>
                    </a:cubicBezTo>
                    <a:cubicBezTo>
                      <a:pt x="871843" y="306324"/>
                      <a:pt x="867728" y="322784"/>
                      <a:pt x="861098" y="338786"/>
                    </a:cubicBezTo>
                    <a:cubicBezTo>
                      <a:pt x="854469" y="354788"/>
                      <a:pt x="844639" y="369532"/>
                      <a:pt x="831609" y="383020"/>
                    </a:cubicBezTo>
                    <a:cubicBezTo>
                      <a:pt x="818579" y="396507"/>
                      <a:pt x="800862" y="406680"/>
                      <a:pt x="778459" y="413538"/>
                    </a:cubicBezTo>
                    <a:cubicBezTo>
                      <a:pt x="759257" y="419481"/>
                      <a:pt x="739826" y="422453"/>
                      <a:pt x="720166" y="422453"/>
                    </a:cubicBezTo>
                    <a:cubicBezTo>
                      <a:pt x="703707" y="422453"/>
                      <a:pt x="689305" y="420624"/>
                      <a:pt x="676961" y="416967"/>
                    </a:cubicBezTo>
                    <a:cubicBezTo>
                      <a:pt x="676961" y="381762"/>
                      <a:pt x="676847" y="350444"/>
                      <a:pt x="676618" y="323012"/>
                    </a:cubicBezTo>
                    <a:cubicBezTo>
                      <a:pt x="676390" y="295580"/>
                      <a:pt x="676161" y="269177"/>
                      <a:pt x="675932" y="243802"/>
                    </a:cubicBezTo>
                    <a:cubicBezTo>
                      <a:pt x="675704" y="218428"/>
                      <a:pt x="675704" y="192939"/>
                      <a:pt x="675932" y="167336"/>
                    </a:cubicBezTo>
                    <a:cubicBezTo>
                      <a:pt x="676161" y="141732"/>
                      <a:pt x="676504" y="112929"/>
                      <a:pt x="676961" y="80925"/>
                    </a:cubicBezTo>
                    <a:cubicBezTo>
                      <a:pt x="693420" y="80010"/>
                      <a:pt x="708508" y="79439"/>
                      <a:pt x="722224" y="79210"/>
                    </a:cubicBezTo>
                    <a:close/>
                    <a:moveTo>
                      <a:pt x="1707109" y="78867"/>
                    </a:moveTo>
                    <a:cubicBezTo>
                      <a:pt x="1726311" y="78867"/>
                      <a:pt x="1742999" y="84582"/>
                      <a:pt x="1757172" y="96012"/>
                    </a:cubicBezTo>
                    <a:cubicBezTo>
                      <a:pt x="1771345" y="107442"/>
                      <a:pt x="1783233" y="121844"/>
                      <a:pt x="1792834" y="139218"/>
                    </a:cubicBezTo>
                    <a:cubicBezTo>
                      <a:pt x="1802435" y="156591"/>
                      <a:pt x="1809636" y="175337"/>
                      <a:pt x="1814436" y="195453"/>
                    </a:cubicBezTo>
                    <a:cubicBezTo>
                      <a:pt x="1819237" y="215570"/>
                      <a:pt x="1821637" y="234544"/>
                      <a:pt x="1821637" y="252375"/>
                    </a:cubicBezTo>
                    <a:cubicBezTo>
                      <a:pt x="1821637" y="271577"/>
                      <a:pt x="1819923" y="289980"/>
                      <a:pt x="1816494" y="307582"/>
                    </a:cubicBezTo>
                    <a:cubicBezTo>
                      <a:pt x="1813065" y="325184"/>
                      <a:pt x="1808150" y="341186"/>
                      <a:pt x="1801749" y="355588"/>
                    </a:cubicBezTo>
                    <a:cubicBezTo>
                      <a:pt x="1795349" y="369990"/>
                      <a:pt x="1787919" y="382448"/>
                      <a:pt x="1779461" y="392964"/>
                    </a:cubicBezTo>
                    <a:cubicBezTo>
                      <a:pt x="1771003" y="403479"/>
                      <a:pt x="1761516" y="411709"/>
                      <a:pt x="1751000" y="417653"/>
                    </a:cubicBezTo>
                    <a:cubicBezTo>
                      <a:pt x="1744599" y="421310"/>
                      <a:pt x="1737741" y="424396"/>
                      <a:pt x="1730426" y="426911"/>
                    </a:cubicBezTo>
                    <a:cubicBezTo>
                      <a:pt x="1723111" y="429426"/>
                      <a:pt x="1715110" y="430683"/>
                      <a:pt x="1706423" y="430683"/>
                    </a:cubicBezTo>
                    <a:cubicBezTo>
                      <a:pt x="1691335" y="430683"/>
                      <a:pt x="1673733" y="426111"/>
                      <a:pt x="1653616" y="416967"/>
                    </a:cubicBezTo>
                    <a:cubicBezTo>
                      <a:pt x="1645844" y="413309"/>
                      <a:pt x="1638186" y="406337"/>
                      <a:pt x="1630642" y="396050"/>
                    </a:cubicBezTo>
                    <a:cubicBezTo>
                      <a:pt x="1623098" y="385763"/>
                      <a:pt x="1616469" y="373533"/>
                      <a:pt x="1610754" y="359360"/>
                    </a:cubicBezTo>
                    <a:cubicBezTo>
                      <a:pt x="1605039" y="345186"/>
                      <a:pt x="1600353" y="329413"/>
                      <a:pt x="1596695" y="312039"/>
                    </a:cubicBezTo>
                    <a:cubicBezTo>
                      <a:pt x="1593037" y="294666"/>
                      <a:pt x="1591209" y="276835"/>
                      <a:pt x="1591209" y="258547"/>
                    </a:cubicBezTo>
                    <a:cubicBezTo>
                      <a:pt x="1591209" y="242088"/>
                      <a:pt x="1593152" y="223457"/>
                      <a:pt x="1597038" y="202654"/>
                    </a:cubicBezTo>
                    <a:cubicBezTo>
                      <a:pt x="1600924" y="181852"/>
                      <a:pt x="1607325" y="162306"/>
                      <a:pt x="1616240" y="144018"/>
                    </a:cubicBezTo>
                    <a:cubicBezTo>
                      <a:pt x="1625156" y="125730"/>
                      <a:pt x="1637043" y="110300"/>
                      <a:pt x="1651902" y="97727"/>
                    </a:cubicBezTo>
                    <a:cubicBezTo>
                      <a:pt x="1666761" y="85154"/>
                      <a:pt x="1685163" y="78867"/>
                      <a:pt x="1707109" y="78867"/>
                    </a:cubicBezTo>
                    <a:close/>
                    <a:moveTo>
                      <a:pt x="37034" y="0"/>
                    </a:moveTo>
                    <a:cubicBezTo>
                      <a:pt x="44806" y="0"/>
                      <a:pt x="52464" y="800"/>
                      <a:pt x="60008" y="2401"/>
                    </a:cubicBezTo>
                    <a:cubicBezTo>
                      <a:pt x="67551" y="4001"/>
                      <a:pt x="74295" y="6401"/>
                      <a:pt x="80239" y="9602"/>
                    </a:cubicBezTo>
                    <a:cubicBezTo>
                      <a:pt x="79782" y="14174"/>
                      <a:pt x="79439" y="23203"/>
                      <a:pt x="79210" y="36691"/>
                    </a:cubicBezTo>
                    <a:cubicBezTo>
                      <a:pt x="78982" y="50178"/>
                      <a:pt x="78867" y="66294"/>
                      <a:pt x="78867" y="85040"/>
                    </a:cubicBezTo>
                    <a:cubicBezTo>
                      <a:pt x="78867" y="103785"/>
                      <a:pt x="78982" y="124359"/>
                      <a:pt x="79210" y="146762"/>
                    </a:cubicBezTo>
                    <a:cubicBezTo>
                      <a:pt x="79439" y="169164"/>
                      <a:pt x="79553" y="191567"/>
                      <a:pt x="79553" y="213970"/>
                    </a:cubicBezTo>
                    <a:cubicBezTo>
                      <a:pt x="79553" y="236373"/>
                      <a:pt x="79667" y="257976"/>
                      <a:pt x="79896" y="278778"/>
                    </a:cubicBezTo>
                    <a:cubicBezTo>
                      <a:pt x="80125" y="299581"/>
                      <a:pt x="80239" y="317983"/>
                      <a:pt x="80239" y="333985"/>
                    </a:cubicBezTo>
                    <a:cubicBezTo>
                      <a:pt x="98984" y="333528"/>
                      <a:pt x="114529" y="333414"/>
                      <a:pt x="126873" y="333642"/>
                    </a:cubicBezTo>
                    <a:cubicBezTo>
                      <a:pt x="139218" y="333871"/>
                      <a:pt x="152705" y="333985"/>
                      <a:pt x="167336" y="333985"/>
                    </a:cubicBezTo>
                    <a:cubicBezTo>
                      <a:pt x="170079" y="337185"/>
                      <a:pt x="172136" y="342443"/>
                      <a:pt x="173508" y="349758"/>
                    </a:cubicBezTo>
                    <a:cubicBezTo>
                      <a:pt x="174879" y="357074"/>
                      <a:pt x="175565" y="365075"/>
                      <a:pt x="175565" y="373761"/>
                    </a:cubicBezTo>
                    <a:cubicBezTo>
                      <a:pt x="175565" y="382448"/>
                      <a:pt x="175108" y="390792"/>
                      <a:pt x="174194" y="398793"/>
                    </a:cubicBezTo>
                    <a:cubicBezTo>
                      <a:pt x="173279" y="406794"/>
                      <a:pt x="171679" y="412852"/>
                      <a:pt x="169393" y="416967"/>
                    </a:cubicBezTo>
                    <a:cubicBezTo>
                      <a:pt x="144704" y="417881"/>
                      <a:pt x="118758" y="418453"/>
                      <a:pt x="91555" y="418681"/>
                    </a:cubicBezTo>
                    <a:cubicBezTo>
                      <a:pt x="64351" y="418910"/>
                      <a:pt x="34519" y="418796"/>
                      <a:pt x="2058" y="418338"/>
                    </a:cubicBezTo>
                    <a:cubicBezTo>
                      <a:pt x="2515" y="405994"/>
                      <a:pt x="2743" y="388849"/>
                      <a:pt x="2743" y="366903"/>
                    </a:cubicBezTo>
                    <a:cubicBezTo>
                      <a:pt x="2743" y="344958"/>
                      <a:pt x="2629" y="320726"/>
                      <a:pt x="2401" y="294209"/>
                    </a:cubicBezTo>
                    <a:cubicBezTo>
                      <a:pt x="2172" y="267691"/>
                      <a:pt x="1943" y="239916"/>
                      <a:pt x="1715" y="210884"/>
                    </a:cubicBezTo>
                    <a:cubicBezTo>
                      <a:pt x="1486" y="181852"/>
                      <a:pt x="1258" y="154305"/>
                      <a:pt x="1029" y="128245"/>
                    </a:cubicBezTo>
                    <a:cubicBezTo>
                      <a:pt x="800" y="102185"/>
                      <a:pt x="572" y="78524"/>
                      <a:pt x="343" y="57265"/>
                    </a:cubicBezTo>
                    <a:cubicBezTo>
                      <a:pt x="115" y="36005"/>
                      <a:pt x="0" y="19889"/>
                      <a:pt x="0" y="8916"/>
                    </a:cubicBezTo>
                    <a:cubicBezTo>
                      <a:pt x="5029" y="5715"/>
                      <a:pt x="10744" y="3429"/>
                      <a:pt x="17145" y="2058"/>
                    </a:cubicBezTo>
                    <a:cubicBezTo>
                      <a:pt x="23546" y="686"/>
                      <a:pt x="30175" y="0"/>
                      <a:pt x="370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 cap="rnd">
                <a:solidFill>
                  <a:srgbClr val="7D9BB5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1443533 w 2560895"/>
                          <a:gd name="connsiteY0" fmla="*/ 261976 h 430683"/>
                          <a:gd name="connsiteX1" fmla="*/ 1443533 w 2560895"/>
                          <a:gd name="connsiteY1" fmla="*/ 282550 h 430683"/>
                          <a:gd name="connsiteX2" fmla="*/ 1443533 w 2560895"/>
                          <a:gd name="connsiteY2" fmla="*/ 308953 h 430683"/>
                          <a:gd name="connsiteX3" fmla="*/ 1443876 w 2560895"/>
                          <a:gd name="connsiteY3" fmla="*/ 337071 h 430683"/>
                          <a:gd name="connsiteX4" fmla="*/ 1444219 w 2560895"/>
                          <a:gd name="connsiteY4" fmla="*/ 363474 h 430683"/>
                          <a:gd name="connsiteX5" fmla="*/ 1464793 w 2560895"/>
                          <a:gd name="connsiteY5" fmla="*/ 362446 h 430683"/>
                          <a:gd name="connsiteX6" fmla="*/ 1485367 w 2560895"/>
                          <a:gd name="connsiteY6" fmla="*/ 355931 h 430683"/>
                          <a:gd name="connsiteX7" fmla="*/ 1501140 w 2560895"/>
                          <a:gd name="connsiteY7" fmla="*/ 342215 h 430683"/>
                          <a:gd name="connsiteX8" fmla="*/ 1507313 w 2560895"/>
                          <a:gd name="connsiteY8" fmla="*/ 320269 h 430683"/>
                          <a:gd name="connsiteX9" fmla="*/ 1493254 w 2560895"/>
                          <a:gd name="connsiteY9" fmla="*/ 278778 h 430683"/>
                          <a:gd name="connsiteX10" fmla="*/ 1443533 w 2560895"/>
                          <a:gd name="connsiteY10" fmla="*/ 261976 h 430683"/>
                          <a:gd name="connsiteX11" fmla="*/ 1949272 w 2560895"/>
                          <a:gd name="connsiteY11" fmla="*/ 182423 h 430683"/>
                          <a:gd name="connsiteX12" fmla="*/ 1942414 w 2560895"/>
                          <a:gd name="connsiteY12" fmla="*/ 213970 h 430683"/>
                          <a:gd name="connsiteX13" fmla="*/ 1936928 w 2560895"/>
                          <a:gd name="connsiteY13" fmla="*/ 239002 h 430683"/>
                          <a:gd name="connsiteX14" fmla="*/ 1932127 w 2560895"/>
                          <a:gd name="connsiteY14" fmla="*/ 264376 h 430683"/>
                          <a:gd name="connsiteX15" fmla="*/ 1926641 w 2560895"/>
                          <a:gd name="connsiteY15" fmla="*/ 296266 h 430683"/>
                          <a:gd name="connsiteX16" fmla="*/ 1949272 w 2560895"/>
                          <a:gd name="connsiteY16" fmla="*/ 296266 h 430683"/>
                          <a:gd name="connsiteX17" fmla="*/ 1965389 w 2560895"/>
                          <a:gd name="connsiteY17" fmla="*/ 295923 h 430683"/>
                          <a:gd name="connsiteX18" fmla="*/ 1973275 w 2560895"/>
                          <a:gd name="connsiteY18" fmla="*/ 295580 h 430683"/>
                          <a:gd name="connsiteX19" fmla="*/ 1962988 w 2560895"/>
                          <a:gd name="connsiteY19" fmla="*/ 241745 h 430683"/>
                          <a:gd name="connsiteX20" fmla="*/ 1949272 w 2560895"/>
                          <a:gd name="connsiteY20" fmla="*/ 182423 h 430683"/>
                          <a:gd name="connsiteX21" fmla="*/ 520523 w 2560895"/>
                          <a:gd name="connsiteY21" fmla="*/ 182423 h 430683"/>
                          <a:gd name="connsiteX22" fmla="*/ 513665 w 2560895"/>
                          <a:gd name="connsiteY22" fmla="*/ 213970 h 430683"/>
                          <a:gd name="connsiteX23" fmla="*/ 508178 w 2560895"/>
                          <a:gd name="connsiteY23" fmla="*/ 239002 h 430683"/>
                          <a:gd name="connsiteX24" fmla="*/ 503378 w 2560895"/>
                          <a:gd name="connsiteY24" fmla="*/ 264376 h 430683"/>
                          <a:gd name="connsiteX25" fmla="*/ 497891 w 2560895"/>
                          <a:gd name="connsiteY25" fmla="*/ 296266 h 430683"/>
                          <a:gd name="connsiteX26" fmla="*/ 520523 w 2560895"/>
                          <a:gd name="connsiteY26" fmla="*/ 296266 h 430683"/>
                          <a:gd name="connsiteX27" fmla="*/ 536639 w 2560895"/>
                          <a:gd name="connsiteY27" fmla="*/ 295923 h 430683"/>
                          <a:gd name="connsiteX28" fmla="*/ 544526 w 2560895"/>
                          <a:gd name="connsiteY28" fmla="*/ 295580 h 430683"/>
                          <a:gd name="connsiteX29" fmla="*/ 534239 w 2560895"/>
                          <a:gd name="connsiteY29" fmla="*/ 241745 h 430683"/>
                          <a:gd name="connsiteX30" fmla="*/ 520523 w 2560895"/>
                          <a:gd name="connsiteY30" fmla="*/ 182423 h 430683"/>
                          <a:gd name="connsiteX31" fmla="*/ 1707795 w 2560895"/>
                          <a:gd name="connsiteY31" fmla="*/ 157734 h 430683"/>
                          <a:gd name="connsiteX32" fmla="*/ 1689964 w 2560895"/>
                          <a:gd name="connsiteY32" fmla="*/ 166307 h 430683"/>
                          <a:gd name="connsiteX33" fmla="*/ 1674533 w 2560895"/>
                          <a:gd name="connsiteY33" fmla="*/ 189281 h 430683"/>
                          <a:gd name="connsiteX34" fmla="*/ 1664246 w 2560895"/>
                          <a:gd name="connsiteY34" fmla="*/ 222200 h 430683"/>
                          <a:gd name="connsiteX35" fmla="*/ 1660474 w 2560895"/>
                          <a:gd name="connsiteY35" fmla="*/ 259233 h 430683"/>
                          <a:gd name="connsiteX36" fmla="*/ 1663218 w 2560895"/>
                          <a:gd name="connsiteY36" fmla="*/ 287008 h 430683"/>
                          <a:gd name="connsiteX37" fmla="*/ 1671447 w 2560895"/>
                          <a:gd name="connsiteY37" fmla="*/ 314783 h 430683"/>
                          <a:gd name="connsiteX38" fmla="*/ 1685163 w 2560895"/>
                          <a:gd name="connsiteY38" fmla="*/ 338443 h 430683"/>
                          <a:gd name="connsiteX39" fmla="*/ 1705737 w 2560895"/>
                          <a:gd name="connsiteY39" fmla="*/ 353873 h 430683"/>
                          <a:gd name="connsiteX40" fmla="*/ 1723568 w 2560895"/>
                          <a:gd name="connsiteY40" fmla="*/ 350101 h 430683"/>
                          <a:gd name="connsiteX41" fmla="*/ 1738313 w 2560895"/>
                          <a:gd name="connsiteY41" fmla="*/ 327813 h 430683"/>
                          <a:gd name="connsiteX42" fmla="*/ 1748943 w 2560895"/>
                          <a:gd name="connsiteY42" fmla="*/ 294209 h 430683"/>
                          <a:gd name="connsiteX43" fmla="*/ 1753743 w 2560895"/>
                          <a:gd name="connsiteY43" fmla="*/ 256490 h 430683"/>
                          <a:gd name="connsiteX44" fmla="*/ 1750657 w 2560895"/>
                          <a:gd name="connsiteY44" fmla="*/ 226314 h 430683"/>
                          <a:gd name="connsiteX45" fmla="*/ 1741742 w 2560895"/>
                          <a:gd name="connsiteY45" fmla="*/ 194082 h 430683"/>
                          <a:gd name="connsiteX46" fmla="*/ 1727340 w 2560895"/>
                          <a:gd name="connsiteY46" fmla="*/ 168364 h 430683"/>
                          <a:gd name="connsiteX47" fmla="*/ 1707795 w 2560895"/>
                          <a:gd name="connsiteY47" fmla="*/ 157734 h 430683"/>
                          <a:gd name="connsiteX48" fmla="*/ 2426665 w 2560895"/>
                          <a:gd name="connsiteY48" fmla="*/ 150876 h 430683"/>
                          <a:gd name="connsiteX49" fmla="*/ 2427694 w 2560895"/>
                          <a:gd name="connsiteY49" fmla="*/ 171450 h 430683"/>
                          <a:gd name="connsiteX50" fmla="*/ 2428037 w 2560895"/>
                          <a:gd name="connsiteY50" fmla="*/ 208484 h 430683"/>
                          <a:gd name="connsiteX51" fmla="*/ 2428037 w 2560895"/>
                          <a:gd name="connsiteY51" fmla="*/ 253404 h 430683"/>
                          <a:gd name="connsiteX52" fmla="*/ 2428037 w 2560895"/>
                          <a:gd name="connsiteY52" fmla="*/ 296609 h 430683"/>
                          <a:gd name="connsiteX53" fmla="*/ 2428037 w 2560895"/>
                          <a:gd name="connsiteY53" fmla="*/ 328842 h 430683"/>
                          <a:gd name="connsiteX54" fmla="*/ 2428723 w 2560895"/>
                          <a:gd name="connsiteY54" fmla="*/ 341529 h 430683"/>
                          <a:gd name="connsiteX55" fmla="*/ 2464384 w 2560895"/>
                          <a:gd name="connsiteY55" fmla="*/ 329184 h 430683"/>
                          <a:gd name="connsiteX56" fmla="*/ 2485644 w 2560895"/>
                          <a:gd name="connsiteY56" fmla="*/ 305181 h 430683"/>
                          <a:gd name="connsiteX57" fmla="*/ 2495931 w 2560895"/>
                          <a:gd name="connsiteY57" fmla="*/ 275349 h 430683"/>
                          <a:gd name="connsiteX58" fmla="*/ 2497989 w 2560895"/>
                          <a:gd name="connsiteY58" fmla="*/ 244831 h 430683"/>
                          <a:gd name="connsiteX59" fmla="*/ 2495588 w 2560895"/>
                          <a:gd name="connsiteY59" fmla="*/ 218428 h 430683"/>
                          <a:gd name="connsiteX60" fmla="*/ 2485644 w 2560895"/>
                          <a:gd name="connsiteY60" fmla="*/ 189967 h 430683"/>
                          <a:gd name="connsiteX61" fmla="*/ 2464042 w 2560895"/>
                          <a:gd name="connsiteY61" fmla="*/ 165278 h 430683"/>
                          <a:gd name="connsiteX62" fmla="*/ 2426665 w 2560895"/>
                          <a:gd name="connsiteY62" fmla="*/ 150876 h 430683"/>
                          <a:gd name="connsiteX63" fmla="*/ 740741 w 2560895"/>
                          <a:gd name="connsiteY63" fmla="*/ 150876 h 430683"/>
                          <a:gd name="connsiteX64" fmla="*/ 741769 w 2560895"/>
                          <a:gd name="connsiteY64" fmla="*/ 171450 h 430683"/>
                          <a:gd name="connsiteX65" fmla="*/ 742112 w 2560895"/>
                          <a:gd name="connsiteY65" fmla="*/ 208484 h 430683"/>
                          <a:gd name="connsiteX66" fmla="*/ 742112 w 2560895"/>
                          <a:gd name="connsiteY66" fmla="*/ 253404 h 430683"/>
                          <a:gd name="connsiteX67" fmla="*/ 742112 w 2560895"/>
                          <a:gd name="connsiteY67" fmla="*/ 296609 h 430683"/>
                          <a:gd name="connsiteX68" fmla="*/ 742112 w 2560895"/>
                          <a:gd name="connsiteY68" fmla="*/ 328842 h 430683"/>
                          <a:gd name="connsiteX69" fmla="*/ 742798 w 2560895"/>
                          <a:gd name="connsiteY69" fmla="*/ 341529 h 430683"/>
                          <a:gd name="connsiteX70" fmla="*/ 778459 w 2560895"/>
                          <a:gd name="connsiteY70" fmla="*/ 329184 h 430683"/>
                          <a:gd name="connsiteX71" fmla="*/ 799719 w 2560895"/>
                          <a:gd name="connsiteY71" fmla="*/ 305181 h 430683"/>
                          <a:gd name="connsiteX72" fmla="*/ 810006 w 2560895"/>
                          <a:gd name="connsiteY72" fmla="*/ 275349 h 430683"/>
                          <a:gd name="connsiteX73" fmla="*/ 812064 w 2560895"/>
                          <a:gd name="connsiteY73" fmla="*/ 244831 h 430683"/>
                          <a:gd name="connsiteX74" fmla="*/ 809663 w 2560895"/>
                          <a:gd name="connsiteY74" fmla="*/ 218428 h 430683"/>
                          <a:gd name="connsiteX75" fmla="*/ 799719 w 2560895"/>
                          <a:gd name="connsiteY75" fmla="*/ 189967 h 430683"/>
                          <a:gd name="connsiteX76" fmla="*/ 778116 w 2560895"/>
                          <a:gd name="connsiteY76" fmla="*/ 165278 h 430683"/>
                          <a:gd name="connsiteX77" fmla="*/ 740741 w 2560895"/>
                          <a:gd name="connsiteY77" fmla="*/ 150876 h 430683"/>
                          <a:gd name="connsiteX78" fmla="*/ 2180463 w 2560895"/>
                          <a:gd name="connsiteY78" fmla="*/ 147705 h 430683"/>
                          <a:gd name="connsiteX79" fmla="*/ 2168804 w 2560895"/>
                          <a:gd name="connsiteY79" fmla="*/ 148819 h 430683"/>
                          <a:gd name="connsiteX80" fmla="*/ 2168119 w 2560895"/>
                          <a:gd name="connsiteY80" fmla="*/ 173508 h 430683"/>
                          <a:gd name="connsiteX81" fmla="*/ 2168462 w 2560895"/>
                          <a:gd name="connsiteY81" fmla="*/ 205397 h 430683"/>
                          <a:gd name="connsiteX82" fmla="*/ 2169147 w 2560895"/>
                          <a:gd name="connsiteY82" fmla="*/ 238316 h 430683"/>
                          <a:gd name="connsiteX83" fmla="*/ 2169490 w 2560895"/>
                          <a:gd name="connsiteY83" fmla="*/ 266091 h 430683"/>
                          <a:gd name="connsiteX84" fmla="*/ 2210638 w 2560895"/>
                          <a:gd name="connsiteY84" fmla="*/ 245174 h 430683"/>
                          <a:gd name="connsiteX85" fmla="*/ 2220240 w 2560895"/>
                          <a:gd name="connsiteY85" fmla="*/ 200940 h 430683"/>
                          <a:gd name="connsiteX86" fmla="*/ 2216810 w 2560895"/>
                          <a:gd name="connsiteY86" fmla="*/ 180023 h 430683"/>
                          <a:gd name="connsiteX87" fmla="*/ 2206866 w 2560895"/>
                          <a:gd name="connsiteY87" fmla="*/ 161506 h 430683"/>
                          <a:gd name="connsiteX88" fmla="*/ 2190750 w 2560895"/>
                          <a:gd name="connsiteY88" fmla="*/ 149848 h 430683"/>
                          <a:gd name="connsiteX89" fmla="*/ 2180463 w 2560895"/>
                          <a:gd name="connsiteY89" fmla="*/ 147705 h 430683"/>
                          <a:gd name="connsiteX90" fmla="*/ 1199388 w 2560895"/>
                          <a:gd name="connsiteY90" fmla="*/ 147705 h 430683"/>
                          <a:gd name="connsiteX91" fmla="*/ 1187730 w 2560895"/>
                          <a:gd name="connsiteY91" fmla="*/ 148819 h 430683"/>
                          <a:gd name="connsiteX92" fmla="*/ 1187044 w 2560895"/>
                          <a:gd name="connsiteY92" fmla="*/ 173508 h 430683"/>
                          <a:gd name="connsiteX93" fmla="*/ 1187387 w 2560895"/>
                          <a:gd name="connsiteY93" fmla="*/ 205397 h 430683"/>
                          <a:gd name="connsiteX94" fmla="*/ 1188073 w 2560895"/>
                          <a:gd name="connsiteY94" fmla="*/ 238316 h 430683"/>
                          <a:gd name="connsiteX95" fmla="*/ 1188416 w 2560895"/>
                          <a:gd name="connsiteY95" fmla="*/ 266091 h 430683"/>
                          <a:gd name="connsiteX96" fmla="*/ 1229564 w 2560895"/>
                          <a:gd name="connsiteY96" fmla="*/ 245174 h 430683"/>
                          <a:gd name="connsiteX97" fmla="*/ 1239165 w 2560895"/>
                          <a:gd name="connsiteY97" fmla="*/ 200940 h 430683"/>
                          <a:gd name="connsiteX98" fmla="*/ 1235736 w 2560895"/>
                          <a:gd name="connsiteY98" fmla="*/ 180023 h 430683"/>
                          <a:gd name="connsiteX99" fmla="*/ 1225792 w 2560895"/>
                          <a:gd name="connsiteY99" fmla="*/ 161506 h 430683"/>
                          <a:gd name="connsiteX100" fmla="*/ 1209675 w 2560895"/>
                          <a:gd name="connsiteY100" fmla="*/ 149848 h 430683"/>
                          <a:gd name="connsiteX101" fmla="*/ 1199388 w 2560895"/>
                          <a:gd name="connsiteY101" fmla="*/ 147705 h 430683"/>
                          <a:gd name="connsiteX102" fmla="*/ 1453563 w 2560895"/>
                          <a:gd name="connsiteY102" fmla="*/ 140418 h 430683"/>
                          <a:gd name="connsiteX103" fmla="*/ 1440790 w 2560895"/>
                          <a:gd name="connsiteY103" fmla="*/ 140589 h 430683"/>
                          <a:gd name="connsiteX104" fmla="*/ 1441133 w 2560895"/>
                          <a:gd name="connsiteY104" fmla="*/ 172136 h 430683"/>
                          <a:gd name="connsiteX105" fmla="*/ 1442162 w 2560895"/>
                          <a:gd name="connsiteY105" fmla="*/ 201626 h 430683"/>
                          <a:gd name="connsiteX106" fmla="*/ 1468222 w 2560895"/>
                          <a:gd name="connsiteY106" fmla="*/ 200254 h 430683"/>
                          <a:gd name="connsiteX107" fmla="*/ 1487767 w 2560895"/>
                          <a:gd name="connsiteY107" fmla="*/ 188252 h 430683"/>
                          <a:gd name="connsiteX108" fmla="*/ 1495311 w 2560895"/>
                          <a:gd name="connsiteY108" fmla="*/ 170422 h 430683"/>
                          <a:gd name="connsiteX109" fmla="*/ 1485367 w 2560895"/>
                          <a:gd name="connsiteY109" fmla="*/ 152248 h 430683"/>
                          <a:gd name="connsiteX110" fmla="*/ 1465822 w 2560895"/>
                          <a:gd name="connsiteY110" fmla="*/ 142647 h 430683"/>
                          <a:gd name="connsiteX111" fmla="*/ 1453563 w 2560895"/>
                          <a:gd name="connsiteY111" fmla="*/ 140418 h 430683"/>
                          <a:gd name="connsiteX112" fmla="*/ 1066648 w 2560895"/>
                          <a:gd name="connsiteY112" fmla="*/ 88469 h 430683"/>
                          <a:gd name="connsiteX113" fmla="*/ 1070763 w 2560895"/>
                          <a:gd name="connsiteY113" fmla="*/ 101842 h 430683"/>
                          <a:gd name="connsiteX114" fmla="*/ 1072477 w 2560895"/>
                          <a:gd name="connsiteY114" fmla="*/ 120358 h 430683"/>
                          <a:gd name="connsiteX115" fmla="*/ 1072134 w 2560895"/>
                          <a:gd name="connsiteY115" fmla="*/ 139904 h 430683"/>
                          <a:gd name="connsiteX116" fmla="*/ 1069391 w 2560895"/>
                          <a:gd name="connsiteY116" fmla="*/ 155677 h 430683"/>
                          <a:gd name="connsiteX117" fmla="*/ 1046760 w 2560895"/>
                          <a:gd name="connsiteY117" fmla="*/ 155334 h 430683"/>
                          <a:gd name="connsiteX118" fmla="*/ 1022071 w 2560895"/>
                          <a:gd name="connsiteY118" fmla="*/ 154991 h 430683"/>
                          <a:gd name="connsiteX119" fmla="*/ 998411 w 2560895"/>
                          <a:gd name="connsiteY119" fmla="*/ 154991 h 430683"/>
                          <a:gd name="connsiteX120" fmla="*/ 978865 w 2560895"/>
                          <a:gd name="connsiteY120" fmla="*/ 155677 h 430683"/>
                          <a:gd name="connsiteX121" fmla="*/ 977837 w 2560895"/>
                          <a:gd name="connsiteY121" fmla="*/ 182766 h 430683"/>
                          <a:gd name="connsiteX122" fmla="*/ 978865 w 2560895"/>
                          <a:gd name="connsiteY122" fmla="*/ 210541 h 430683"/>
                          <a:gd name="connsiteX123" fmla="*/ 994639 w 2560895"/>
                          <a:gd name="connsiteY123" fmla="*/ 212255 h 430683"/>
                          <a:gd name="connsiteX124" fmla="*/ 1023100 w 2560895"/>
                          <a:gd name="connsiteY124" fmla="*/ 212598 h 430683"/>
                          <a:gd name="connsiteX125" fmla="*/ 1051560 w 2560895"/>
                          <a:gd name="connsiteY125" fmla="*/ 212598 h 430683"/>
                          <a:gd name="connsiteX126" fmla="*/ 1067334 w 2560895"/>
                          <a:gd name="connsiteY126" fmla="*/ 213284 h 430683"/>
                          <a:gd name="connsiteX127" fmla="*/ 1071106 w 2560895"/>
                          <a:gd name="connsiteY127" fmla="*/ 248260 h 430683"/>
                          <a:gd name="connsiteX128" fmla="*/ 1068019 w 2560895"/>
                          <a:gd name="connsiteY128" fmla="*/ 280493 h 430683"/>
                          <a:gd name="connsiteX129" fmla="*/ 1019328 w 2560895"/>
                          <a:gd name="connsiteY129" fmla="*/ 280836 h 430683"/>
                          <a:gd name="connsiteX130" fmla="*/ 978865 w 2560895"/>
                          <a:gd name="connsiteY130" fmla="*/ 281864 h 430683"/>
                          <a:gd name="connsiteX131" fmla="*/ 978523 w 2560895"/>
                          <a:gd name="connsiteY131" fmla="*/ 324727 h 430683"/>
                          <a:gd name="connsiteX132" fmla="*/ 978865 w 2560895"/>
                          <a:gd name="connsiteY132" fmla="*/ 351816 h 430683"/>
                          <a:gd name="connsiteX133" fmla="*/ 1002526 w 2560895"/>
                          <a:gd name="connsiteY133" fmla="*/ 351816 h 430683"/>
                          <a:gd name="connsiteX134" fmla="*/ 1024128 w 2560895"/>
                          <a:gd name="connsiteY134" fmla="*/ 351816 h 430683"/>
                          <a:gd name="connsiteX135" fmla="*/ 1046417 w 2560895"/>
                          <a:gd name="connsiteY135" fmla="*/ 352159 h 430683"/>
                          <a:gd name="connsiteX136" fmla="*/ 1072134 w 2560895"/>
                          <a:gd name="connsiteY136" fmla="*/ 352502 h 430683"/>
                          <a:gd name="connsiteX137" fmla="*/ 1076935 w 2560895"/>
                          <a:gd name="connsiteY137" fmla="*/ 366561 h 430683"/>
                          <a:gd name="connsiteX138" fmla="*/ 1077964 w 2560895"/>
                          <a:gd name="connsiteY138" fmla="*/ 385763 h 430683"/>
                          <a:gd name="connsiteX139" fmla="*/ 1076249 w 2560895"/>
                          <a:gd name="connsiteY139" fmla="*/ 404965 h 430683"/>
                          <a:gd name="connsiteX140" fmla="*/ 1072134 w 2560895"/>
                          <a:gd name="connsiteY140" fmla="*/ 419024 h 430683"/>
                          <a:gd name="connsiteX141" fmla="*/ 1032015 w 2560895"/>
                          <a:gd name="connsiteY141" fmla="*/ 419024 h 430683"/>
                          <a:gd name="connsiteX142" fmla="*/ 990524 w 2560895"/>
                          <a:gd name="connsiteY142" fmla="*/ 419024 h 430683"/>
                          <a:gd name="connsiteX143" fmla="*/ 950748 w 2560895"/>
                          <a:gd name="connsiteY143" fmla="*/ 419024 h 430683"/>
                          <a:gd name="connsiteX144" fmla="*/ 915086 w 2560895"/>
                          <a:gd name="connsiteY144" fmla="*/ 419024 h 430683"/>
                          <a:gd name="connsiteX145" fmla="*/ 914743 w 2560895"/>
                          <a:gd name="connsiteY145" fmla="*/ 341529 h 430683"/>
                          <a:gd name="connsiteX146" fmla="*/ 914400 w 2560895"/>
                          <a:gd name="connsiteY146" fmla="*/ 253746 h 430683"/>
                          <a:gd name="connsiteX147" fmla="*/ 914743 w 2560895"/>
                          <a:gd name="connsiteY147" fmla="*/ 166307 h 430683"/>
                          <a:gd name="connsiteX148" fmla="*/ 915772 w 2560895"/>
                          <a:gd name="connsiteY148" fmla="*/ 89840 h 430683"/>
                          <a:gd name="connsiteX149" fmla="*/ 945604 w 2560895"/>
                          <a:gd name="connsiteY149" fmla="*/ 89840 h 430683"/>
                          <a:gd name="connsiteX150" fmla="*/ 985038 w 2560895"/>
                          <a:gd name="connsiteY150" fmla="*/ 89497 h 430683"/>
                          <a:gd name="connsiteX151" fmla="*/ 1027557 w 2560895"/>
                          <a:gd name="connsiteY151" fmla="*/ 88811 h 430683"/>
                          <a:gd name="connsiteX152" fmla="*/ 1066648 w 2560895"/>
                          <a:gd name="connsiteY152" fmla="*/ 88469 h 430683"/>
                          <a:gd name="connsiteX153" fmla="*/ 371323 w 2560895"/>
                          <a:gd name="connsiteY153" fmla="*/ 88469 h 430683"/>
                          <a:gd name="connsiteX154" fmla="*/ 375438 w 2560895"/>
                          <a:gd name="connsiteY154" fmla="*/ 101842 h 430683"/>
                          <a:gd name="connsiteX155" fmla="*/ 377152 w 2560895"/>
                          <a:gd name="connsiteY155" fmla="*/ 120358 h 430683"/>
                          <a:gd name="connsiteX156" fmla="*/ 376809 w 2560895"/>
                          <a:gd name="connsiteY156" fmla="*/ 139904 h 430683"/>
                          <a:gd name="connsiteX157" fmla="*/ 374066 w 2560895"/>
                          <a:gd name="connsiteY157" fmla="*/ 155677 h 430683"/>
                          <a:gd name="connsiteX158" fmla="*/ 351435 w 2560895"/>
                          <a:gd name="connsiteY158" fmla="*/ 155334 h 430683"/>
                          <a:gd name="connsiteX159" fmla="*/ 326746 w 2560895"/>
                          <a:gd name="connsiteY159" fmla="*/ 154991 h 430683"/>
                          <a:gd name="connsiteX160" fmla="*/ 303086 w 2560895"/>
                          <a:gd name="connsiteY160" fmla="*/ 154991 h 430683"/>
                          <a:gd name="connsiteX161" fmla="*/ 283540 w 2560895"/>
                          <a:gd name="connsiteY161" fmla="*/ 155677 h 430683"/>
                          <a:gd name="connsiteX162" fmla="*/ 282512 w 2560895"/>
                          <a:gd name="connsiteY162" fmla="*/ 182766 h 430683"/>
                          <a:gd name="connsiteX163" fmla="*/ 283540 w 2560895"/>
                          <a:gd name="connsiteY163" fmla="*/ 210541 h 430683"/>
                          <a:gd name="connsiteX164" fmla="*/ 299314 w 2560895"/>
                          <a:gd name="connsiteY164" fmla="*/ 212255 h 430683"/>
                          <a:gd name="connsiteX165" fmla="*/ 327775 w 2560895"/>
                          <a:gd name="connsiteY165" fmla="*/ 212598 h 430683"/>
                          <a:gd name="connsiteX166" fmla="*/ 356235 w 2560895"/>
                          <a:gd name="connsiteY166" fmla="*/ 212598 h 430683"/>
                          <a:gd name="connsiteX167" fmla="*/ 372009 w 2560895"/>
                          <a:gd name="connsiteY167" fmla="*/ 213284 h 430683"/>
                          <a:gd name="connsiteX168" fmla="*/ 375781 w 2560895"/>
                          <a:gd name="connsiteY168" fmla="*/ 248260 h 430683"/>
                          <a:gd name="connsiteX169" fmla="*/ 372694 w 2560895"/>
                          <a:gd name="connsiteY169" fmla="*/ 280493 h 430683"/>
                          <a:gd name="connsiteX170" fmla="*/ 324003 w 2560895"/>
                          <a:gd name="connsiteY170" fmla="*/ 280836 h 430683"/>
                          <a:gd name="connsiteX171" fmla="*/ 283540 w 2560895"/>
                          <a:gd name="connsiteY171" fmla="*/ 281864 h 430683"/>
                          <a:gd name="connsiteX172" fmla="*/ 283198 w 2560895"/>
                          <a:gd name="connsiteY172" fmla="*/ 324727 h 430683"/>
                          <a:gd name="connsiteX173" fmla="*/ 283540 w 2560895"/>
                          <a:gd name="connsiteY173" fmla="*/ 351816 h 430683"/>
                          <a:gd name="connsiteX174" fmla="*/ 307201 w 2560895"/>
                          <a:gd name="connsiteY174" fmla="*/ 351816 h 430683"/>
                          <a:gd name="connsiteX175" fmla="*/ 328803 w 2560895"/>
                          <a:gd name="connsiteY175" fmla="*/ 351816 h 430683"/>
                          <a:gd name="connsiteX176" fmla="*/ 351092 w 2560895"/>
                          <a:gd name="connsiteY176" fmla="*/ 352159 h 430683"/>
                          <a:gd name="connsiteX177" fmla="*/ 376809 w 2560895"/>
                          <a:gd name="connsiteY177" fmla="*/ 352502 h 430683"/>
                          <a:gd name="connsiteX178" fmla="*/ 381610 w 2560895"/>
                          <a:gd name="connsiteY178" fmla="*/ 366561 h 430683"/>
                          <a:gd name="connsiteX179" fmla="*/ 382639 w 2560895"/>
                          <a:gd name="connsiteY179" fmla="*/ 385763 h 430683"/>
                          <a:gd name="connsiteX180" fmla="*/ 380924 w 2560895"/>
                          <a:gd name="connsiteY180" fmla="*/ 404965 h 430683"/>
                          <a:gd name="connsiteX181" fmla="*/ 376809 w 2560895"/>
                          <a:gd name="connsiteY181" fmla="*/ 419024 h 430683"/>
                          <a:gd name="connsiteX182" fmla="*/ 336690 w 2560895"/>
                          <a:gd name="connsiteY182" fmla="*/ 419024 h 430683"/>
                          <a:gd name="connsiteX183" fmla="*/ 295199 w 2560895"/>
                          <a:gd name="connsiteY183" fmla="*/ 419024 h 430683"/>
                          <a:gd name="connsiteX184" fmla="*/ 255423 w 2560895"/>
                          <a:gd name="connsiteY184" fmla="*/ 419024 h 430683"/>
                          <a:gd name="connsiteX185" fmla="*/ 219761 w 2560895"/>
                          <a:gd name="connsiteY185" fmla="*/ 419024 h 430683"/>
                          <a:gd name="connsiteX186" fmla="*/ 219418 w 2560895"/>
                          <a:gd name="connsiteY186" fmla="*/ 341529 h 430683"/>
                          <a:gd name="connsiteX187" fmla="*/ 219075 w 2560895"/>
                          <a:gd name="connsiteY187" fmla="*/ 253746 h 430683"/>
                          <a:gd name="connsiteX188" fmla="*/ 219418 w 2560895"/>
                          <a:gd name="connsiteY188" fmla="*/ 166307 h 430683"/>
                          <a:gd name="connsiteX189" fmla="*/ 220447 w 2560895"/>
                          <a:gd name="connsiteY189" fmla="*/ 89840 h 430683"/>
                          <a:gd name="connsiteX190" fmla="*/ 250279 w 2560895"/>
                          <a:gd name="connsiteY190" fmla="*/ 89840 h 430683"/>
                          <a:gd name="connsiteX191" fmla="*/ 289713 w 2560895"/>
                          <a:gd name="connsiteY191" fmla="*/ 89497 h 430683"/>
                          <a:gd name="connsiteX192" fmla="*/ 332232 w 2560895"/>
                          <a:gd name="connsiteY192" fmla="*/ 88811 h 430683"/>
                          <a:gd name="connsiteX193" fmla="*/ 371323 w 2560895"/>
                          <a:gd name="connsiteY193" fmla="*/ 88469 h 430683"/>
                          <a:gd name="connsiteX194" fmla="*/ 2167604 w 2560895"/>
                          <a:gd name="connsiteY194" fmla="*/ 83668 h 430683"/>
                          <a:gd name="connsiteX195" fmla="*/ 2192122 w 2560895"/>
                          <a:gd name="connsiteY195" fmla="*/ 83668 h 430683"/>
                          <a:gd name="connsiteX196" fmla="*/ 2234298 w 2560895"/>
                          <a:gd name="connsiteY196" fmla="*/ 93955 h 430683"/>
                          <a:gd name="connsiteX197" fmla="*/ 2266188 w 2560895"/>
                          <a:gd name="connsiteY197" fmla="*/ 117615 h 430683"/>
                          <a:gd name="connsiteX198" fmla="*/ 2286076 w 2560895"/>
                          <a:gd name="connsiteY198" fmla="*/ 151905 h 430683"/>
                          <a:gd name="connsiteX199" fmla="*/ 2292934 w 2560895"/>
                          <a:gd name="connsiteY199" fmla="*/ 194082 h 430683"/>
                          <a:gd name="connsiteX200" fmla="*/ 2286076 w 2560895"/>
                          <a:gd name="connsiteY200" fmla="*/ 242774 h 430683"/>
                          <a:gd name="connsiteX201" fmla="*/ 2264817 w 2560895"/>
                          <a:gd name="connsiteY201" fmla="*/ 286665 h 430683"/>
                          <a:gd name="connsiteX202" fmla="*/ 2280247 w 2560895"/>
                          <a:gd name="connsiteY202" fmla="*/ 323355 h 430683"/>
                          <a:gd name="connsiteX203" fmla="*/ 2292934 w 2560895"/>
                          <a:gd name="connsiteY203" fmla="*/ 351816 h 430683"/>
                          <a:gd name="connsiteX204" fmla="*/ 2305965 w 2560895"/>
                          <a:gd name="connsiteY204" fmla="*/ 380619 h 430683"/>
                          <a:gd name="connsiteX205" fmla="*/ 2322424 w 2560895"/>
                          <a:gd name="connsiteY205" fmla="*/ 418338 h 430683"/>
                          <a:gd name="connsiteX206" fmla="*/ 2306650 w 2560895"/>
                          <a:gd name="connsiteY206" fmla="*/ 423482 h 430683"/>
                          <a:gd name="connsiteX207" fmla="*/ 2284019 w 2560895"/>
                          <a:gd name="connsiteY207" fmla="*/ 425196 h 430683"/>
                          <a:gd name="connsiteX208" fmla="*/ 2260016 w 2560895"/>
                          <a:gd name="connsiteY208" fmla="*/ 423825 h 430683"/>
                          <a:gd name="connsiteX209" fmla="*/ 2244928 w 2560895"/>
                          <a:gd name="connsiteY209" fmla="*/ 419024 h 430683"/>
                          <a:gd name="connsiteX210" fmla="*/ 2236356 w 2560895"/>
                          <a:gd name="connsiteY210" fmla="*/ 396393 h 430683"/>
                          <a:gd name="connsiteX211" fmla="*/ 2228469 w 2560895"/>
                          <a:gd name="connsiteY211" fmla="*/ 377533 h 430683"/>
                          <a:gd name="connsiteX212" fmla="*/ 2218868 w 2560895"/>
                          <a:gd name="connsiteY212" fmla="*/ 354216 h 430683"/>
                          <a:gd name="connsiteX213" fmla="*/ 2204466 w 2560895"/>
                          <a:gd name="connsiteY213" fmla="*/ 318897 h 430683"/>
                          <a:gd name="connsiteX214" fmla="*/ 2192808 w 2560895"/>
                          <a:gd name="connsiteY214" fmla="*/ 323012 h 430683"/>
                          <a:gd name="connsiteX215" fmla="*/ 2171548 w 2560895"/>
                          <a:gd name="connsiteY215" fmla="*/ 328499 h 430683"/>
                          <a:gd name="connsiteX216" fmla="*/ 2172919 w 2560895"/>
                          <a:gd name="connsiteY216" fmla="*/ 364503 h 430683"/>
                          <a:gd name="connsiteX217" fmla="*/ 2173948 w 2560895"/>
                          <a:gd name="connsiteY217" fmla="*/ 384391 h 430683"/>
                          <a:gd name="connsiteX218" fmla="*/ 2174977 w 2560895"/>
                          <a:gd name="connsiteY218" fmla="*/ 398793 h 430683"/>
                          <a:gd name="connsiteX219" fmla="*/ 2175662 w 2560895"/>
                          <a:gd name="connsiteY219" fmla="*/ 417653 h 430683"/>
                          <a:gd name="connsiteX220" fmla="*/ 2160232 w 2560895"/>
                          <a:gd name="connsiteY220" fmla="*/ 422453 h 430683"/>
                          <a:gd name="connsiteX221" fmla="*/ 2141373 w 2560895"/>
                          <a:gd name="connsiteY221" fmla="*/ 423825 h 430683"/>
                          <a:gd name="connsiteX222" fmla="*/ 2108454 w 2560895"/>
                          <a:gd name="connsiteY222" fmla="*/ 418338 h 430683"/>
                          <a:gd name="connsiteX223" fmla="*/ 2105368 w 2560895"/>
                          <a:gd name="connsiteY223" fmla="*/ 271577 h 430683"/>
                          <a:gd name="connsiteX224" fmla="*/ 2105711 w 2560895"/>
                          <a:gd name="connsiteY224" fmla="*/ 98070 h 430683"/>
                          <a:gd name="connsiteX225" fmla="*/ 2143430 w 2560895"/>
                          <a:gd name="connsiteY225" fmla="*/ 86411 h 430683"/>
                          <a:gd name="connsiteX226" fmla="*/ 2167604 w 2560895"/>
                          <a:gd name="connsiteY226" fmla="*/ 83668 h 430683"/>
                          <a:gd name="connsiteX227" fmla="*/ 1186530 w 2560895"/>
                          <a:gd name="connsiteY227" fmla="*/ 83668 h 430683"/>
                          <a:gd name="connsiteX228" fmla="*/ 1211047 w 2560895"/>
                          <a:gd name="connsiteY228" fmla="*/ 83668 h 430683"/>
                          <a:gd name="connsiteX229" fmla="*/ 1253224 w 2560895"/>
                          <a:gd name="connsiteY229" fmla="*/ 93955 h 430683"/>
                          <a:gd name="connsiteX230" fmla="*/ 1285113 w 2560895"/>
                          <a:gd name="connsiteY230" fmla="*/ 117615 h 430683"/>
                          <a:gd name="connsiteX231" fmla="*/ 1305001 w 2560895"/>
                          <a:gd name="connsiteY231" fmla="*/ 151905 h 430683"/>
                          <a:gd name="connsiteX232" fmla="*/ 1311859 w 2560895"/>
                          <a:gd name="connsiteY232" fmla="*/ 194082 h 430683"/>
                          <a:gd name="connsiteX233" fmla="*/ 1305001 w 2560895"/>
                          <a:gd name="connsiteY233" fmla="*/ 242774 h 430683"/>
                          <a:gd name="connsiteX234" fmla="*/ 1283742 w 2560895"/>
                          <a:gd name="connsiteY234" fmla="*/ 286665 h 430683"/>
                          <a:gd name="connsiteX235" fmla="*/ 1299172 w 2560895"/>
                          <a:gd name="connsiteY235" fmla="*/ 323355 h 430683"/>
                          <a:gd name="connsiteX236" fmla="*/ 1311859 w 2560895"/>
                          <a:gd name="connsiteY236" fmla="*/ 351816 h 430683"/>
                          <a:gd name="connsiteX237" fmla="*/ 1324890 w 2560895"/>
                          <a:gd name="connsiteY237" fmla="*/ 380619 h 430683"/>
                          <a:gd name="connsiteX238" fmla="*/ 1341349 w 2560895"/>
                          <a:gd name="connsiteY238" fmla="*/ 418338 h 430683"/>
                          <a:gd name="connsiteX239" fmla="*/ 1325576 w 2560895"/>
                          <a:gd name="connsiteY239" fmla="*/ 423482 h 430683"/>
                          <a:gd name="connsiteX240" fmla="*/ 1302944 w 2560895"/>
                          <a:gd name="connsiteY240" fmla="*/ 425196 h 430683"/>
                          <a:gd name="connsiteX241" fmla="*/ 1278941 w 2560895"/>
                          <a:gd name="connsiteY241" fmla="*/ 423825 h 430683"/>
                          <a:gd name="connsiteX242" fmla="*/ 1263854 w 2560895"/>
                          <a:gd name="connsiteY242" fmla="*/ 419024 h 430683"/>
                          <a:gd name="connsiteX243" fmla="*/ 1255281 w 2560895"/>
                          <a:gd name="connsiteY243" fmla="*/ 396393 h 430683"/>
                          <a:gd name="connsiteX244" fmla="*/ 1247394 w 2560895"/>
                          <a:gd name="connsiteY244" fmla="*/ 377533 h 430683"/>
                          <a:gd name="connsiteX245" fmla="*/ 1237793 w 2560895"/>
                          <a:gd name="connsiteY245" fmla="*/ 354216 h 430683"/>
                          <a:gd name="connsiteX246" fmla="*/ 1223391 w 2560895"/>
                          <a:gd name="connsiteY246" fmla="*/ 318897 h 430683"/>
                          <a:gd name="connsiteX247" fmla="*/ 1211733 w 2560895"/>
                          <a:gd name="connsiteY247" fmla="*/ 323012 h 430683"/>
                          <a:gd name="connsiteX248" fmla="*/ 1190473 w 2560895"/>
                          <a:gd name="connsiteY248" fmla="*/ 328499 h 430683"/>
                          <a:gd name="connsiteX249" fmla="*/ 1191845 w 2560895"/>
                          <a:gd name="connsiteY249" fmla="*/ 364503 h 430683"/>
                          <a:gd name="connsiteX250" fmla="*/ 1192873 w 2560895"/>
                          <a:gd name="connsiteY250" fmla="*/ 384391 h 430683"/>
                          <a:gd name="connsiteX251" fmla="*/ 1193902 w 2560895"/>
                          <a:gd name="connsiteY251" fmla="*/ 398793 h 430683"/>
                          <a:gd name="connsiteX252" fmla="*/ 1194588 w 2560895"/>
                          <a:gd name="connsiteY252" fmla="*/ 417653 h 430683"/>
                          <a:gd name="connsiteX253" fmla="*/ 1179157 w 2560895"/>
                          <a:gd name="connsiteY253" fmla="*/ 422453 h 430683"/>
                          <a:gd name="connsiteX254" fmla="*/ 1160298 w 2560895"/>
                          <a:gd name="connsiteY254" fmla="*/ 423825 h 430683"/>
                          <a:gd name="connsiteX255" fmla="*/ 1127379 w 2560895"/>
                          <a:gd name="connsiteY255" fmla="*/ 418338 h 430683"/>
                          <a:gd name="connsiteX256" fmla="*/ 1124293 w 2560895"/>
                          <a:gd name="connsiteY256" fmla="*/ 271577 h 430683"/>
                          <a:gd name="connsiteX257" fmla="*/ 1124636 w 2560895"/>
                          <a:gd name="connsiteY257" fmla="*/ 98070 h 430683"/>
                          <a:gd name="connsiteX258" fmla="*/ 1162355 w 2560895"/>
                          <a:gd name="connsiteY258" fmla="*/ 86411 h 430683"/>
                          <a:gd name="connsiteX259" fmla="*/ 1186530 w 2560895"/>
                          <a:gd name="connsiteY259" fmla="*/ 83668 h 430683"/>
                          <a:gd name="connsiteX260" fmla="*/ 1951330 w 2560895"/>
                          <a:gd name="connsiteY260" fmla="*/ 82296 h 430683"/>
                          <a:gd name="connsiteX261" fmla="*/ 1969160 w 2560895"/>
                          <a:gd name="connsiteY261" fmla="*/ 83668 h 430683"/>
                          <a:gd name="connsiteX262" fmla="*/ 1985620 w 2560895"/>
                          <a:gd name="connsiteY262" fmla="*/ 89154 h 430683"/>
                          <a:gd name="connsiteX263" fmla="*/ 2025396 w 2560895"/>
                          <a:gd name="connsiteY263" fmla="*/ 248603 h 430683"/>
                          <a:gd name="connsiteX264" fmla="*/ 2066544 w 2560895"/>
                          <a:gd name="connsiteY264" fmla="*/ 418338 h 430683"/>
                          <a:gd name="connsiteX265" fmla="*/ 2049742 w 2560895"/>
                          <a:gd name="connsiteY265" fmla="*/ 422110 h 430683"/>
                          <a:gd name="connsiteX266" fmla="*/ 2028139 w 2560895"/>
                          <a:gd name="connsiteY266" fmla="*/ 423139 h 430683"/>
                          <a:gd name="connsiteX267" fmla="*/ 2007565 w 2560895"/>
                          <a:gd name="connsiteY267" fmla="*/ 422110 h 430683"/>
                          <a:gd name="connsiteX268" fmla="*/ 1997278 w 2560895"/>
                          <a:gd name="connsiteY268" fmla="*/ 417653 h 430683"/>
                          <a:gd name="connsiteX269" fmla="*/ 1988020 w 2560895"/>
                          <a:gd name="connsiteY269" fmla="*/ 383363 h 430683"/>
                          <a:gd name="connsiteX270" fmla="*/ 1978762 w 2560895"/>
                          <a:gd name="connsiteY270" fmla="*/ 353187 h 430683"/>
                          <a:gd name="connsiteX271" fmla="*/ 1965046 w 2560895"/>
                          <a:gd name="connsiteY271" fmla="*/ 352159 h 430683"/>
                          <a:gd name="connsiteX272" fmla="*/ 1952016 w 2560895"/>
                          <a:gd name="connsiteY272" fmla="*/ 351816 h 430683"/>
                          <a:gd name="connsiteX273" fmla="*/ 1936928 w 2560895"/>
                          <a:gd name="connsiteY273" fmla="*/ 351816 h 430683"/>
                          <a:gd name="connsiteX274" fmla="*/ 1917040 w 2560895"/>
                          <a:gd name="connsiteY274" fmla="*/ 352502 h 430683"/>
                          <a:gd name="connsiteX275" fmla="*/ 1908467 w 2560895"/>
                          <a:gd name="connsiteY275" fmla="*/ 388506 h 430683"/>
                          <a:gd name="connsiteX276" fmla="*/ 1903324 w 2560895"/>
                          <a:gd name="connsiteY276" fmla="*/ 416967 h 430683"/>
                          <a:gd name="connsiteX277" fmla="*/ 1892351 w 2560895"/>
                          <a:gd name="connsiteY277" fmla="*/ 421082 h 430683"/>
                          <a:gd name="connsiteX278" fmla="*/ 1871091 w 2560895"/>
                          <a:gd name="connsiteY278" fmla="*/ 423825 h 430683"/>
                          <a:gd name="connsiteX279" fmla="*/ 1854289 w 2560895"/>
                          <a:gd name="connsiteY279" fmla="*/ 422110 h 430683"/>
                          <a:gd name="connsiteX280" fmla="*/ 1836801 w 2560895"/>
                          <a:gd name="connsiteY280" fmla="*/ 414909 h 430683"/>
                          <a:gd name="connsiteX281" fmla="*/ 1850860 w 2560895"/>
                          <a:gd name="connsiteY281" fmla="*/ 350787 h 430683"/>
                          <a:gd name="connsiteX282" fmla="*/ 1863204 w 2560895"/>
                          <a:gd name="connsiteY282" fmla="*/ 297638 h 430683"/>
                          <a:gd name="connsiteX283" fmla="*/ 1874520 w 2560895"/>
                          <a:gd name="connsiteY283" fmla="*/ 249975 h 430683"/>
                          <a:gd name="connsiteX284" fmla="*/ 1885836 w 2560895"/>
                          <a:gd name="connsiteY284" fmla="*/ 202654 h 430683"/>
                          <a:gd name="connsiteX285" fmla="*/ 1898180 w 2560895"/>
                          <a:gd name="connsiteY285" fmla="*/ 150191 h 430683"/>
                          <a:gd name="connsiteX286" fmla="*/ 1912925 w 2560895"/>
                          <a:gd name="connsiteY286" fmla="*/ 87783 h 430683"/>
                          <a:gd name="connsiteX287" fmla="*/ 1929041 w 2560895"/>
                          <a:gd name="connsiteY287" fmla="*/ 84011 h 430683"/>
                          <a:gd name="connsiteX288" fmla="*/ 1951330 w 2560895"/>
                          <a:gd name="connsiteY288" fmla="*/ 82296 h 430683"/>
                          <a:gd name="connsiteX289" fmla="*/ 522580 w 2560895"/>
                          <a:gd name="connsiteY289" fmla="*/ 82296 h 430683"/>
                          <a:gd name="connsiteX290" fmla="*/ 540411 w 2560895"/>
                          <a:gd name="connsiteY290" fmla="*/ 83668 h 430683"/>
                          <a:gd name="connsiteX291" fmla="*/ 556870 w 2560895"/>
                          <a:gd name="connsiteY291" fmla="*/ 89154 h 430683"/>
                          <a:gd name="connsiteX292" fmla="*/ 596646 w 2560895"/>
                          <a:gd name="connsiteY292" fmla="*/ 248603 h 430683"/>
                          <a:gd name="connsiteX293" fmla="*/ 637794 w 2560895"/>
                          <a:gd name="connsiteY293" fmla="*/ 418338 h 430683"/>
                          <a:gd name="connsiteX294" fmla="*/ 620992 w 2560895"/>
                          <a:gd name="connsiteY294" fmla="*/ 422110 h 430683"/>
                          <a:gd name="connsiteX295" fmla="*/ 599390 w 2560895"/>
                          <a:gd name="connsiteY295" fmla="*/ 423139 h 430683"/>
                          <a:gd name="connsiteX296" fmla="*/ 578816 w 2560895"/>
                          <a:gd name="connsiteY296" fmla="*/ 422110 h 430683"/>
                          <a:gd name="connsiteX297" fmla="*/ 568529 w 2560895"/>
                          <a:gd name="connsiteY297" fmla="*/ 417653 h 430683"/>
                          <a:gd name="connsiteX298" fmla="*/ 559270 w 2560895"/>
                          <a:gd name="connsiteY298" fmla="*/ 383363 h 430683"/>
                          <a:gd name="connsiteX299" fmla="*/ 550012 w 2560895"/>
                          <a:gd name="connsiteY299" fmla="*/ 353187 h 430683"/>
                          <a:gd name="connsiteX300" fmla="*/ 536296 w 2560895"/>
                          <a:gd name="connsiteY300" fmla="*/ 352159 h 430683"/>
                          <a:gd name="connsiteX301" fmla="*/ 523266 w 2560895"/>
                          <a:gd name="connsiteY301" fmla="*/ 351816 h 430683"/>
                          <a:gd name="connsiteX302" fmla="*/ 508178 w 2560895"/>
                          <a:gd name="connsiteY302" fmla="*/ 351816 h 430683"/>
                          <a:gd name="connsiteX303" fmla="*/ 488290 w 2560895"/>
                          <a:gd name="connsiteY303" fmla="*/ 352502 h 430683"/>
                          <a:gd name="connsiteX304" fmla="*/ 479717 w 2560895"/>
                          <a:gd name="connsiteY304" fmla="*/ 388506 h 430683"/>
                          <a:gd name="connsiteX305" fmla="*/ 474574 w 2560895"/>
                          <a:gd name="connsiteY305" fmla="*/ 416967 h 430683"/>
                          <a:gd name="connsiteX306" fmla="*/ 463601 w 2560895"/>
                          <a:gd name="connsiteY306" fmla="*/ 421082 h 430683"/>
                          <a:gd name="connsiteX307" fmla="*/ 442341 w 2560895"/>
                          <a:gd name="connsiteY307" fmla="*/ 423825 h 430683"/>
                          <a:gd name="connsiteX308" fmla="*/ 425539 w 2560895"/>
                          <a:gd name="connsiteY308" fmla="*/ 422110 h 430683"/>
                          <a:gd name="connsiteX309" fmla="*/ 408051 w 2560895"/>
                          <a:gd name="connsiteY309" fmla="*/ 414909 h 430683"/>
                          <a:gd name="connsiteX310" fmla="*/ 422110 w 2560895"/>
                          <a:gd name="connsiteY310" fmla="*/ 350787 h 430683"/>
                          <a:gd name="connsiteX311" fmla="*/ 434455 w 2560895"/>
                          <a:gd name="connsiteY311" fmla="*/ 297638 h 430683"/>
                          <a:gd name="connsiteX312" fmla="*/ 445770 w 2560895"/>
                          <a:gd name="connsiteY312" fmla="*/ 249975 h 430683"/>
                          <a:gd name="connsiteX313" fmla="*/ 457086 w 2560895"/>
                          <a:gd name="connsiteY313" fmla="*/ 202654 h 430683"/>
                          <a:gd name="connsiteX314" fmla="*/ 469430 w 2560895"/>
                          <a:gd name="connsiteY314" fmla="*/ 150191 h 430683"/>
                          <a:gd name="connsiteX315" fmla="*/ 484175 w 2560895"/>
                          <a:gd name="connsiteY315" fmla="*/ 87783 h 430683"/>
                          <a:gd name="connsiteX316" fmla="*/ 500291 w 2560895"/>
                          <a:gd name="connsiteY316" fmla="*/ 84011 h 430683"/>
                          <a:gd name="connsiteX317" fmla="*/ 522580 w 2560895"/>
                          <a:gd name="connsiteY317" fmla="*/ 82296 h 430683"/>
                          <a:gd name="connsiteX318" fmla="*/ 1437361 w 2560895"/>
                          <a:gd name="connsiteY318" fmla="*/ 80239 h 430683"/>
                          <a:gd name="connsiteX319" fmla="*/ 1488453 w 2560895"/>
                          <a:gd name="connsiteY319" fmla="*/ 86068 h 430683"/>
                          <a:gd name="connsiteX320" fmla="*/ 1532687 w 2560895"/>
                          <a:gd name="connsiteY320" fmla="*/ 106299 h 430683"/>
                          <a:gd name="connsiteX321" fmla="*/ 1551889 w 2560895"/>
                          <a:gd name="connsiteY321" fmla="*/ 134417 h 430683"/>
                          <a:gd name="connsiteX322" fmla="*/ 1553261 w 2560895"/>
                          <a:gd name="connsiteY322" fmla="*/ 169393 h 430683"/>
                          <a:gd name="connsiteX323" fmla="*/ 1539888 w 2560895"/>
                          <a:gd name="connsiteY323" fmla="*/ 202654 h 430683"/>
                          <a:gd name="connsiteX324" fmla="*/ 1514170 w 2560895"/>
                          <a:gd name="connsiteY324" fmla="*/ 226314 h 430683"/>
                          <a:gd name="connsiteX325" fmla="*/ 1557719 w 2560895"/>
                          <a:gd name="connsiteY325" fmla="*/ 264719 h 430683"/>
                          <a:gd name="connsiteX326" fmla="*/ 1576578 w 2560895"/>
                          <a:gd name="connsiteY326" fmla="*/ 324384 h 430683"/>
                          <a:gd name="connsiteX327" fmla="*/ 1566291 w 2560895"/>
                          <a:gd name="connsiteY327" fmla="*/ 370675 h 430683"/>
                          <a:gd name="connsiteX328" fmla="*/ 1530630 w 2560895"/>
                          <a:gd name="connsiteY328" fmla="*/ 408737 h 430683"/>
                          <a:gd name="connsiteX329" fmla="*/ 1494625 w 2560895"/>
                          <a:gd name="connsiteY329" fmla="*/ 422453 h 430683"/>
                          <a:gd name="connsiteX330" fmla="*/ 1448334 w 2560895"/>
                          <a:gd name="connsiteY330" fmla="*/ 426568 h 430683"/>
                          <a:gd name="connsiteX331" fmla="*/ 1383868 w 2560895"/>
                          <a:gd name="connsiteY331" fmla="*/ 419024 h 430683"/>
                          <a:gd name="connsiteX332" fmla="*/ 1381811 w 2560895"/>
                          <a:gd name="connsiteY332" fmla="*/ 255804 h 430683"/>
                          <a:gd name="connsiteX333" fmla="*/ 1381811 w 2560895"/>
                          <a:gd name="connsiteY333" fmla="*/ 87097 h 430683"/>
                          <a:gd name="connsiteX334" fmla="*/ 1406157 w 2560895"/>
                          <a:gd name="connsiteY334" fmla="*/ 81953 h 430683"/>
                          <a:gd name="connsiteX335" fmla="*/ 1437361 w 2560895"/>
                          <a:gd name="connsiteY335" fmla="*/ 80239 h 430683"/>
                          <a:gd name="connsiteX336" fmla="*/ 2408149 w 2560895"/>
                          <a:gd name="connsiteY336" fmla="*/ 79210 h 430683"/>
                          <a:gd name="connsiteX337" fmla="*/ 2448611 w 2560895"/>
                          <a:gd name="connsiteY337" fmla="*/ 82296 h 430683"/>
                          <a:gd name="connsiteX338" fmla="*/ 2503818 w 2560895"/>
                          <a:gd name="connsiteY338" fmla="*/ 107671 h 430683"/>
                          <a:gd name="connsiteX339" fmla="*/ 2537765 w 2560895"/>
                          <a:gd name="connsiteY339" fmla="*/ 152248 h 430683"/>
                          <a:gd name="connsiteX340" fmla="*/ 2554910 w 2560895"/>
                          <a:gd name="connsiteY340" fmla="*/ 201968 h 430683"/>
                          <a:gd name="connsiteX341" fmla="*/ 2560396 w 2560895"/>
                          <a:gd name="connsiteY341" fmla="*/ 242774 h 430683"/>
                          <a:gd name="connsiteX342" fmla="*/ 2559368 w 2560895"/>
                          <a:gd name="connsiteY342" fmla="*/ 289408 h 430683"/>
                          <a:gd name="connsiteX343" fmla="*/ 2547023 w 2560895"/>
                          <a:gd name="connsiteY343" fmla="*/ 338786 h 430683"/>
                          <a:gd name="connsiteX344" fmla="*/ 2517534 w 2560895"/>
                          <a:gd name="connsiteY344" fmla="*/ 383020 h 430683"/>
                          <a:gd name="connsiteX345" fmla="*/ 2464384 w 2560895"/>
                          <a:gd name="connsiteY345" fmla="*/ 413538 h 430683"/>
                          <a:gd name="connsiteX346" fmla="*/ 2406091 w 2560895"/>
                          <a:gd name="connsiteY346" fmla="*/ 422453 h 430683"/>
                          <a:gd name="connsiteX347" fmla="*/ 2362886 w 2560895"/>
                          <a:gd name="connsiteY347" fmla="*/ 416967 h 430683"/>
                          <a:gd name="connsiteX348" fmla="*/ 2362543 w 2560895"/>
                          <a:gd name="connsiteY348" fmla="*/ 323012 h 430683"/>
                          <a:gd name="connsiteX349" fmla="*/ 2361857 w 2560895"/>
                          <a:gd name="connsiteY349" fmla="*/ 243802 h 430683"/>
                          <a:gd name="connsiteX350" fmla="*/ 2361857 w 2560895"/>
                          <a:gd name="connsiteY350" fmla="*/ 167336 h 430683"/>
                          <a:gd name="connsiteX351" fmla="*/ 2362886 w 2560895"/>
                          <a:gd name="connsiteY351" fmla="*/ 80925 h 430683"/>
                          <a:gd name="connsiteX352" fmla="*/ 2408149 w 2560895"/>
                          <a:gd name="connsiteY352" fmla="*/ 79210 h 430683"/>
                          <a:gd name="connsiteX353" fmla="*/ 722224 w 2560895"/>
                          <a:gd name="connsiteY353" fmla="*/ 79210 h 430683"/>
                          <a:gd name="connsiteX354" fmla="*/ 762686 w 2560895"/>
                          <a:gd name="connsiteY354" fmla="*/ 82296 h 430683"/>
                          <a:gd name="connsiteX355" fmla="*/ 817893 w 2560895"/>
                          <a:gd name="connsiteY355" fmla="*/ 107671 h 430683"/>
                          <a:gd name="connsiteX356" fmla="*/ 851840 w 2560895"/>
                          <a:gd name="connsiteY356" fmla="*/ 152248 h 430683"/>
                          <a:gd name="connsiteX357" fmla="*/ 868985 w 2560895"/>
                          <a:gd name="connsiteY357" fmla="*/ 201968 h 430683"/>
                          <a:gd name="connsiteX358" fmla="*/ 874472 w 2560895"/>
                          <a:gd name="connsiteY358" fmla="*/ 242774 h 430683"/>
                          <a:gd name="connsiteX359" fmla="*/ 873443 w 2560895"/>
                          <a:gd name="connsiteY359" fmla="*/ 289408 h 430683"/>
                          <a:gd name="connsiteX360" fmla="*/ 861098 w 2560895"/>
                          <a:gd name="connsiteY360" fmla="*/ 338786 h 430683"/>
                          <a:gd name="connsiteX361" fmla="*/ 831609 w 2560895"/>
                          <a:gd name="connsiteY361" fmla="*/ 383020 h 430683"/>
                          <a:gd name="connsiteX362" fmla="*/ 778459 w 2560895"/>
                          <a:gd name="connsiteY362" fmla="*/ 413538 h 430683"/>
                          <a:gd name="connsiteX363" fmla="*/ 720166 w 2560895"/>
                          <a:gd name="connsiteY363" fmla="*/ 422453 h 430683"/>
                          <a:gd name="connsiteX364" fmla="*/ 676961 w 2560895"/>
                          <a:gd name="connsiteY364" fmla="*/ 416967 h 430683"/>
                          <a:gd name="connsiteX365" fmla="*/ 676618 w 2560895"/>
                          <a:gd name="connsiteY365" fmla="*/ 323012 h 430683"/>
                          <a:gd name="connsiteX366" fmla="*/ 675932 w 2560895"/>
                          <a:gd name="connsiteY366" fmla="*/ 243802 h 430683"/>
                          <a:gd name="connsiteX367" fmla="*/ 675932 w 2560895"/>
                          <a:gd name="connsiteY367" fmla="*/ 167336 h 430683"/>
                          <a:gd name="connsiteX368" fmla="*/ 676961 w 2560895"/>
                          <a:gd name="connsiteY368" fmla="*/ 80925 h 430683"/>
                          <a:gd name="connsiteX369" fmla="*/ 722224 w 2560895"/>
                          <a:gd name="connsiteY369" fmla="*/ 79210 h 430683"/>
                          <a:gd name="connsiteX370" fmla="*/ 1707109 w 2560895"/>
                          <a:gd name="connsiteY370" fmla="*/ 78867 h 430683"/>
                          <a:gd name="connsiteX371" fmla="*/ 1757172 w 2560895"/>
                          <a:gd name="connsiteY371" fmla="*/ 96012 h 430683"/>
                          <a:gd name="connsiteX372" fmla="*/ 1792834 w 2560895"/>
                          <a:gd name="connsiteY372" fmla="*/ 139218 h 430683"/>
                          <a:gd name="connsiteX373" fmla="*/ 1814436 w 2560895"/>
                          <a:gd name="connsiteY373" fmla="*/ 195453 h 430683"/>
                          <a:gd name="connsiteX374" fmla="*/ 1821637 w 2560895"/>
                          <a:gd name="connsiteY374" fmla="*/ 252375 h 430683"/>
                          <a:gd name="connsiteX375" fmla="*/ 1816494 w 2560895"/>
                          <a:gd name="connsiteY375" fmla="*/ 307582 h 430683"/>
                          <a:gd name="connsiteX376" fmla="*/ 1801749 w 2560895"/>
                          <a:gd name="connsiteY376" fmla="*/ 355588 h 430683"/>
                          <a:gd name="connsiteX377" fmla="*/ 1779461 w 2560895"/>
                          <a:gd name="connsiteY377" fmla="*/ 392964 h 430683"/>
                          <a:gd name="connsiteX378" fmla="*/ 1751000 w 2560895"/>
                          <a:gd name="connsiteY378" fmla="*/ 417653 h 430683"/>
                          <a:gd name="connsiteX379" fmla="*/ 1730426 w 2560895"/>
                          <a:gd name="connsiteY379" fmla="*/ 426911 h 430683"/>
                          <a:gd name="connsiteX380" fmla="*/ 1706423 w 2560895"/>
                          <a:gd name="connsiteY380" fmla="*/ 430683 h 430683"/>
                          <a:gd name="connsiteX381" fmla="*/ 1653616 w 2560895"/>
                          <a:gd name="connsiteY381" fmla="*/ 416967 h 430683"/>
                          <a:gd name="connsiteX382" fmla="*/ 1630642 w 2560895"/>
                          <a:gd name="connsiteY382" fmla="*/ 396050 h 430683"/>
                          <a:gd name="connsiteX383" fmla="*/ 1610754 w 2560895"/>
                          <a:gd name="connsiteY383" fmla="*/ 359360 h 430683"/>
                          <a:gd name="connsiteX384" fmla="*/ 1596695 w 2560895"/>
                          <a:gd name="connsiteY384" fmla="*/ 312039 h 430683"/>
                          <a:gd name="connsiteX385" fmla="*/ 1591209 w 2560895"/>
                          <a:gd name="connsiteY385" fmla="*/ 258547 h 430683"/>
                          <a:gd name="connsiteX386" fmla="*/ 1597038 w 2560895"/>
                          <a:gd name="connsiteY386" fmla="*/ 202654 h 430683"/>
                          <a:gd name="connsiteX387" fmla="*/ 1616240 w 2560895"/>
                          <a:gd name="connsiteY387" fmla="*/ 144018 h 430683"/>
                          <a:gd name="connsiteX388" fmla="*/ 1651902 w 2560895"/>
                          <a:gd name="connsiteY388" fmla="*/ 97727 h 430683"/>
                          <a:gd name="connsiteX389" fmla="*/ 1707109 w 2560895"/>
                          <a:gd name="connsiteY389" fmla="*/ 78867 h 430683"/>
                          <a:gd name="connsiteX390" fmla="*/ 37034 w 2560895"/>
                          <a:gd name="connsiteY390" fmla="*/ 0 h 430683"/>
                          <a:gd name="connsiteX391" fmla="*/ 60008 w 2560895"/>
                          <a:gd name="connsiteY391" fmla="*/ 2401 h 430683"/>
                          <a:gd name="connsiteX392" fmla="*/ 80239 w 2560895"/>
                          <a:gd name="connsiteY392" fmla="*/ 9602 h 430683"/>
                          <a:gd name="connsiteX393" fmla="*/ 79210 w 2560895"/>
                          <a:gd name="connsiteY393" fmla="*/ 36691 h 430683"/>
                          <a:gd name="connsiteX394" fmla="*/ 78867 w 2560895"/>
                          <a:gd name="connsiteY394" fmla="*/ 85040 h 430683"/>
                          <a:gd name="connsiteX395" fmla="*/ 79210 w 2560895"/>
                          <a:gd name="connsiteY395" fmla="*/ 146762 h 430683"/>
                          <a:gd name="connsiteX396" fmla="*/ 79553 w 2560895"/>
                          <a:gd name="connsiteY396" fmla="*/ 213970 h 430683"/>
                          <a:gd name="connsiteX397" fmla="*/ 79896 w 2560895"/>
                          <a:gd name="connsiteY397" fmla="*/ 278778 h 430683"/>
                          <a:gd name="connsiteX398" fmla="*/ 80239 w 2560895"/>
                          <a:gd name="connsiteY398" fmla="*/ 333985 h 430683"/>
                          <a:gd name="connsiteX399" fmla="*/ 126873 w 2560895"/>
                          <a:gd name="connsiteY399" fmla="*/ 333642 h 430683"/>
                          <a:gd name="connsiteX400" fmla="*/ 167336 w 2560895"/>
                          <a:gd name="connsiteY400" fmla="*/ 333985 h 430683"/>
                          <a:gd name="connsiteX401" fmla="*/ 173508 w 2560895"/>
                          <a:gd name="connsiteY401" fmla="*/ 349758 h 430683"/>
                          <a:gd name="connsiteX402" fmla="*/ 175565 w 2560895"/>
                          <a:gd name="connsiteY402" fmla="*/ 373761 h 430683"/>
                          <a:gd name="connsiteX403" fmla="*/ 174194 w 2560895"/>
                          <a:gd name="connsiteY403" fmla="*/ 398793 h 430683"/>
                          <a:gd name="connsiteX404" fmla="*/ 169393 w 2560895"/>
                          <a:gd name="connsiteY404" fmla="*/ 416967 h 430683"/>
                          <a:gd name="connsiteX405" fmla="*/ 91555 w 2560895"/>
                          <a:gd name="connsiteY405" fmla="*/ 418681 h 430683"/>
                          <a:gd name="connsiteX406" fmla="*/ 2058 w 2560895"/>
                          <a:gd name="connsiteY406" fmla="*/ 418338 h 430683"/>
                          <a:gd name="connsiteX407" fmla="*/ 2743 w 2560895"/>
                          <a:gd name="connsiteY407" fmla="*/ 366903 h 430683"/>
                          <a:gd name="connsiteX408" fmla="*/ 2401 w 2560895"/>
                          <a:gd name="connsiteY408" fmla="*/ 294209 h 430683"/>
                          <a:gd name="connsiteX409" fmla="*/ 1715 w 2560895"/>
                          <a:gd name="connsiteY409" fmla="*/ 210884 h 430683"/>
                          <a:gd name="connsiteX410" fmla="*/ 1029 w 2560895"/>
                          <a:gd name="connsiteY410" fmla="*/ 128245 h 430683"/>
                          <a:gd name="connsiteX411" fmla="*/ 343 w 2560895"/>
                          <a:gd name="connsiteY411" fmla="*/ 57265 h 430683"/>
                          <a:gd name="connsiteX412" fmla="*/ 0 w 2560895"/>
                          <a:gd name="connsiteY412" fmla="*/ 8916 h 430683"/>
                          <a:gd name="connsiteX413" fmla="*/ 17145 w 2560895"/>
                          <a:gd name="connsiteY413" fmla="*/ 2058 h 430683"/>
                          <a:gd name="connsiteX414" fmla="*/ 37034 w 2560895"/>
                          <a:gd name="connsiteY414" fmla="*/ 0 h 430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  <a:cxn ang="0">
                            <a:pos x="connsiteX289" y="connsiteY289"/>
                          </a:cxn>
                          <a:cxn ang="0">
                            <a:pos x="connsiteX290" y="connsiteY290"/>
                          </a:cxn>
                          <a:cxn ang="0">
                            <a:pos x="connsiteX291" y="connsiteY291"/>
                          </a:cxn>
                          <a:cxn ang="0">
                            <a:pos x="connsiteX292" y="connsiteY292"/>
                          </a:cxn>
                          <a:cxn ang="0">
                            <a:pos x="connsiteX293" y="connsiteY293"/>
                          </a:cxn>
                          <a:cxn ang="0">
                            <a:pos x="connsiteX294" y="connsiteY294"/>
                          </a:cxn>
                          <a:cxn ang="0">
                            <a:pos x="connsiteX295" y="connsiteY295"/>
                          </a:cxn>
                          <a:cxn ang="0">
                            <a:pos x="connsiteX296" y="connsiteY296"/>
                          </a:cxn>
                          <a:cxn ang="0">
                            <a:pos x="connsiteX297" y="connsiteY297"/>
                          </a:cxn>
                          <a:cxn ang="0">
                            <a:pos x="connsiteX298" y="connsiteY298"/>
                          </a:cxn>
                          <a:cxn ang="0">
                            <a:pos x="connsiteX299" y="connsiteY299"/>
                          </a:cxn>
                          <a:cxn ang="0">
                            <a:pos x="connsiteX300" y="connsiteY300"/>
                          </a:cxn>
                          <a:cxn ang="0">
                            <a:pos x="connsiteX301" y="connsiteY301"/>
                          </a:cxn>
                          <a:cxn ang="0">
                            <a:pos x="connsiteX302" y="connsiteY302"/>
                          </a:cxn>
                          <a:cxn ang="0">
                            <a:pos x="connsiteX303" y="connsiteY303"/>
                          </a:cxn>
                          <a:cxn ang="0">
                            <a:pos x="connsiteX304" y="connsiteY304"/>
                          </a:cxn>
                          <a:cxn ang="0">
                            <a:pos x="connsiteX305" y="connsiteY305"/>
                          </a:cxn>
                          <a:cxn ang="0">
                            <a:pos x="connsiteX306" y="connsiteY306"/>
                          </a:cxn>
                          <a:cxn ang="0">
                            <a:pos x="connsiteX307" y="connsiteY307"/>
                          </a:cxn>
                          <a:cxn ang="0">
                            <a:pos x="connsiteX308" y="connsiteY308"/>
                          </a:cxn>
                          <a:cxn ang="0">
                            <a:pos x="connsiteX309" y="connsiteY309"/>
                          </a:cxn>
                          <a:cxn ang="0">
                            <a:pos x="connsiteX310" y="connsiteY310"/>
                          </a:cxn>
                          <a:cxn ang="0">
                            <a:pos x="connsiteX311" y="connsiteY311"/>
                          </a:cxn>
                          <a:cxn ang="0">
                            <a:pos x="connsiteX312" y="connsiteY312"/>
                          </a:cxn>
                          <a:cxn ang="0">
                            <a:pos x="connsiteX313" y="connsiteY313"/>
                          </a:cxn>
                          <a:cxn ang="0">
                            <a:pos x="connsiteX314" y="connsiteY314"/>
                          </a:cxn>
                          <a:cxn ang="0">
                            <a:pos x="connsiteX315" y="connsiteY315"/>
                          </a:cxn>
                          <a:cxn ang="0">
                            <a:pos x="connsiteX316" y="connsiteY316"/>
                          </a:cxn>
                          <a:cxn ang="0">
                            <a:pos x="connsiteX317" y="connsiteY317"/>
                          </a:cxn>
                          <a:cxn ang="0">
                            <a:pos x="connsiteX318" y="connsiteY318"/>
                          </a:cxn>
                          <a:cxn ang="0">
                            <a:pos x="connsiteX319" y="connsiteY319"/>
                          </a:cxn>
                          <a:cxn ang="0">
                            <a:pos x="connsiteX320" y="connsiteY320"/>
                          </a:cxn>
                          <a:cxn ang="0">
                            <a:pos x="connsiteX321" y="connsiteY321"/>
                          </a:cxn>
                          <a:cxn ang="0">
                            <a:pos x="connsiteX322" y="connsiteY322"/>
                          </a:cxn>
                          <a:cxn ang="0">
                            <a:pos x="connsiteX323" y="connsiteY323"/>
                          </a:cxn>
                          <a:cxn ang="0">
                            <a:pos x="connsiteX324" y="connsiteY324"/>
                          </a:cxn>
                          <a:cxn ang="0">
                            <a:pos x="connsiteX325" y="connsiteY325"/>
                          </a:cxn>
                          <a:cxn ang="0">
                            <a:pos x="connsiteX326" y="connsiteY326"/>
                          </a:cxn>
                          <a:cxn ang="0">
                            <a:pos x="connsiteX327" y="connsiteY327"/>
                          </a:cxn>
                          <a:cxn ang="0">
                            <a:pos x="connsiteX328" y="connsiteY328"/>
                          </a:cxn>
                          <a:cxn ang="0">
                            <a:pos x="connsiteX329" y="connsiteY329"/>
                          </a:cxn>
                          <a:cxn ang="0">
                            <a:pos x="connsiteX330" y="connsiteY330"/>
                          </a:cxn>
                          <a:cxn ang="0">
                            <a:pos x="connsiteX331" y="connsiteY331"/>
                          </a:cxn>
                          <a:cxn ang="0">
                            <a:pos x="connsiteX332" y="connsiteY332"/>
                          </a:cxn>
                          <a:cxn ang="0">
                            <a:pos x="connsiteX333" y="connsiteY333"/>
                          </a:cxn>
                          <a:cxn ang="0">
                            <a:pos x="connsiteX334" y="connsiteY334"/>
                          </a:cxn>
                          <a:cxn ang="0">
                            <a:pos x="connsiteX335" y="connsiteY335"/>
                          </a:cxn>
                          <a:cxn ang="0">
                            <a:pos x="connsiteX336" y="connsiteY336"/>
                          </a:cxn>
                          <a:cxn ang="0">
                            <a:pos x="connsiteX337" y="connsiteY337"/>
                          </a:cxn>
                          <a:cxn ang="0">
                            <a:pos x="connsiteX338" y="connsiteY338"/>
                          </a:cxn>
                          <a:cxn ang="0">
                            <a:pos x="connsiteX339" y="connsiteY339"/>
                          </a:cxn>
                          <a:cxn ang="0">
                            <a:pos x="connsiteX340" y="connsiteY340"/>
                          </a:cxn>
                          <a:cxn ang="0">
                            <a:pos x="connsiteX341" y="connsiteY341"/>
                          </a:cxn>
                          <a:cxn ang="0">
                            <a:pos x="connsiteX342" y="connsiteY342"/>
                          </a:cxn>
                          <a:cxn ang="0">
                            <a:pos x="connsiteX343" y="connsiteY343"/>
                          </a:cxn>
                          <a:cxn ang="0">
                            <a:pos x="connsiteX344" y="connsiteY344"/>
                          </a:cxn>
                          <a:cxn ang="0">
                            <a:pos x="connsiteX345" y="connsiteY345"/>
                          </a:cxn>
                          <a:cxn ang="0">
                            <a:pos x="connsiteX346" y="connsiteY346"/>
                          </a:cxn>
                          <a:cxn ang="0">
                            <a:pos x="connsiteX347" y="connsiteY347"/>
                          </a:cxn>
                          <a:cxn ang="0">
                            <a:pos x="connsiteX348" y="connsiteY348"/>
                          </a:cxn>
                          <a:cxn ang="0">
                            <a:pos x="connsiteX349" y="connsiteY349"/>
                          </a:cxn>
                          <a:cxn ang="0">
                            <a:pos x="connsiteX350" y="connsiteY350"/>
                          </a:cxn>
                          <a:cxn ang="0">
                            <a:pos x="connsiteX351" y="connsiteY351"/>
                          </a:cxn>
                          <a:cxn ang="0">
                            <a:pos x="connsiteX352" y="connsiteY352"/>
                          </a:cxn>
                          <a:cxn ang="0">
                            <a:pos x="connsiteX353" y="connsiteY353"/>
                          </a:cxn>
                          <a:cxn ang="0">
                            <a:pos x="connsiteX354" y="connsiteY354"/>
                          </a:cxn>
                          <a:cxn ang="0">
                            <a:pos x="connsiteX355" y="connsiteY355"/>
                          </a:cxn>
                          <a:cxn ang="0">
                            <a:pos x="connsiteX356" y="connsiteY356"/>
                          </a:cxn>
                          <a:cxn ang="0">
                            <a:pos x="connsiteX357" y="connsiteY357"/>
                          </a:cxn>
                          <a:cxn ang="0">
                            <a:pos x="connsiteX358" y="connsiteY358"/>
                          </a:cxn>
                          <a:cxn ang="0">
                            <a:pos x="connsiteX359" y="connsiteY359"/>
                          </a:cxn>
                          <a:cxn ang="0">
                            <a:pos x="connsiteX360" y="connsiteY360"/>
                          </a:cxn>
                          <a:cxn ang="0">
                            <a:pos x="connsiteX361" y="connsiteY361"/>
                          </a:cxn>
                          <a:cxn ang="0">
                            <a:pos x="connsiteX362" y="connsiteY362"/>
                          </a:cxn>
                          <a:cxn ang="0">
                            <a:pos x="connsiteX363" y="connsiteY363"/>
                          </a:cxn>
                          <a:cxn ang="0">
                            <a:pos x="connsiteX364" y="connsiteY364"/>
                          </a:cxn>
                          <a:cxn ang="0">
                            <a:pos x="connsiteX365" y="connsiteY365"/>
                          </a:cxn>
                          <a:cxn ang="0">
                            <a:pos x="connsiteX366" y="connsiteY366"/>
                          </a:cxn>
                          <a:cxn ang="0">
                            <a:pos x="connsiteX367" y="connsiteY367"/>
                          </a:cxn>
                          <a:cxn ang="0">
                            <a:pos x="connsiteX368" y="connsiteY368"/>
                          </a:cxn>
                          <a:cxn ang="0">
                            <a:pos x="connsiteX369" y="connsiteY369"/>
                          </a:cxn>
                          <a:cxn ang="0">
                            <a:pos x="connsiteX370" y="connsiteY370"/>
                          </a:cxn>
                          <a:cxn ang="0">
                            <a:pos x="connsiteX371" y="connsiteY371"/>
                          </a:cxn>
                          <a:cxn ang="0">
                            <a:pos x="connsiteX372" y="connsiteY372"/>
                          </a:cxn>
                          <a:cxn ang="0">
                            <a:pos x="connsiteX373" y="connsiteY373"/>
                          </a:cxn>
                          <a:cxn ang="0">
                            <a:pos x="connsiteX374" y="connsiteY374"/>
                          </a:cxn>
                          <a:cxn ang="0">
                            <a:pos x="connsiteX375" y="connsiteY375"/>
                          </a:cxn>
                          <a:cxn ang="0">
                            <a:pos x="connsiteX376" y="connsiteY376"/>
                          </a:cxn>
                          <a:cxn ang="0">
                            <a:pos x="connsiteX377" y="connsiteY377"/>
                          </a:cxn>
                          <a:cxn ang="0">
                            <a:pos x="connsiteX378" y="connsiteY378"/>
                          </a:cxn>
                          <a:cxn ang="0">
                            <a:pos x="connsiteX379" y="connsiteY379"/>
                          </a:cxn>
                          <a:cxn ang="0">
                            <a:pos x="connsiteX380" y="connsiteY380"/>
                          </a:cxn>
                          <a:cxn ang="0">
                            <a:pos x="connsiteX381" y="connsiteY381"/>
                          </a:cxn>
                          <a:cxn ang="0">
                            <a:pos x="connsiteX382" y="connsiteY382"/>
                          </a:cxn>
                          <a:cxn ang="0">
                            <a:pos x="connsiteX383" y="connsiteY383"/>
                          </a:cxn>
                          <a:cxn ang="0">
                            <a:pos x="connsiteX384" y="connsiteY384"/>
                          </a:cxn>
                          <a:cxn ang="0">
                            <a:pos x="connsiteX385" y="connsiteY385"/>
                          </a:cxn>
                          <a:cxn ang="0">
                            <a:pos x="connsiteX386" y="connsiteY386"/>
                          </a:cxn>
                          <a:cxn ang="0">
                            <a:pos x="connsiteX387" y="connsiteY387"/>
                          </a:cxn>
                          <a:cxn ang="0">
                            <a:pos x="connsiteX388" y="connsiteY388"/>
                          </a:cxn>
                          <a:cxn ang="0">
                            <a:pos x="connsiteX389" y="connsiteY389"/>
                          </a:cxn>
                          <a:cxn ang="0">
                            <a:pos x="connsiteX390" y="connsiteY390"/>
                          </a:cxn>
                          <a:cxn ang="0">
                            <a:pos x="connsiteX391" y="connsiteY391"/>
                          </a:cxn>
                          <a:cxn ang="0">
                            <a:pos x="connsiteX392" y="connsiteY392"/>
                          </a:cxn>
                          <a:cxn ang="0">
                            <a:pos x="connsiteX393" y="connsiteY393"/>
                          </a:cxn>
                          <a:cxn ang="0">
                            <a:pos x="connsiteX394" y="connsiteY394"/>
                          </a:cxn>
                          <a:cxn ang="0">
                            <a:pos x="connsiteX395" y="connsiteY395"/>
                          </a:cxn>
                          <a:cxn ang="0">
                            <a:pos x="connsiteX396" y="connsiteY396"/>
                          </a:cxn>
                          <a:cxn ang="0">
                            <a:pos x="connsiteX397" y="connsiteY397"/>
                          </a:cxn>
                          <a:cxn ang="0">
                            <a:pos x="connsiteX398" y="connsiteY398"/>
                          </a:cxn>
                          <a:cxn ang="0">
                            <a:pos x="connsiteX399" y="connsiteY399"/>
                          </a:cxn>
                          <a:cxn ang="0">
                            <a:pos x="connsiteX400" y="connsiteY400"/>
                          </a:cxn>
                          <a:cxn ang="0">
                            <a:pos x="connsiteX401" y="connsiteY401"/>
                          </a:cxn>
                          <a:cxn ang="0">
                            <a:pos x="connsiteX402" y="connsiteY402"/>
                          </a:cxn>
                          <a:cxn ang="0">
                            <a:pos x="connsiteX403" y="connsiteY403"/>
                          </a:cxn>
                          <a:cxn ang="0">
                            <a:pos x="connsiteX404" y="connsiteY404"/>
                          </a:cxn>
                          <a:cxn ang="0">
                            <a:pos x="connsiteX405" y="connsiteY405"/>
                          </a:cxn>
                          <a:cxn ang="0">
                            <a:pos x="connsiteX406" y="connsiteY406"/>
                          </a:cxn>
                          <a:cxn ang="0">
                            <a:pos x="connsiteX407" y="connsiteY407"/>
                          </a:cxn>
                          <a:cxn ang="0">
                            <a:pos x="connsiteX408" y="connsiteY408"/>
                          </a:cxn>
                          <a:cxn ang="0">
                            <a:pos x="connsiteX409" y="connsiteY409"/>
                          </a:cxn>
                          <a:cxn ang="0">
                            <a:pos x="connsiteX410" y="connsiteY410"/>
                          </a:cxn>
                          <a:cxn ang="0">
                            <a:pos x="connsiteX411" y="connsiteY411"/>
                          </a:cxn>
                          <a:cxn ang="0">
                            <a:pos x="connsiteX412" y="connsiteY412"/>
                          </a:cxn>
                          <a:cxn ang="0">
                            <a:pos x="connsiteX413" y="connsiteY413"/>
                          </a:cxn>
                          <a:cxn ang="0">
                            <a:pos x="connsiteX414" y="connsiteY414"/>
                          </a:cxn>
                        </a:cxnLst>
                        <a:rect l="l" t="t" r="r" b="b"/>
                        <a:pathLst>
                          <a:path w="2560895" h="430683" fill="none" extrusionOk="0">
                            <a:moveTo>
                              <a:pt x="1443533" y="261976"/>
                            </a:moveTo>
                            <a:cubicBezTo>
                              <a:pt x="1444992" y="267307"/>
                              <a:pt x="1444784" y="277771"/>
                              <a:pt x="1443533" y="282550"/>
                            </a:cubicBezTo>
                            <a:cubicBezTo>
                              <a:pt x="1444271" y="294706"/>
                              <a:pt x="1442487" y="302352"/>
                              <a:pt x="1443533" y="308953"/>
                            </a:cubicBezTo>
                            <a:cubicBezTo>
                              <a:pt x="1443641" y="318428"/>
                              <a:pt x="1443893" y="327580"/>
                              <a:pt x="1443876" y="337071"/>
                            </a:cubicBezTo>
                            <a:cubicBezTo>
                              <a:pt x="1444142" y="346574"/>
                              <a:pt x="1444218" y="353646"/>
                              <a:pt x="1444219" y="363474"/>
                            </a:cubicBezTo>
                            <a:cubicBezTo>
                              <a:pt x="1450615" y="364295"/>
                              <a:pt x="1457331" y="364918"/>
                              <a:pt x="1464793" y="362446"/>
                            </a:cubicBezTo>
                            <a:cubicBezTo>
                              <a:pt x="1472084" y="361692"/>
                              <a:pt x="1478719" y="359871"/>
                              <a:pt x="1485367" y="355931"/>
                            </a:cubicBezTo>
                            <a:cubicBezTo>
                              <a:pt x="1492627" y="353123"/>
                              <a:pt x="1496583" y="349237"/>
                              <a:pt x="1501140" y="342215"/>
                            </a:cubicBezTo>
                            <a:cubicBezTo>
                              <a:pt x="1505351" y="336866"/>
                              <a:pt x="1507032" y="330330"/>
                              <a:pt x="1507313" y="320269"/>
                            </a:cubicBezTo>
                            <a:cubicBezTo>
                              <a:pt x="1505792" y="301885"/>
                              <a:pt x="1502702" y="290299"/>
                              <a:pt x="1493254" y="278778"/>
                            </a:cubicBezTo>
                            <a:cubicBezTo>
                              <a:pt x="1484091" y="269472"/>
                              <a:pt x="1467477" y="263420"/>
                              <a:pt x="1443533" y="261976"/>
                            </a:cubicBezTo>
                            <a:close/>
                            <a:moveTo>
                              <a:pt x="1949272" y="182423"/>
                            </a:moveTo>
                            <a:cubicBezTo>
                              <a:pt x="1946720" y="195057"/>
                              <a:pt x="1944681" y="206540"/>
                              <a:pt x="1942414" y="213970"/>
                            </a:cubicBezTo>
                            <a:cubicBezTo>
                              <a:pt x="1941382" y="221878"/>
                              <a:pt x="1939907" y="229893"/>
                              <a:pt x="1936928" y="239002"/>
                            </a:cubicBezTo>
                            <a:cubicBezTo>
                              <a:pt x="1934910" y="248226"/>
                              <a:pt x="1932788" y="255662"/>
                              <a:pt x="1932127" y="264376"/>
                            </a:cubicBezTo>
                            <a:cubicBezTo>
                              <a:pt x="1932727" y="273169"/>
                              <a:pt x="1929633" y="285689"/>
                              <a:pt x="1926641" y="296266"/>
                            </a:cubicBezTo>
                            <a:cubicBezTo>
                              <a:pt x="1932320" y="297196"/>
                              <a:pt x="1943463" y="296501"/>
                              <a:pt x="1949272" y="296266"/>
                            </a:cubicBezTo>
                            <a:cubicBezTo>
                              <a:pt x="1954921" y="295863"/>
                              <a:pt x="1960281" y="295926"/>
                              <a:pt x="1965389" y="295923"/>
                            </a:cubicBezTo>
                            <a:cubicBezTo>
                              <a:pt x="1968664" y="296018"/>
                              <a:pt x="1969979" y="296433"/>
                              <a:pt x="1973275" y="295580"/>
                            </a:cubicBezTo>
                            <a:cubicBezTo>
                              <a:pt x="1973446" y="277802"/>
                              <a:pt x="1966966" y="260704"/>
                              <a:pt x="1962988" y="241745"/>
                            </a:cubicBezTo>
                            <a:cubicBezTo>
                              <a:pt x="1957007" y="226387"/>
                              <a:pt x="1951115" y="205091"/>
                              <a:pt x="1949272" y="182423"/>
                            </a:cubicBezTo>
                            <a:close/>
                            <a:moveTo>
                              <a:pt x="520523" y="182423"/>
                            </a:moveTo>
                            <a:cubicBezTo>
                              <a:pt x="519460" y="194272"/>
                              <a:pt x="516696" y="206315"/>
                              <a:pt x="513665" y="213970"/>
                            </a:cubicBezTo>
                            <a:cubicBezTo>
                              <a:pt x="511740" y="223080"/>
                              <a:pt x="511086" y="231506"/>
                              <a:pt x="508178" y="239002"/>
                            </a:cubicBezTo>
                            <a:cubicBezTo>
                              <a:pt x="506835" y="246158"/>
                              <a:pt x="505294" y="255292"/>
                              <a:pt x="503378" y="264376"/>
                            </a:cubicBezTo>
                            <a:cubicBezTo>
                              <a:pt x="502983" y="271377"/>
                              <a:pt x="500517" y="285469"/>
                              <a:pt x="497891" y="296266"/>
                            </a:cubicBezTo>
                            <a:cubicBezTo>
                              <a:pt x="500624" y="297844"/>
                              <a:pt x="509528" y="295274"/>
                              <a:pt x="520523" y="296266"/>
                            </a:cubicBezTo>
                            <a:cubicBezTo>
                              <a:pt x="526532" y="296288"/>
                              <a:pt x="531516" y="295544"/>
                              <a:pt x="536639" y="295923"/>
                            </a:cubicBezTo>
                            <a:cubicBezTo>
                              <a:pt x="538390" y="295978"/>
                              <a:pt x="542882" y="295413"/>
                              <a:pt x="544526" y="295580"/>
                            </a:cubicBezTo>
                            <a:cubicBezTo>
                              <a:pt x="540161" y="278170"/>
                              <a:pt x="537693" y="256240"/>
                              <a:pt x="534239" y="241745"/>
                            </a:cubicBezTo>
                            <a:cubicBezTo>
                              <a:pt x="530570" y="224046"/>
                              <a:pt x="525633" y="204561"/>
                              <a:pt x="520523" y="182423"/>
                            </a:cubicBezTo>
                            <a:close/>
                            <a:moveTo>
                              <a:pt x="1707795" y="157734"/>
                            </a:moveTo>
                            <a:cubicBezTo>
                              <a:pt x="1701002" y="158304"/>
                              <a:pt x="1696382" y="161163"/>
                              <a:pt x="1689964" y="166307"/>
                            </a:cubicBezTo>
                            <a:cubicBezTo>
                              <a:pt x="1684063" y="172879"/>
                              <a:pt x="1677941" y="179668"/>
                              <a:pt x="1674533" y="189281"/>
                            </a:cubicBezTo>
                            <a:cubicBezTo>
                              <a:pt x="1670890" y="199888"/>
                              <a:pt x="1666475" y="209223"/>
                              <a:pt x="1664246" y="222200"/>
                            </a:cubicBezTo>
                            <a:cubicBezTo>
                              <a:pt x="1662726" y="234476"/>
                              <a:pt x="1661257" y="247921"/>
                              <a:pt x="1660474" y="259233"/>
                            </a:cubicBezTo>
                            <a:cubicBezTo>
                              <a:pt x="1659606" y="268940"/>
                              <a:pt x="1662020" y="277732"/>
                              <a:pt x="1663218" y="287008"/>
                            </a:cubicBezTo>
                            <a:cubicBezTo>
                              <a:pt x="1666343" y="297958"/>
                              <a:pt x="1667736" y="305672"/>
                              <a:pt x="1671447" y="314783"/>
                            </a:cubicBezTo>
                            <a:cubicBezTo>
                              <a:pt x="1675912" y="322424"/>
                              <a:pt x="1679137" y="331140"/>
                              <a:pt x="1685163" y="338443"/>
                            </a:cubicBezTo>
                            <a:cubicBezTo>
                              <a:pt x="1691645" y="344442"/>
                              <a:pt x="1696740" y="349237"/>
                              <a:pt x="1705737" y="353873"/>
                            </a:cubicBezTo>
                            <a:cubicBezTo>
                              <a:pt x="1711587" y="357014"/>
                              <a:pt x="1718616" y="355595"/>
                              <a:pt x="1723568" y="350101"/>
                            </a:cubicBezTo>
                            <a:cubicBezTo>
                              <a:pt x="1729059" y="344016"/>
                              <a:pt x="1732801" y="338722"/>
                              <a:pt x="1738313" y="327813"/>
                            </a:cubicBezTo>
                            <a:cubicBezTo>
                              <a:pt x="1741775" y="317426"/>
                              <a:pt x="1746729" y="306704"/>
                              <a:pt x="1748943" y="294209"/>
                            </a:cubicBezTo>
                            <a:cubicBezTo>
                              <a:pt x="1751089" y="280851"/>
                              <a:pt x="1752184" y="267119"/>
                              <a:pt x="1753743" y="256490"/>
                            </a:cubicBezTo>
                            <a:cubicBezTo>
                              <a:pt x="1753159" y="248393"/>
                              <a:pt x="1752739" y="237939"/>
                              <a:pt x="1750657" y="226314"/>
                            </a:cubicBezTo>
                            <a:cubicBezTo>
                              <a:pt x="1748500" y="216888"/>
                              <a:pt x="1745071" y="203637"/>
                              <a:pt x="1741742" y="194082"/>
                            </a:cubicBezTo>
                            <a:cubicBezTo>
                              <a:pt x="1737364" y="184412"/>
                              <a:pt x="1733701" y="175734"/>
                              <a:pt x="1727340" y="168364"/>
                            </a:cubicBezTo>
                            <a:cubicBezTo>
                              <a:pt x="1720624" y="160824"/>
                              <a:pt x="1715888" y="158706"/>
                              <a:pt x="1707795" y="157734"/>
                            </a:cubicBezTo>
                            <a:close/>
                            <a:moveTo>
                              <a:pt x="2426665" y="150876"/>
                            </a:moveTo>
                            <a:cubicBezTo>
                              <a:pt x="2427345" y="153191"/>
                              <a:pt x="2427106" y="159689"/>
                              <a:pt x="2427694" y="171450"/>
                            </a:cubicBezTo>
                            <a:cubicBezTo>
                              <a:pt x="2426703" y="181631"/>
                              <a:pt x="2427065" y="192885"/>
                              <a:pt x="2428037" y="208484"/>
                            </a:cubicBezTo>
                            <a:cubicBezTo>
                              <a:pt x="2428593" y="230414"/>
                              <a:pt x="2428815" y="246410"/>
                              <a:pt x="2428037" y="253404"/>
                            </a:cubicBezTo>
                            <a:cubicBezTo>
                              <a:pt x="2427040" y="269881"/>
                              <a:pt x="2429078" y="285492"/>
                              <a:pt x="2428037" y="296609"/>
                            </a:cubicBezTo>
                            <a:cubicBezTo>
                              <a:pt x="2430651" y="309686"/>
                              <a:pt x="2429706" y="313520"/>
                              <a:pt x="2428037" y="328842"/>
                            </a:cubicBezTo>
                            <a:cubicBezTo>
                              <a:pt x="2428010" y="337218"/>
                              <a:pt x="2428300" y="341587"/>
                              <a:pt x="2428723" y="341529"/>
                            </a:cubicBezTo>
                            <a:cubicBezTo>
                              <a:pt x="2444213" y="340641"/>
                              <a:pt x="2453670" y="337019"/>
                              <a:pt x="2464384" y="329184"/>
                            </a:cubicBezTo>
                            <a:cubicBezTo>
                              <a:pt x="2474654" y="322024"/>
                              <a:pt x="2481386" y="315402"/>
                              <a:pt x="2485644" y="305181"/>
                            </a:cubicBezTo>
                            <a:cubicBezTo>
                              <a:pt x="2492244" y="296401"/>
                              <a:pt x="2494694" y="285473"/>
                              <a:pt x="2495931" y="275349"/>
                            </a:cubicBezTo>
                            <a:cubicBezTo>
                              <a:pt x="2497508" y="264672"/>
                              <a:pt x="2497018" y="254125"/>
                              <a:pt x="2497989" y="244831"/>
                            </a:cubicBezTo>
                            <a:cubicBezTo>
                              <a:pt x="2499279" y="237210"/>
                              <a:pt x="2496852" y="227285"/>
                              <a:pt x="2495588" y="218428"/>
                            </a:cubicBezTo>
                            <a:cubicBezTo>
                              <a:pt x="2493386" y="208892"/>
                              <a:pt x="2492203" y="199952"/>
                              <a:pt x="2485644" y="189967"/>
                            </a:cubicBezTo>
                            <a:cubicBezTo>
                              <a:pt x="2479923" y="180934"/>
                              <a:pt x="2473442" y="174558"/>
                              <a:pt x="2464042" y="165278"/>
                            </a:cubicBezTo>
                            <a:cubicBezTo>
                              <a:pt x="2454764" y="156947"/>
                              <a:pt x="2442798" y="152433"/>
                              <a:pt x="2426665" y="150876"/>
                            </a:cubicBezTo>
                            <a:close/>
                            <a:moveTo>
                              <a:pt x="740741" y="150876"/>
                            </a:moveTo>
                            <a:cubicBezTo>
                              <a:pt x="741212" y="154225"/>
                              <a:pt x="741729" y="161037"/>
                              <a:pt x="741769" y="171450"/>
                            </a:cubicBezTo>
                            <a:cubicBezTo>
                              <a:pt x="741827" y="181965"/>
                              <a:pt x="744015" y="195040"/>
                              <a:pt x="742112" y="208484"/>
                            </a:cubicBezTo>
                            <a:cubicBezTo>
                              <a:pt x="740297" y="218804"/>
                              <a:pt x="743817" y="231667"/>
                              <a:pt x="742112" y="253404"/>
                            </a:cubicBezTo>
                            <a:cubicBezTo>
                              <a:pt x="743083" y="271073"/>
                              <a:pt x="739559" y="291136"/>
                              <a:pt x="742112" y="296609"/>
                            </a:cubicBezTo>
                            <a:cubicBezTo>
                              <a:pt x="740764" y="299944"/>
                              <a:pt x="744607" y="318909"/>
                              <a:pt x="742112" y="328842"/>
                            </a:cubicBezTo>
                            <a:cubicBezTo>
                              <a:pt x="742049" y="337278"/>
                              <a:pt x="742357" y="341516"/>
                              <a:pt x="742798" y="341529"/>
                            </a:cubicBezTo>
                            <a:cubicBezTo>
                              <a:pt x="755653" y="339007"/>
                              <a:pt x="770420" y="334236"/>
                              <a:pt x="778459" y="329184"/>
                            </a:cubicBezTo>
                            <a:cubicBezTo>
                              <a:pt x="786249" y="320883"/>
                              <a:pt x="795008" y="315630"/>
                              <a:pt x="799719" y="305181"/>
                            </a:cubicBezTo>
                            <a:cubicBezTo>
                              <a:pt x="802962" y="297119"/>
                              <a:pt x="808438" y="284778"/>
                              <a:pt x="810006" y="275349"/>
                            </a:cubicBezTo>
                            <a:cubicBezTo>
                              <a:pt x="812629" y="264366"/>
                              <a:pt x="811104" y="255473"/>
                              <a:pt x="812064" y="244831"/>
                            </a:cubicBezTo>
                            <a:cubicBezTo>
                              <a:pt x="812723" y="237559"/>
                              <a:pt x="810991" y="228177"/>
                              <a:pt x="809663" y="218428"/>
                            </a:cubicBezTo>
                            <a:cubicBezTo>
                              <a:pt x="808067" y="208053"/>
                              <a:pt x="805047" y="200654"/>
                              <a:pt x="799719" y="189967"/>
                            </a:cubicBezTo>
                            <a:cubicBezTo>
                              <a:pt x="793049" y="180625"/>
                              <a:pt x="786772" y="172424"/>
                              <a:pt x="778116" y="165278"/>
                            </a:cubicBezTo>
                            <a:cubicBezTo>
                              <a:pt x="769558" y="157019"/>
                              <a:pt x="755943" y="152616"/>
                              <a:pt x="740741" y="150876"/>
                            </a:cubicBezTo>
                            <a:close/>
                            <a:moveTo>
                              <a:pt x="2180463" y="147705"/>
                            </a:moveTo>
                            <a:cubicBezTo>
                              <a:pt x="2176864" y="147180"/>
                              <a:pt x="2172905" y="147950"/>
                              <a:pt x="2168804" y="148819"/>
                            </a:cubicBezTo>
                            <a:cubicBezTo>
                              <a:pt x="2167981" y="156536"/>
                              <a:pt x="2167335" y="162964"/>
                              <a:pt x="2168119" y="173508"/>
                            </a:cubicBezTo>
                            <a:cubicBezTo>
                              <a:pt x="2168449" y="182413"/>
                              <a:pt x="2169162" y="195126"/>
                              <a:pt x="2168462" y="205397"/>
                            </a:cubicBezTo>
                            <a:cubicBezTo>
                              <a:pt x="2168890" y="216905"/>
                              <a:pt x="2169823" y="226872"/>
                              <a:pt x="2169147" y="238316"/>
                            </a:cubicBezTo>
                            <a:cubicBezTo>
                              <a:pt x="2168245" y="248131"/>
                              <a:pt x="2169514" y="258191"/>
                              <a:pt x="2169490" y="266091"/>
                            </a:cubicBezTo>
                            <a:cubicBezTo>
                              <a:pt x="2188652" y="265326"/>
                              <a:pt x="2204204" y="257240"/>
                              <a:pt x="2210638" y="245174"/>
                            </a:cubicBezTo>
                            <a:cubicBezTo>
                              <a:pt x="2218879" y="233178"/>
                              <a:pt x="2221941" y="218220"/>
                              <a:pt x="2220240" y="200940"/>
                            </a:cubicBezTo>
                            <a:cubicBezTo>
                              <a:pt x="2220107" y="194042"/>
                              <a:pt x="2219212" y="187555"/>
                              <a:pt x="2216810" y="180023"/>
                            </a:cubicBezTo>
                            <a:cubicBezTo>
                              <a:pt x="2215206" y="173511"/>
                              <a:pt x="2210761" y="166530"/>
                              <a:pt x="2206866" y="161506"/>
                            </a:cubicBezTo>
                            <a:cubicBezTo>
                              <a:pt x="2202805" y="155931"/>
                              <a:pt x="2196871" y="153320"/>
                              <a:pt x="2190750" y="149848"/>
                            </a:cubicBezTo>
                            <a:cubicBezTo>
                              <a:pt x="2187539" y="148665"/>
                              <a:pt x="2184181" y="147964"/>
                              <a:pt x="2180463" y="147705"/>
                            </a:cubicBezTo>
                            <a:close/>
                            <a:moveTo>
                              <a:pt x="1199388" y="147705"/>
                            </a:moveTo>
                            <a:cubicBezTo>
                              <a:pt x="1195564" y="147631"/>
                              <a:pt x="1192096" y="148212"/>
                              <a:pt x="1187730" y="148819"/>
                            </a:cubicBezTo>
                            <a:cubicBezTo>
                              <a:pt x="1187431" y="156638"/>
                              <a:pt x="1187244" y="163325"/>
                              <a:pt x="1187044" y="173508"/>
                            </a:cubicBezTo>
                            <a:cubicBezTo>
                              <a:pt x="1186278" y="183787"/>
                              <a:pt x="1187973" y="194971"/>
                              <a:pt x="1187387" y="205397"/>
                            </a:cubicBezTo>
                            <a:cubicBezTo>
                              <a:pt x="1186459" y="215974"/>
                              <a:pt x="1188228" y="229514"/>
                              <a:pt x="1188073" y="238316"/>
                            </a:cubicBezTo>
                            <a:cubicBezTo>
                              <a:pt x="1187090" y="249232"/>
                              <a:pt x="1189509" y="258494"/>
                              <a:pt x="1188416" y="266091"/>
                            </a:cubicBezTo>
                            <a:cubicBezTo>
                              <a:pt x="1207903" y="264377"/>
                              <a:pt x="1222408" y="257287"/>
                              <a:pt x="1229564" y="245174"/>
                            </a:cubicBezTo>
                            <a:cubicBezTo>
                              <a:pt x="1237742" y="234512"/>
                              <a:pt x="1239811" y="219300"/>
                              <a:pt x="1239165" y="200940"/>
                            </a:cubicBezTo>
                            <a:cubicBezTo>
                              <a:pt x="1239667" y="193297"/>
                              <a:pt x="1237928" y="188136"/>
                              <a:pt x="1235736" y="180023"/>
                            </a:cubicBezTo>
                            <a:cubicBezTo>
                              <a:pt x="1232728" y="172448"/>
                              <a:pt x="1229157" y="166070"/>
                              <a:pt x="1225792" y="161506"/>
                            </a:cubicBezTo>
                            <a:cubicBezTo>
                              <a:pt x="1220919" y="156634"/>
                              <a:pt x="1216674" y="151712"/>
                              <a:pt x="1209675" y="149848"/>
                            </a:cubicBezTo>
                            <a:cubicBezTo>
                              <a:pt x="1206629" y="148693"/>
                              <a:pt x="1203259" y="147763"/>
                              <a:pt x="1199388" y="147705"/>
                            </a:cubicBezTo>
                            <a:close/>
                            <a:moveTo>
                              <a:pt x="1453563" y="140418"/>
                            </a:moveTo>
                            <a:cubicBezTo>
                              <a:pt x="1448888" y="140687"/>
                              <a:pt x="1444866" y="140366"/>
                              <a:pt x="1440790" y="140589"/>
                            </a:cubicBezTo>
                            <a:cubicBezTo>
                              <a:pt x="1440613" y="150423"/>
                              <a:pt x="1440872" y="160820"/>
                              <a:pt x="1441133" y="172136"/>
                            </a:cubicBezTo>
                            <a:cubicBezTo>
                              <a:pt x="1441321" y="182253"/>
                              <a:pt x="1441497" y="192466"/>
                              <a:pt x="1442162" y="201626"/>
                            </a:cubicBezTo>
                            <a:cubicBezTo>
                              <a:pt x="1451883" y="202986"/>
                              <a:pt x="1460073" y="202802"/>
                              <a:pt x="1468222" y="200254"/>
                            </a:cubicBezTo>
                            <a:cubicBezTo>
                              <a:pt x="1475441" y="198271"/>
                              <a:pt x="1482971" y="194312"/>
                              <a:pt x="1487767" y="188252"/>
                            </a:cubicBezTo>
                            <a:cubicBezTo>
                              <a:pt x="1492923" y="183326"/>
                              <a:pt x="1495858" y="177128"/>
                              <a:pt x="1495311" y="170422"/>
                            </a:cubicBezTo>
                            <a:cubicBezTo>
                              <a:pt x="1495191" y="163535"/>
                              <a:pt x="1493051" y="157499"/>
                              <a:pt x="1485367" y="152248"/>
                            </a:cubicBezTo>
                            <a:cubicBezTo>
                              <a:pt x="1480503" y="147039"/>
                              <a:pt x="1473060" y="145366"/>
                              <a:pt x="1465822" y="142647"/>
                            </a:cubicBezTo>
                            <a:cubicBezTo>
                              <a:pt x="1461014" y="141382"/>
                              <a:pt x="1457688" y="140941"/>
                              <a:pt x="1453563" y="140418"/>
                            </a:cubicBezTo>
                            <a:close/>
                            <a:moveTo>
                              <a:pt x="1066648" y="88469"/>
                            </a:moveTo>
                            <a:cubicBezTo>
                              <a:pt x="1068843" y="91488"/>
                              <a:pt x="1069838" y="96038"/>
                              <a:pt x="1070763" y="101842"/>
                            </a:cubicBezTo>
                            <a:cubicBezTo>
                              <a:pt x="1072520" y="108206"/>
                              <a:pt x="1072209" y="113454"/>
                              <a:pt x="1072477" y="120358"/>
                            </a:cubicBezTo>
                            <a:cubicBezTo>
                              <a:pt x="1072612" y="126827"/>
                              <a:pt x="1072235" y="132689"/>
                              <a:pt x="1072134" y="139904"/>
                            </a:cubicBezTo>
                            <a:cubicBezTo>
                              <a:pt x="1072005" y="146692"/>
                              <a:pt x="1070996" y="151588"/>
                              <a:pt x="1069391" y="155677"/>
                            </a:cubicBezTo>
                            <a:cubicBezTo>
                              <a:pt x="1062129" y="155557"/>
                              <a:pt x="1054383" y="155420"/>
                              <a:pt x="1046760" y="155334"/>
                            </a:cubicBezTo>
                            <a:cubicBezTo>
                              <a:pt x="1038414" y="155660"/>
                              <a:pt x="1029805" y="154564"/>
                              <a:pt x="1022071" y="154991"/>
                            </a:cubicBezTo>
                            <a:cubicBezTo>
                              <a:pt x="1011880" y="153543"/>
                              <a:pt x="1002455" y="156862"/>
                              <a:pt x="998411" y="154991"/>
                            </a:cubicBezTo>
                            <a:cubicBezTo>
                              <a:pt x="991314" y="155526"/>
                              <a:pt x="984322" y="155486"/>
                              <a:pt x="978865" y="155677"/>
                            </a:cubicBezTo>
                            <a:cubicBezTo>
                              <a:pt x="977217" y="165829"/>
                              <a:pt x="978049" y="174906"/>
                              <a:pt x="977837" y="182766"/>
                            </a:cubicBezTo>
                            <a:cubicBezTo>
                              <a:pt x="978551" y="190225"/>
                              <a:pt x="977674" y="200023"/>
                              <a:pt x="978865" y="210541"/>
                            </a:cubicBezTo>
                            <a:cubicBezTo>
                              <a:pt x="981135" y="211221"/>
                              <a:pt x="986086" y="211892"/>
                              <a:pt x="994639" y="212255"/>
                            </a:cubicBezTo>
                            <a:cubicBezTo>
                              <a:pt x="1003372" y="211989"/>
                              <a:pt x="1011537" y="211541"/>
                              <a:pt x="1023100" y="212598"/>
                            </a:cubicBezTo>
                            <a:cubicBezTo>
                              <a:pt x="1029440" y="213001"/>
                              <a:pt x="1039606" y="210480"/>
                              <a:pt x="1051560" y="212598"/>
                            </a:cubicBezTo>
                            <a:cubicBezTo>
                              <a:pt x="1060209" y="212841"/>
                              <a:pt x="1065806" y="212818"/>
                              <a:pt x="1067334" y="213284"/>
                            </a:cubicBezTo>
                            <a:cubicBezTo>
                              <a:pt x="1068875" y="225240"/>
                              <a:pt x="1071195" y="235584"/>
                              <a:pt x="1071106" y="248260"/>
                            </a:cubicBezTo>
                            <a:cubicBezTo>
                              <a:pt x="1071376" y="259800"/>
                              <a:pt x="1068277" y="272955"/>
                              <a:pt x="1068019" y="280493"/>
                            </a:cubicBezTo>
                            <a:cubicBezTo>
                              <a:pt x="1046715" y="280596"/>
                              <a:pt x="1032918" y="280934"/>
                              <a:pt x="1019328" y="280836"/>
                            </a:cubicBezTo>
                            <a:cubicBezTo>
                              <a:pt x="1006569" y="278917"/>
                              <a:pt x="993159" y="280568"/>
                              <a:pt x="978865" y="281864"/>
                            </a:cubicBezTo>
                            <a:cubicBezTo>
                              <a:pt x="977985" y="299628"/>
                              <a:pt x="977273" y="313048"/>
                              <a:pt x="978523" y="324727"/>
                            </a:cubicBezTo>
                            <a:cubicBezTo>
                              <a:pt x="979785" y="336249"/>
                              <a:pt x="979082" y="345674"/>
                              <a:pt x="978865" y="351816"/>
                            </a:cubicBezTo>
                            <a:cubicBezTo>
                              <a:pt x="987677" y="353848"/>
                              <a:pt x="994727" y="353760"/>
                              <a:pt x="1002526" y="351816"/>
                            </a:cubicBezTo>
                            <a:cubicBezTo>
                              <a:pt x="1011764" y="352091"/>
                              <a:pt x="1015250" y="352009"/>
                              <a:pt x="1024128" y="351816"/>
                            </a:cubicBezTo>
                            <a:cubicBezTo>
                              <a:pt x="1031751" y="352103"/>
                              <a:pt x="1039753" y="351346"/>
                              <a:pt x="1046417" y="352159"/>
                            </a:cubicBezTo>
                            <a:cubicBezTo>
                              <a:pt x="1053590" y="351188"/>
                              <a:pt x="1063028" y="353481"/>
                              <a:pt x="1072134" y="352502"/>
                            </a:cubicBezTo>
                            <a:cubicBezTo>
                              <a:pt x="1074247" y="356044"/>
                              <a:pt x="1076467" y="360069"/>
                              <a:pt x="1076935" y="366561"/>
                            </a:cubicBezTo>
                            <a:cubicBezTo>
                              <a:pt x="1077842" y="372281"/>
                              <a:pt x="1079215" y="378559"/>
                              <a:pt x="1077964" y="385763"/>
                            </a:cubicBezTo>
                            <a:cubicBezTo>
                              <a:pt x="1076698" y="392563"/>
                              <a:pt x="1078054" y="398046"/>
                              <a:pt x="1076249" y="404965"/>
                            </a:cubicBezTo>
                            <a:cubicBezTo>
                              <a:pt x="1074694" y="410863"/>
                              <a:pt x="1073763" y="415143"/>
                              <a:pt x="1072134" y="419024"/>
                            </a:cubicBezTo>
                            <a:cubicBezTo>
                              <a:pt x="1052123" y="421387"/>
                              <a:pt x="1037551" y="418451"/>
                              <a:pt x="1032015" y="419024"/>
                            </a:cubicBezTo>
                            <a:cubicBezTo>
                              <a:pt x="1024116" y="421597"/>
                              <a:pt x="1009432" y="417387"/>
                              <a:pt x="990524" y="419024"/>
                            </a:cubicBezTo>
                            <a:cubicBezTo>
                              <a:pt x="978559" y="417412"/>
                              <a:pt x="961066" y="416191"/>
                              <a:pt x="950748" y="419024"/>
                            </a:cubicBezTo>
                            <a:cubicBezTo>
                              <a:pt x="934774" y="418039"/>
                              <a:pt x="928722" y="416211"/>
                              <a:pt x="915086" y="419024"/>
                            </a:cubicBezTo>
                            <a:cubicBezTo>
                              <a:pt x="918642" y="398223"/>
                              <a:pt x="915381" y="370924"/>
                              <a:pt x="914743" y="341529"/>
                            </a:cubicBezTo>
                            <a:cubicBezTo>
                              <a:pt x="912595" y="317825"/>
                              <a:pt x="914350" y="278947"/>
                              <a:pt x="914400" y="253746"/>
                            </a:cubicBezTo>
                            <a:cubicBezTo>
                              <a:pt x="909454" y="222846"/>
                              <a:pt x="914549" y="192955"/>
                              <a:pt x="914743" y="166307"/>
                            </a:cubicBezTo>
                            <a:cubicBezTo>
                              <a:pt x="914287" y="136288"/>
                              <a:pt x="914861" y="110486"/>
                              <a:pt x="915772" y="89840"/>
                            </a:cubicBezTo>
                            <a:cubicBezTo>
                              <a:pt x="927362" y="89779"/>
                              <a:pt x="939601" y="88485"/>
                              <a:pt x="945604" y="89840"/>
                            </a:cubicBezTo>
                            <a:cubicBezTo>
                              <a:pt x="962268" y="87364"/>
                              <a:pt x="980832" y="90259"/>
                              <a:pt x="985038" y="89497"/>
                            </a:cubicBezTo>
                            <a:cubicBezTo>
                              <a:pt x="1005317" y="86774"/>
                              <a:pt x="1016308" y="89598"/>
                              <a:pt x="1027557" y="88811"/>
                            </a:cubicBezTo>
                            <a:cubicBezTo>
                              <a:pt x="1045344" y="87636"/>
                              <a:pt x="1057308" y="87821"/>
                              <a:pt x="1066648" y="88469"/>
                            </a:cubicBezTo>
                            <a:close/>
                            <a:moveTo>
                              <a:pt x="371323" y="88469"/>
                            </a:moveTo>
                            <a:cubicBezTo>
                              <a:pt x="372926" y="91870"/>
                              <a:pt x="373988" y="95746"/>
                              <a:pt x="375438" y="101842"/>
                            </a:cubicBezTo>
                            <a:cubicBezTo>
                              <a:pt x="376175" y="106522"/>
                              <a:pt x="376325" y="113749"/>
                              <a:pt x="377152" y="120358"/>
                            </a:cubicBezTo>
                            <a:cubicBezTo>
                              <a:pt x="376607" y="127307"/>
                              <a:pt x="377893" y="133689"/>
                              <a:pt x="376809" y="139904"/>
                            </a:cubicBezTo>
                            <a:cubicBezTo>
                              <a:pt x="375949" y="146696"/>
                              <a:pt x="375624" y="151230"/>
                              <a:pt x="374066" y="155677"/>
                            </a:cubicBezTo>
                            <a:cubicBezTo>
                              <a:pt x="366833" y="155648"/>
                              <a:pt x="359139" y="155107"/>
                              <a:pt x="351435" y="155334"/>
                            </a:cubicBezTo>
                            <a:cubicBezTo>
                              <a:pt x="343025" y="153703"/>
                              <a:pt x="335409" y="155256"/>
                              <a:pt x="326746" y="154991"/>
                            </a:cubicBezTo>
                            <a:cubicBezTo>
                              <a:pt x="320960" y="155773"/>
                              <a:pt x="311806" y="154632"/>
                              <a:pt x="303086" y="154991"/>
                            </a:cubicBezTo>
                            <a:cubicBezTo>
                              <a:pt x="295462" y="154706"/>
                              <a:pt x="289334" y="154582"/>
                              <a:pt x="283540" y="155677"/>
                            </a:cubicBezTo>
                            <a:cubicBezTo>
                              <a:pt x="283106" y="164172"/>
                              <a:pt x="283727" y="174000"/>
                              <a:pt x="282512" y="182766"/>
                            </a:cubicBezTo>
                            <a:cubicBezTo>
                              <a:pt x="282707" y="192367"/>
                              <a:pt x="284195" y="200923"/>
                              <a:pt x="283540" y="210541"/>
                            </a:cubicBezTo>
                            <a:cubicBezTo>
                              <a:pt x="285277" y="211063"/>
                              <a:pt x="290770" y="212964"/>
                              <a:pt x="299314" y="212255"/>
                            </a:cubicBezTo>
                            <a:cubicBezTo>
                              <a:pt x="307969" y="213948"/>
                              <a:pt x="318427" y="213055"/>
                              <a:pt x="327775" y="212598"/>
                            </a:cubicBezTo>
                            <a:cubicBezTo>
                              <a:pt x="334753" y="210340"/>
                              <a:pt x="353107" y="214056"/>
                              <a:pt x="356235" y="212598"/>
                            </a:cubicBezTo>
                            <a:cubicBezTo>
                              <a:pt x="365226" y="212524"/>
                              <a:pt x="370288" y="212775"/>
                              <a:pt x="372009" y="213284"/>
                            </a:cubicBezTo>
                            <a:cubicBezTo>
                              <a:pt x="375155" y="224517"/>
                              <a:pt x="377115" y="234931"/>
                              <a:pt x="375781" y="248260"/>
                            </a:cubicBezTo>
                            <a:cubicBezTo>
                              <a:pt x="374232" y="259793"/>
                              <a:pt x="375392" y="271077"/>
                              <a:pt x="372694" y="280493"/>
                            </a:cubicBezTo>
                            <a:cubicBezTo>
                              <a:pt x="351490" y="281098"/>
                              <a:pt x="337481" y="280573"/>
                              <a:pt x="324003" y="280836"/>
                            </a:cubicBezTo>
                            <a:cubicBezTo>
                              <a:pt x="308502" y="279618"/>
                              <a:pt x="297141" y="280797"/>
                              <a:pt x="283540" y="281864"/>
                            </a:cubicBezTo>
                            <a:cubicBezTo>
                              <a:pt x="283643" y="298760"/>
                              <a:pt x="282979" y="312776"/>
                              <a:pt x="283198" y="324727"/>
                            </a:cubicBezTo>
                            <a:cubicBezTo>
                              <a:pt x="283948" y="335321"/>
                              <a:pt x="283017" y="345678"/>
                              <a:pt x="283540" y="351816"/>
                            </a:cubicBezTo>
                            <a:cubicBezTo>
                              <a:pt x="293096" y="351092"/>
                              <a:pt x="301611" y="351724"/>
                              <a:pt x="307201" y="351816"/>
                            </a:cubicBezTo>
                            <a:cubicBezTo>
                              <a:pt x="317177" y="353530"/>
                              <a:pt x="319464" y="353335"/>
                              <a:pt x="328803" y="351816"/>
                            </a:cubicBezTo>
                            <a:cubicBezTo>
                              <a:pt x="336111" y="350349"/>
                              <a:pt x="343318" y="351426"/>
                              <a:pt x="351092" y="352159"/>
                            </a:cubicBezTo>
                            <a:cubicBezTo>
                              <a:pt x="358853" y="353286"/>
                              <a:pt x="366403" y="352349"/>
                              <a:pt x="376809" y="352502"/>
                            </a:cubicBezTo>
                            <a:cubicBezTo>
                              <a:pt x="379474" y="355718"/>
                              <a:pt x="380134" y="360715"/>
                              <a:pt x="381610" y="366561"/>
                            </a:cubicBezTo>
                            <a:cubicBezTo>
                              <a:pt x="381541" y="372492"/>
                              <a:pt x="382447" y="379726"/>
                              <a:pt x="382639" y="385763"/>
                            </a:cubicBezTo>
                            <a:cubicBezTo>
                              <a:pt x="381532" y="392918"/>
                              <a:pt x="382692" y="398091"/>
                              <a:pt x="380924" y="404965"/>
                            </a:cubicBezTo>
                            <a:cubicBezTo>
                              <a:pt x="380059" y="410671"/>
                              <a:pt x="378909" y="415652"/>
                              <a:pt x="376809" y="419024"/>
                            </a:cubicBezTo>
                            <a:cubicBezTo>
                              <a:pt x="369656" y="416899"/>
                              <a:pt x="353090" y="420729"/>
                              <a:pt x="336690" y="419024"/>
                            </a:cubicBezTo>
                            <a:cubicBezTo>
                              <a:pt x="327043" y="418571"/>
                              <a:pt x="308966" y="419465"/>
                              <a:pt x="295199" y="419024"/>
                            </a:cubicBezTo>
                            <a:cubicBezTo>
                              <a:pt x="276701" y="421194"/>
                              <a:pt x="270203" y="415476"/>
                              <a:pt x="255423" y="419024"/>
                            </a:cubicBezTo>
                            <a:cubicBezTo>
                              <a:pt x="248871" y="417885"/>
                              <a:pt x="223603" y="421084"/>
                              <a:pt x="219761" y="419024"/>
                            </a:cubicBezTo>
                            <a:cubicBezTo>
                              <a:pt x="218520" y="395281"/>
                              <a:pt x="217262" y="372020"/>
                              <a:pt x="219418" y="341529"/>
                            </a:cubicBezTo>
                            <a:cubicBezTo>
                              <a:pt x="214062" y="313367"/>
                              <a:pt x="218175" y="288182"/>
                              <a:pt x="219075" y="253746"/>
                            </a:cubicBezTo>
                            <a:cubicBezTo>
                              <a:pt x="215779" y="227752"/>
                              <a:pt x="215500" y="197067"/>
                              <a:pt x="219418" y="166307"/>
                            </a:cubicBezTo>
                            <a:cubicBezTo>
                              <a:pt x="219235" y="138758"/>
                              <a:pt x="222263" y="111729"/>
                              <a:pt x="220447" y="89840"/>
                            </a:cubicBezTo>
                            <a:cubicBezTo>
                              <a:pt x="225003" y="88123"/>
                              <a:pt x="244461" y="91908"/>
                              <a:pt x="250279" y="89840"/>
                            </a:cubicBezTo>
                            <a:cubicBezTo>
                              <a:pt x="257358" y="86946"/>
                              <a:pt x="278377" y="90800"/>
                              <a:pt x="289713" y="89497"/>
                            </a:cubicBezTo>
                            <a:cubicBezTo>
                              <a:pt x="297119" y="90903"/>
                              <a:pt x="325483" y="89803"/>
                              <a:pt x="332232" y="88811"/>
                            </a:cubicBezTo>
                            <a:cubicBezTo>
                              <a:pt x="350935" y="90084"/>
                              <a:pt x="364836" y="90005"/>
                              <a:pt x="371323" y="88469"/>
                            </a:cubicBezTo>
                            <a:close/>
                            <a:moveTo>
                              <a:pt x="2167604" y="83668"/>
                            </a:moveTo>
                            <a:cubicBezTo>
                              <a:pt x="2175035" y="83724"/>
                              <a:pt x="2184499" y="83217"/>
                              <a:pt x="2192122" y="83668"/>
                            </a:cubicBezTo>
                            <a:cubicBezTo>
                              <a:pt x="2209008" y="84881"/>
                              <a:pt x="2220722" y="89255"/>
                              <a:pt x="2234298" y="93955"/>
                            </a:cubicBezTo>
                            <a:cubicBezTo>
                              <a:pt x="2247503" y="101106"/>
                              <a:pt x="2258820" y="108961"/>
                              <a:pt x="2266188" y="117615"/>
                            </a:cubicBezTo>
                            <a:cubicBezTo>
                              <a:pt x="2276800" y="127916"/>
                              <a:pt x="2281392" y="138602"/>
                              <a:pt x="2286076" y="151905"/>
                            </a:cubicBezTo>
                            <a:cubicBezTo>
                              <a:pt x="2289071" y="166459"/>
                              <a:pt x="2290566" y="177550"/>
                              <a:pt x="2292934" y="194082"/>
                            </a:cubicBezTo>
                            <a:cubicBezTo>
                              <a:pt x="2293608" y="209966"/>
                              <a:pt x="2293031" y="227331"/>
                              <a:pt x="2286076" y="242774"/>
                            </a:cubicBezTo>
                            <a:cubicBezTo>
                              <a:pt x="2284400" y="258885"/>
                              <a:pt x="2274772" y="273863"/>
                              <a:pt x="2264817" y="286665"/>
                            </a:cubicBezTo>
                            <a:cubicBezTo>
                              <a:pt x="2272252" y="302154"/>
                              <a:pt x="2276993" y="313477"/>
                              <a:pt x="2280247" y="323355"/>
                            </a:cubicBezTo>
                            <a:cubicBezTo>
                              <a:pt x="2284591" y="333348"/>
                              <a:pt x="2287272" y="342355"/>
                              <a:pt x="2292934" y="351816"/>
                            </a:cubicBezTo>
                            <a:cubicBezTo>
                              <a:pt x="2295754" y="359331"/>
                              <a:pt x="2301927" y="368971"/>
                              <a:pt x="2305965" y="380619"/>
                            </a:cubicBezTo>
                            <a:cubicBezTo>
                              <a:pt x="2310620" y="390460"/>
                              <a:pt x="2316099" y="404888"/>
                              <a:pt x="2322424" y="418338"/>
                            </a:cubicBezTo>
                            <a:cubicBezTo>
                              <a:pt x="2320045" y="420939"/>
                              <a:pt x="2313919" y="421324"/>
                              <a:pt x="2306650" y="423482"/>
                            </a:cubicBezTo>
                            <a:cubicBezTo>
                              <a:pt x="2299993" y="424410"/>
                              <a:pt x="2291864" y="425439"/>
                              <a:pt x="2284019" y="425196"/>
                            </a:cubicBezTo>
                            <a:cubicBezTo>
                              <a:pt x="2275913" y="425847"/>
                              <a:pt x="2267718" y="424084"/>
                              <a:pt x="2260016" y="423825"/>
                            </a:cubicBezTo>
                            <a:cubicBezTo>
                              <a:pt x="2252641" y="422773"/>
                              <a:pt x="2247144" y="421405"/>
                              <a:pt x="2244928" y="419024"/>
                            </a:cubicBezTo>
                            <a:cubicBezTo>
                              <a:pt x="2241818" y="409521"/>
                              <a:pt x="2238930" y="402844"/>
                              <a:pt x="2236356" y="396393"/>
                            </a:cubicBezTo>
                            <a:cubicBezTo>
                              <a:pt x="2233309" y="390832"/>
                              <a:pt x="2231383" y="383059"/>
                              <a:pt x="2228469" y="377533"/>
                            </a:cubicBezTo>
                            <a:cubicBezTo>
                              <a:pt x="2226888" y="371230"/>
                              <a:pt x="2222633" y="364062"/>
                              <a:pt x="2218868" y="354216"/>
                            </a:cubicBezTo>
                            <a:cubicBezTo>
                              <a:pt x="2215713" y="345519"/>
                              <a:pt x="2210771" y="332166"/>
                              <a:pt x="2204466" y="318897"/>
                            </a:cubicBezTo>
                            <a:cubicBezTo>
                              <a:pt x="2202447" y="319112"/>
                              <a:pt x="2198295" y="321222"/>
                              <a:pt x="2192808" y="323012"/>
                            </a:cubicBezTo>
                            <a:cubicBezTo>
                              <a:pt x="2187879" y="325826"/>
                              <a:pt x="2179896" y="326984"/>
                              <a:pt x="2171548" y="328499"/>
                            </a:cubicBezTo>
                            <a:cubicBezTo>
                              <a:pt x="2172671" y="345233"/>
                              <a:pt x="2172950" y="357424"/>
                              <a:pt x="2172919" y="364503"/>
                            </a:cubicBezTo>
                            <a:cubicBezTo>
                              <a:pt x="2172516" y="372256"/>
                              <a:pt x="2173652" y="379586"/>
                              <a:pt x="2173948" y="384391"/>
                            </a:cubicBezTo>
                            <a:cubicBezTo>
                              <a:pt x="2173493" y="389790"/>
                              <a:pt x="2174183" y="394632"/>
                              <a:pt x="2174977" y="398793"/>
                            </a:cubicBezTo>
                            <a:cubicBezTo>
                              <a:pt x="2175702" y="403355"/>
                              <a:pt x="2176047" y="409585"/>
                              <a:pt x="2175662" y="417653"/>
                            </a:cubicBezTo>
                            <a:cubicBezTo>
                              <a:pt x="2171521" y="419877"/>
                              <a:pt x="2167234" y="421081"/>
                              <a:pt x="2160232" y="422453"/>
                            </a:cubicBezTo>
                            <a:cubicBezTo>
                              <a:pt x="2154002" y="422818"/>
                              <a:pt x="2147898" y="423819"/>
                              <a:pt x="2141373" y="423825"/>
                            </a:cubicBezTo>
                            <a:cubicBezTo>
                              <a:pt x="2128028" y="425495"/>
                              <a:pt x="2116542" y="422348"/>
                              <a:pt x="2108454" y="418338"/>
                            </a:cubicBezTo>
                            <a:cubicBezTo>
                              <a:pt x="2106358" y="369673"/>
                              <a:pt x="2107352" y="320026"/>
                              <a:pt x="2105368" y="271577"/>
                            </a:cubicBezTo>
                            <a:cubicBezTo>
                              <a:pt x="2102007" y="219837"/>
                              <a:pt x="2105565" y="155670"/>
                              <a:pt x="2105711" y="98070"/>
                            </a:cubicBezTo>
                            <a:cubicBezTo>
                              <a:pt x="2115203" y="93137"/>
                              <a:pt x="2128992" y="90740"/>
                              <a:pt x="2143430" y="86411"/>
                            </a:cubicBezTo>
                            <a:cubicBezTo>
                              <a:pt x="2151778" y="85200"/>
                              <a:pt x="2159372" y="84492"/>
                              <a:pt x="2167604" y="83668"/>
                            </a:cubicBezTo>
                            <a:close/>
                            <a:moveTo>
                              <a:pt x="1186530" y="83668"/>
                            </a:moveTo>
                            <a:cubicBezTo>
                              <a:pt x="1194763" y="83108"/>
                              <a:pt x="1203019" y="82388"/>
                              <a:pt x="1211047" y="83668"/>
                            </a:cubicBezTo>
                            <a:cubicBezTo>
                              <a:pt x="1225024" y="84632"/>
                              <a:pt x="1242069" y="88867"/>
                              <a:pt x="1253224" y="93955"/>
                            </a:cubicBezTo>
                            <a:cubicBezTo>
                              <a:pt x="1266405" y="100705"/>
                              <a:pt x="1276396" y="105952"/>
                              <a:pt x="1285113" y="117615"/>
                            </a:cubicBezTo>
                            <a:cubicBezTo>
                              <a:pt x="1293475" y="127103"/>
                              <a:pt x="1300964" y="139193"/>
                              <a:pt x="1305001" y="151905"/>
                            </a:cubicBezTo>
                            <a:cubicBezTo>
                              <a:pt x="1310194" y="166763"/>
                              <a:pt x="1312644" y="180490"/>
                              <a:pt x="1311859" y="194082"/>
                            </a:cubicBezTo>
                            <a:cubicBezTo>
                              <a:pt x="1310547" y="208948"/>
                              <a:pt x="1310341" y="227207"/>
                              <a:pt x="1305001" y="242774"/>
                            </a:cubicBezTo>
                            <a:cubicBezTo>
                              <a:pt x="1297943" y="258699"/>
                              <a:pt x="1293880" y="273542"/>
                              <a:pt x="1283742" y="286665"/>
                            </a:cubicBezTo>
                            <a:cubicBezTo>
                              <a:pt x="1288915" y="302181"/>
                              <a:pt x="1294642" y="313566"/>
                              <a:pt x="1299172" y="323355"/>
                            </a:cubicBezTo>
                            <a:cubicBezTo>
                              <a:pt x="1303367" y="332089"/>
                              <a:pt x="1307628" y="343443"/>
                              <a:pt x="1311859" y="351816"/>
                            </a:cubicBezTo>
                            <a:cubicBezTo>
                              <a:pt x="1315507" y="362118"/>
                              <a:pt x="1319773" y="368603"/>
                              <a:pt x="1324890" y="380619"/>
                            </a:cubicBezTo>
                            <a:cubicBezTo>
                              <a:pt x="1330598" y="390128"/>
                              <a:pt x="1334537" y="405728"/>
                              <a:pt x="1341349" y="418338"/>
                            </a:cubicBezTo>
                            <a:cubicBezTo>
                              <a:pt x="1338776" y="420404"/>
                              <a:pt x="1333240" y="422743"/>
                              <a:pt x="1325576" y="423482"/>
                            </a:cubicBezTo>
                            <a:cubicBezTo>
                              <a:pt x="1319259" y="423635"/>
                              <a:pt x="1310660" y="424945"/>
                              <a:pt x="1302944" y="425196"/>
                            </a:cubicBezTo>
                            <a:cubicBezTo>
                              <a:pt x="1293933" y="424743"/>
                              <a:pt x="1285145" y="424118"/>
                              <a:pt x="1278941" y="423825"/>
                            </a:cubicBezTo>
                            <a:cubicBezTo>
                              <a:pt x="1271298" y="422962"/>
                              <a:pt x="1266573" y="421267"/>
                              <a:pt x="1263854" y="419024"/>
                            </a:cubicBezTo>
                            <a:cubicBezTo>
                              <a:pt x="1260235" y="409007"/>
                              <a:pt x="1257859" y="402612"/>
                              <a:pt x="1255281" y="396393"/>
                            </a:cubicBezTo>
                            <a:cubicBezTo>
                              <a:pt x="1252853" y="390981"/>
                              <a:pt x="1249956" y="383750"/>
                              <a:pt x="1247394" y="377533"/>
                            </a:cubicBezTo>
                            <a:cubicBezTo>
                              <a:pt x="1245095" y="371267"/>
                              <a:pt x="1242255" y="363751"/>
                              <a:pt x="1237793" y="354216"/>
                            </a:cubicBezTo>
                            <a:cubicBezTo>
                              <a:pt x="1236096" y="344933"/>
                              <a:pt x="1229352" y="333920"/>
                              <a:pt x="1223391" y="318897"/>
                            </a:cubicBezTo>
                            <a:cubicBezTo>
                              <a:pt x="1220335" y="319451"/>
                              <a:pt x="1217320" y="320734"/>
                              <a:pt x="1211733" y="323012"/>
                            </a:cubicBezTo>
                            <a:cubicBezTo>
                              <a:pt x="1206883" y="324735"/>
                              <a:pt x="1199396" y="327333"/>
                              <a:pt x="1190473" y="328499"/>
                            </a:cubicBezTo>
                            <a:cubicBezTo>
                              <a:pt x="1190287" y="344155"/>
                              <a:pt x="1191733" y="356806"/>
                              <a:pt x="1191845" y="364503"/>
                            </a:cubicBezTo>
                            <a:cubicBezTo>
                              <a:pt x="1192617" y="372223"/>
                              <a:pt x="1192990" y="378940"/>
                              <a:pt x="1192873" y="384391"/>
                            </a:cubicBezTo>
                            <a:cubicBezTo>
                              <a:pt x="1193252" y="390327"/>
                              <a:pt x="1193581" y="394105"/>
                              <a:pt x="1193902" y="398793"/>
                            </a:cubicBezTo>
                            <a:cubicBezTo>
                              <a:pt x="1194736" y="403082"/>
                              <a:pt x="1193380" y="409711"/>
                              <a:pt x="1194588" y="417653"/>
                            </a:cubicBezTo>
                            <a:cubicBezTo>
                              <a:pt x="1190682" y="419967"/>
                              <a:pt x="1185395" y="421701"/>
                              <a:pt x="1179157" y="422453"/>
                            </a:cubicBezTo>
                            <a:cubicBezTo>
                              <a:pt x="1172716" y="422797"/>
                              <a:pt x="1166501" y="423268"/>
                              <a:pt x="1160298" y="423825"/>
                            </a:cubicBezTo>
                            <a:cubicBezTo>
                              <a:pt x="1146531" y="422337"/>
                              <a:pt x="1135141" y="423459"/>
                              <a:pt x="1127379" y="418338"/>
                            </a:cubicBezTo>
                            <a:cubicBezTo>
                              <a:pt x="1121713" y="378410"/>
                              <a:pt x="1121768" y="317254"/>
                              <a:pt x="1124293" y="271577"/>
                            </a:cubicBezTo>
                            <a:cubicBezTo>
                              <a:pt x="1128590" y="221670"/>
                              <a:pt x="1124512" y="159386"/>
                              <a:pt x="1124636" y="98070"/>
                            </a:cubicBezTo>
                            <a:cubicBezTo>
                              <a:pt x="1133079" y="94182"/>
                              <a:pt x="1145237" y="90160"/>
                              <a:pt x="1162355" y="86411"/>
                            </a:cubicBezTo>
                            <a:cubicBezTo>
                              <a:pt x="1170229" y="84244"/>
                              <a:pt x="1177984" y="85411"/>
                              <a:pt x="1186530" y="83668"/>
                            </a:cubicBezTo>
                            <a:close/>
                            <a:moveTo>
                              <a:pt x="1951330" y="82296"/>
                            </a:moveTo>
                            <a:cubicBezTo>
                              <a:pt x="1956411" y="83006"/>
                              <a:pt x="1963388" y="82529"/>
                              <a:pt x="1969160" y="83668"/>
                            </a:cubicBezTo>
                            <a:cubicBezTo>
                              <a:pt x="1975239" y="84473"/>
                              <a:pt x="1980858" y="85542"/>
                              <a:pt x="1985620" y="89154"/>
                            </a:cubicBezTo>
                            <a:cubicBezTo>
                              <a:pt x="1990183" y="134678"/>
                              <a:pt x="2013402" y="193442"/>
                              <a:pt x="2025396" y="248603"/>
                            </a:cubicBezTo>
                            <a:cubicBezTo>
                              <a:pt x="2035402" y="306051"/>
                              <a:pt x="2051447" y="353398"/>
                              <a:pt x="2066544" y="418338"/>
                            </a:cubicBezTo>
                            <a:cubicBezTo>
                              <a:pt x="2061427" y="419869"/>
                              <a:pt x="2056950" y="421552"/>
                              <a:pt x="2049742" y="422110"/>
                            </a:cubicBezTo>
                            <a:cubicBezTo>
                              <a:pt x="2043566" y="423194"/>
                              <a:pt x="2036527" y="422481"/>
                              <a:pt x="2028139" y="423139"/>
                            </a:cubicBezTo>
                            <a:cubicBezTo>
                              <a:pt x="2020008" y="423714"/>
                              <a:pt x="2013678" y="422910"/>
                              <a:pt x="2007565" y="422110"/>
                            </a:cubicBezTo>
                            <a:cubicBezTo>
                              <a:pt x="2001685" y="421592"/>
                              <a:pt x="1997775" y="419823"/>
                              <a:pt x="1997278" y="417653"/>
                            </a:cubicBezTo>
                            <a:cubicBezTo>
                              <a:pt x="1992553" y="404215"/>
                              <a:pt x="1989867" y="393137"/>
                              <a:pt x="1988020" y="383363"/>
                            </a:cubicBezTo>
                            <a:cubicBezTo>
                              <a:pt x="1986154" y="373324"/>
                              <a:pt x="1981027" y="362987"/>
                              <a:pt x="1978762" y="353187"/>
                            </a:cubicBezTo>
                            <a:cubicBezTo>
                              <a:pt x="1973967" y="353232"/>
                              <a:pt x="1969264" y="352660"/>
                              <a:pt x="1965046" y="352159"/>
                            </a:cubicBezTo>
                            <a:cubicBezTo>
                              <a:pt x="1960534" y="352070"/>
                              <a:pt x="1956291" y="351436"/>
                              <a:pt x="1952016" y="351816"/>
                            </a:cubicBezTo>
                            <a:cubicBezTo>
                              <a:pt x="1949382" y="351226"/>
                              <a:pt x="1943707" y="351228"/>
                              <a:pt x="1936928" y="351816"/>
                            </a:cubicBezTo>
                            <a:cubicBezTo>
                              <a:pt x="1931973" y="350965"/>
                              <a:pt x="1925239" y="350965"/>
                              <a:pt x="1917040" y="352502"/>
                            </a:cubicBezTo>
                            <a:cubicBezTo>
                              <a:pt x="1911541" y="365297"/>
                              <a:pt x="1909971" y="378609"/>
                              <a:pt x="1908467" y="388506"/>
                            </a:cubicBezTo>
                            <a:cubicBezTo>
                              <a:pt x="1905590" y="400580"/>
                              <a:pt x="1903574" y="409064"/>
                              <a:pt x="1903324" y="416967"/>
                            </a:cubicBezTo>
                            <a:cubicBezTo>
                              <a:pt x="1902342" y="417955"/>
                              <a:pt x="1898437" y="418570"/>
                              <a:pt x="1892351" y="421082"/>
                            </a:cubicBezTo>
                            <a:cubicBezTo>
                              <a:pt x="1886030" y="422811"/>
                              <a:pt x="1880716" y="423856"/>
                              <a:pt x="1871091" y="423825"/>
                            </a:cubicBezTo>
                            <a:cubicBezTo>
                              <a:pt x="1865877" y="423287"/>
                              <a:pt x="1860271" y="423008"/>
                              <a:pt x="1854289" y="422110"/>
                            </a:cubicBezTo>
                            <a:cubicBezTo>
                              <a:pt x="1848490" y="420908"/>
                              <a:pt x="1842245" y="419156"/>
                              <a:pt x="1836801" y="414909"/>
                            </a:cubicBezTo>
                            <a:cubicBezTo>
                              <a:pt x="1840299" y="391102"/>
                              <a:pt x="1845226" y="369432"/>
                              <a:pt x="1850860" y="350787"/>
                            </a:cubicBezTo>
                            <a:cubicBezTo>
                              <a:pt x="1854361" y="332784"/>
                              <a:pt x="1862245" y="314560"/>
                              <a:pt x="1863204" y="297638"/>
                            </a:cubicBezTo>
                            <a:cubicBezTo>
                              <a:pt x="1864352" y="280110"/>
                              <a:pt x="1871281" y="267053"/>
                              <a:pt x="1874520" y="249975"/>
                            </a:cubicBezTo>
                            <a:cubicBezTo>
                              <a:pt x="1876283" y="232949"/>
                              <a:pt x="1884881" y="211869"/>
                              <a:pt x="1885836" y="202654"/>
                            </a:cubicBezTo>
                            <a:cubicBezTo>
                              <a:pt x="1890955" y="189483"/>
                              <a:pt x="1896097" y="168392"/>
                              <a:pt x="1898180" y="150191"/>
                            </a:cubicBezTo>
                            <a:cubicBezTo>
                              <a:pt x="1902507" y="130406"/>
                              <a:pt x="1905783" y="110345"/>
                              <a:pt x="1912925" y="87783"/>
                            </a:cubicBezTo>
                            <a:cubicBezTo>
                              <a:pt x="1916950" y="86909"/>
                              <a:pt x="1922064" y="84764"/>
                              <a:pt x="1929041" y="84011"/>
                            </a:cubicBezTo>
                            <a:cubicBezTo>
                              <a:pt x="1936667" y="83601"/>
                              <a:pt x="1942385" y="82454"/>
                              <a:pt x="1951330" y="82296"/>
                            </a:cubicBezTo>
                            <a:close/>
                            <a:moveTo>
                              <a:pt x="522580" y="82296"/>
                            </a:moveTo>
                            <a:cubicBezTo>
                              <a:pt x="529338" y="82835"/>
                              <a:pt x="533764" y="82059"/>
                              <a:pt x="540411" y="83668"/>
                            </a:cubicBezTo>
                            <a:cubicBezTo>
                              <a:pt x="546071" y="84593"/>
                              <a:pt x="551782" y="85320"/>
                              <a:pt x="556870" y="89154"/>
                            </a:cubicBezTo>
                            <a:cubicBezTo>
                              <a:pt x="567350" y="141468"/>
                              <a:pt x="582339" y="190492"/>
                              <a:pt x="596646" y="248603"/>
                            </a:cubicBezTo>
                            <a:cubicBezTo>
                              <a:pt x="606911" y="312234"/>
                              <a:pt x="633676" y="365484"/>
                              <a:pt x="637794" y="418338"/>
                            </a:cubicBezTo>
                            <a:cubicBezTo>
                              <a:pt x="633170" y="420181"/>
                              <a:pt x="628039" y="421270"/>
                              <a:pt x="620992" y="422110"/>
                            </a:cubicBezTo>
                            <a:cubicBezTo>
                              <a:pt x="613637" y="422524"/>
                              <a:pt x="606588" y="423167"/>
                              <a:pt x="599390" y="423139"/>
                            </a:cubicBezTo>
                            <a:cubicBezTo>
                              <a:pt x="592333" y="423180"/>
                              <a:pt x="584844" y="423932"/>
                              <a:pt x="578816" y="422110"/>
                            </a:cubicBezTo>
                            <a:cubicBezTo>
                              <a:pt x="572859" y="421288"/>
                              <a:pt x="569218" y="420091"/>
                              <a:pt x="568529" y="417653"/>
                            </a:cubicBezTo>
                            <a:cubicBezTo>
                              <a:pt x="563405" y="405630"/>
                              <a:pt x="561621" y="392907"/>
                              <a:pt x="559270" y="383363"/>
                            </a:cubicBezTo>
                            <a:cubicBezTo>
                              <a:pt x="556690" y="371631"/>
                              <a:pt x="554669" y="364156"/>
                              <a:pt x="550012" y="353187"/>
                            </a:cubicBezTo>
                            <a:cubicBezTo>
                              <a:pt x="545532" y="352727"/>
                              <a:pt x="539985" y="352163"/>
                              <a:pt x="536296" y="352159"/>
                            </a:cubicBezTo>
                            <a:cubicBezTo>
                              <a:pt x="532615" y="351717"/>
                              <a:pt x="528054" y="352059"/>
                              <a:pt x="523266" y="351816"/>
                            </a:cubicBezTo>
                            <a:cubicBezTo>
                              <a:pt x="519997" y="352585"/>
                              <a:pt x="510077" y="350949"/>
                              <a:pt x="508178" y="351816"/>
                            </a:cubicBezTo>
                            <a:cubicBezTo>
                              <a:pt x="501995" y="351018"/>
                              <a:pt x="495520" y="352387"/>
                              <a:pt x="488290" y="352502"/>
                            </a:cubicBezTo>
                            <a:cubicBezTo>
                              <a:pt x="483895" y="366095"/>
                              <a:pt x="480427" y="377821"/>
                              <a:pt x="479717" y="388506"/>
                            </a:cubicBezTo>
                            <a:cubicBezTo>
                              <a:pt x="476767" y="400564"/>
                              <a:pt x="476268" y="409167"/>
                              <a:pt x="474574" y="416967"/>
                            </a:cubicBezTo>
                            <a:cubicBezTo>
                              <a:pt x="473236" y="417836"/>
                              <a:pt x="469253" y="419454"/>
                              <a:pt x="463601" y="421082"/>
                            </a:cubicBezTo>
                            <a:cubicBezTo>
                              <a:pt x="458303" y="423805"/>
                              <a:pt x="451038" y="424138"/>
                              <a:pt x="442341" y="423825"/>
                            </a:cubicBezTo>
                            <a:cubicBezTo>
                              <a:pt x="436424" y="424181"/>
                              <a:pt x="431279" y="422968"/>
                              <a:pt x="425539" y="422110"/>
                            </a:cubicBezTo>
                            <a:cubicBezTo>
                              <a:pt x="419905" y="421118"/>
                              <a:pt x="414891" y="417895"/>
                              <a:pt x="408051" y="414909"/>
                            </a:cubicBezTo>
                            <a:cubicBezTo>
                              <a:pt x="411999" y="392172"/>
                              <a:pt x="416811" y="366475"/>
                              <a:pt x="422110" y="350787"/>
                            </a:cubicBezTo>
                            <a:cubicBezTo>
                              <a:pt x="426058" y="332486"/>
                              <a:pt x="430533" y="313555"/>
                              <a:pt x="434455" y="297638"/>
                            </a:cubicBezTo>
                            <a:cubicBezTo>
                              <a:pt x="436871" y="281056"/>
                              <a:pt x="443951" y="263333"/>
                              <a:pt x="445770" y="249975"/>
                            </a:cubicBezTo>
                            <a:cubicBezTo>
                              <a:pt x="452302" y="235501"/>
                              <a:pt x="457024" y="208517"/>
                              <a:pt x="457086" y="202654"/>
                            </a:cubicBezTo>
                            <a:cubicBezTo>
                              <a:pt x="464083" y="185147"/>
                              <a:pt x="463954" y="171657"/>
                              <a:pt x="469430" y="150191"/>
                            </a:cubicBezTo>
                            <a:cubicBezTo>
                              <a:pt x="471595" y="133398"/>
                              <a:pt x="481188" y="108781"/>
                              <a:pt x="484175" y="87783"/>
                            </a:cubicBezTo>
                            <a:cubicBezTo>
                              <a:pt x="487775" y="86508"/>
                              <a:pt x="493387" y="85496"/>
                              <a:pt x="500291" y="84011"/>
                            </a:cubicBezTo>
                            <a:cubicBezTo>
                              <a:pt x="507270" y="82542"/>
                              <a:pt x="515587" y="81642"/>
                              <a:pt x="522580" y="82296"/>
                            </a:cubicBezTo>
                            <a:close/>
                            <a:moveTo>
                              <a:pt x="1437361" y="80239"/>
                            </a:moveTo>
                            <a:cubicBezTo>
                              <a:pt x="1451934" y="80341"/>
                              <a:pt x="1473413" y="83566"/>
                              <a:pt x="1488453" y="86068"/>
                            </a:cubicBezTo>
                            <a:cubicBezTo>
                              <a:pt x="1506020" y="88264"/>
                              <a:pt x="1521176" y="98556"/>
                              <a:pt x="1532687" y="106299"/>
                            </a:cubicBezTo>
                            <a:cubicBezTo>
                              <a:pt x="1542049" y="113282"/>
                              <a:pt x="1547452" y="124444"/>
                              <a:pt x="1551889" y="134417"/>
                            </a:cubicBezTo>
                            <a:cubicBezTo>
                              <a:pt x="1552959" y="145227"/>
                              <a:pt x="1556738" y="157627"/>
                              <a:pt x="1553261" y="169393"/>
                            </a:cubicBezTo>
                            <a:cubicBezTo>
                              <a:pt x="1550115" y="181537"/>
                              <a:pt x="1548067" y="190988"/>
                              <a:pt x="1539888" y="202654"/>
                            </a:cubicBezTo>
                            <a:cubicBezTo>
                              <a:pt x="1533567" y="212750"/>
                              <a:pt x="1525553" y="222156"/>
                              <a:pt x="1514170" y="226314"/>
                            </a:cubicBezTo>
                            <a:cubicBezTo>
                              <a:pt x="1534257" y="232650"/>
                              <a:pt x="1545909" y="243900"/>
                              <a:pt x="1557719" y="264719"/>
                            </a:cubicBezTo>
                            <a:cubicBezTo>
                              <a:pt x="1571027" y="282730"/>
                              <a:pt x="1573026" y="301420"/>
                              <a:pt x="1576578" y="324384"/>
                            </a:cubicBezTo>
                            <a:cubicBezTo>
                              <a:pt x="1575694" y="341950"/>
                              <a:pt x="1573007" y="354018"/>
                              <a:pt x="1566291" y="370675"/>
                            </a:cubicBezTo>
                            <a:cubicBezTo>
                              <a:pt x="1557518" y="385078"/>
                              <a:pt x="1546046" y="398033"/>
                              <a:pt x="1530630" y="408737"/>
                            </a:cubicBezTo>
                            <a:cubicBezTo>
                              <a:pt x="1520746" y="415106"/>
                              <a:pt x="1509519" y="420466"/>
                              <a:pt x="1494625" y="422453"/>
                            </a:cubicBezTo>
                            <a:cubicBezTo>
                              <a:pt x="1482074" y="424325"/>
                              <a:pt x="1462153" y="424504"/>
                              <a:pt x="1448334" y="426568"/>
                            </a:cubicBezTo>
                            <a:cubicBezTo>
                              <a:pt x="1426196" y="428972"/>
                              <a:pt x="1403687" y="427721"/>
                              <a:pt x="1383868" y="419024"/>
                            </a:cubicBezTo>
                            <a:cubicBezTo>
                              <a:pt x="1375565" y="359500"/>
                              <a:pt x="1381429" y="313220"/>
                              <a:pt x="1381811" y="255804"/>
                            </a:cubicBezTo>
                            <a:cubicBezTo>
                              <a:pt x="1382384" y="205628"/>
                              <a:pt x="1381354" y="143654"/>
                              <a:pt x="1381811" y="87097"/>
                            </a:cubicBezTo>
                            <a:cubicBezTo>
                              <a:pt x="1388169" y="84604"/>
                              <a:pt x="1395643" y="83951"/>
                              <a:pt x="1406157" y="81953"/>
                            </a:cubicBezTo>
                            <a:cubicBezTo>
                              <a:pt x="1416497" y="80490"/>
                              <a:pt x="1426309" y="80382"/>
                              <a:pt x="1437361" y="80239"/>
                            </a:cubicBezTo>
                            <a:close/>
                            <a:moveTo>
                              <a:pt x="2408149" y="79210"/>
                            </a:moveTo>
                            <a:cubicBezTo>
                              <a:pt x="2420800" y="80295"/>
                              <a:pt x="2435698" y="77873"/>
                              <a:pt x="2448611" y="82296"/>
                            </a:cubicBezTo>
                            <a:cubicBezTo>
                              <a:pt x="2471249" y="85751"/>
                              <a:pt x="2489198" y="96978"/>
                              <a:pt x="2503818" y="107671"/>
                            </a:cubicBezTo>
                            <a:cubicBezTo>
                              <a:pt x="2519279" y="119308"/>
                              <a:pt x="2530506" y="136713"/>
                              <a:pt x="2537765" y="152248"/>
                            </a:cubicBezTo>
                            <a:cubicBezTo>
                              <a:pt x="2548391" y="170603"/>
                              <a:pt x="2550841" y="185261"/>
                              <a:pt x="2554910" y="201968"/>
                            </a:cubicBezTo>
                            <a:cubicBezTo>
                              <a:pt x="2557079" y="220022"/>
                              <a:pt x="2559385" y="233345"/>
                              <a:pt x="2560396" y="242774"/>
                            </a:cubicBezTo>
                            <a:cubicBezTo>
                              <a:pt x="2561010" y="259827"/>
                              <a:pt x="2559947" y="274115"/>
                              <a:pt x="2559368" y="289408"/>
                            </a:cubicBezTo>
                            <a:cubicBezTo>
                              <a:pt x="2559132" y="306494"/>
                              <a:pt x="2556870" y="322195"/>
                              <a:pt x="2547023" y="338786"/>
                            </a:cubicBezTo>
                            <a:cubicBezTo>
                              <a:pt x="2540324" y="355448"/>
                              <a:pt x="2529178" y="370434"/>
                              <a:pt x="2517534" y="383020"/>
                            </a:cubicBezTo>
                            <a:cubicBezTo>
                              <a:pt x="2505876" y="395177"/>
                              <a:pt x="2490013" y="408348"/>
                              <a:pt x="2464384" y="413538"/>
                            </a:cubicBezTo>
                            <a:cubicBezTo>
                              <a:pt x="2443004" y="420028"/>
                              <a:pt x="2424151" y="421878"/>
                              <a:pt x="2406091" y="422453"/>
                            </a:cubicBezTo>
                            <a:cubicBezTo>
                              <a:pt x="2390929" y="423441"/>
                              <a:pt x="2376715" y="422218"/>
                              <a:pt x="2362886" y="416967"/>
                            </a:cubicBezTo>
                            <a:cubicBezTo>
                              <a:pt x="2363917" y="382103"/>
                              <a:pt x="2360622" y="350745"/>
                              <a:pt x="2362543" y="323012"/>
                            </a:cubicBezTo>
                            <a:cubicBezTo>
                              <a:pt x="2362882" y="294837"/>
                              <a:pt x="2360893" y="268763"/>
                              <a:pt x="2361857" y="243802"/>
                            </a:cubicBezTo>
                            <a:cubicBezTo>
                              <a:pt x="2360281" y="214748"/>
                              <a:pt x="2357970" y="195853"/>
                              <a:pt x="2361857" y="167336"/>
                            </a:cubicBezTo>
                            <a:cubicBezTo>
                              <a:pt x="2363590" y="141960"/>
                              <a:pt x="2362256" y="111782"/>
                              <a:pt x="2362886" y="80925"/>
                            </a:cubicBezTo>
                            <a:cubicBezTo>
                              <a:pt x="2377644" y="79593"/>
                              <a:pt x="2395239" y="79608"/>
                              <a:pt x="2408149" y="79210"/>
                            </a:cubicBezTo>
                            <a:close/>
                            <a:moveTo>
                              <a:pt x="722224" y="79210"/>
                            </a:moveTo>
                            <a:cubicBezTo>
                              <a:pt x="737321" y="77383"/>
                              <a:pt x="750370" y="78642"/>
                              <a:pt x="762686" y="82296"/>
                            </a:cubicBezTo>
                            <a:cubicBezTo>
                              <a:pt x="783994" y="84826"/>
                              <a:pt x="804681" y="97514"/>
                              <a:pt x="817893" y="107671"/>
                            </a:cubicBezTo>
                            <a:cubicBezTo>
                              <a:pt x="833268" y="117773"/>
                              <a:pt x="846821" y="134700"/>
                              <a:pt x="851840" y="152248"/>
                            </a:cubicBezTo>
                            <a:cubicBezTo>
                              <a:pt x="856804" y="168421"/>
                              <a:pt x="864528" y="186461"/>
                              <a:pt x="868985" y="201968"/>
                            </a:cubicBezTo>
                            <a:cubicBezTo>
                              <a:pt x="872596" y="218284"/>
                              <a:pt x="875440" y="231262"/>
                              <a:pt x="874472" y="242774"/>
                            </a:cubicBezTo>
                            <a:cubicBezTo>
                              <a:pt x="874094" y="255864"/>
                              <a:pt x="876084" y="271637"/>
                              <a:pt x="873443" y="289408"/>
                            </a:cubicBezTo>
                            <a:cubicBezTo>
                              <a:pt x="871679" y="304170"/>
                              <a:pt x="869249" y="322756"/>
                              <a:pt x="861098" y="338786"/>
                            </a:cubicBezTo>
                            <a:cubicBezTo>
                              <a:pt x="853927" y="351729"/>
                              <a:pt x="845131" y="369583"/>
                              <a:pt x="831609" y="383020"/>
                            </a:cubicBezTo>
                            <a:cubicBezTo>
                              <a:pt x="818841" y="399302"/>
                              <a:pt x="801847" y="408128"/>
                              <a:pt x="778459" y="413538"/>
                            </a:cubicBezTo>
                            <a:cubicBezTo>
                              <a:pt x="756010" y="417469"/>
                              <a:pt x="739141" y="422841"/>
                              <a:pt x="720166" y="422453"/>
                            </a:cubicBezTo>
                            <a:cubicBezTo>
                              <a:pt x="702530" y="421962"/>
                              <a:pt x="689553" y="419957"/>
                              <a:pt x="676961" y="416967"/>
                            </a:cubicBezTo>
                            <a:cubicBezTo>
                              <a:pt x="676059" y="381195"/>
                              <a:pt x="680262" y="348069"/>
                              <a:pt x="676618" y="323012"/>
                            </a:cubicBezTo>
                            <a:cubicBezTo>
                              <a:pt x="674512" y="297782"/>
                              <a:pt x="675630" y="269644"/>
                              <a:pt x="675932" y="243802"/>
                            </a:cubicBezTo>
                            <a:cubicBezTo>
                              <a:pt x="675021" y="221627"/>
                              <a:pt x="678657" y="196955"/>
                              <a:pt x="675932" y="167336"/>
                            </a:cubicBezTo>
                            <a:cubicBezTo>
                              <a:pt x="676976" y="142237"/>
                              <a:pt x="678143" y="114196"/>
                              <a:pt x="676961" y="80925"/>
                            </a:cubicBezTo>
                            <a:cubicBezTo>
                              <a:pt x="695121" y="79888"/>
                              <a:pt x="709537" y="81174"/>
                              <a:pt x="722224" y="79210"/>
                            </a:cubicBezTo>
                            <a:close/>
                            <a:moveTo>
                              <a:pt x="1707109" y="78867"/>
                            </a:moveTo>
                            <a:cubicBezTo>
                              <a:pt x="1726755" y="81823"/>
                              <a:pt x="1744237" y="86057"/>
                              <a:pt x="1757172" y="96012"/>
                            </a:cubicBezTo>
                            <a:cubicBezTo>
                              <a:pt x="1769853" y="109535"/>
                              <a:pt x="1783107" y="121429"/>
                              <a:pt x="1792834" y="139218"/>
                            </a:cubicBezTo>
                            <a:cubicBezTo>
                              <a:pt x="1801364" y="154372"/>
                              <a:pt x="1808048" y="174962"/>
                              <a:pt x="1814436" y="195453"/>
                            </a:cubicBezTo>
                            <a:cubicBezTo>
                              <a:pt x="1815735" y="215630"/>
                              <a:pt x="1822106" y="234487"/>
                              <a:pt x="1821637" y="252375"/>
                            </a:cubicBezTo>
                            <a:cubicBezTo>
                              <a:pt x="1823605" y="268891"/>
                              <a:pt x="1817281" y="289117"/>
                              <a:pt x="1816494" y="307582"/>
                            </a:cubicBezTo>
                            <a:cubicBezTo>
                              <a:pt x="1813676" y="322461"/>
                              <a:pt x="1807637" y="340757"/>
                              <a:pt x="1801749" y="355588"/>
                            </a:cubicBezTo>
                            <a:cubicBezTo>
                              <a:pt x="1795996" y="367969"/>
                              <a:pt x="1787478" y="382129"/>
                              <a:pt x="1779461" y="392964"/>
                            </a:cubicBezTo>
                            <a:cubicBezTo>
                              <a:pt x="1770775" y="403200"/>
                              <a:pt x="1760998" y="409578"/>
                              <a:pt x="1751000" y="417653"/>
                            </a:cubicBezTo>
                            <a:cubicBezTo>
                              <a:pt x="1743702" y="421430"/>
                              <a:pt x="1737036" y="424031"/>
                              <a:pt x="1730426" y="426911"/>
                            </a:cubicBezTo>
                            <a:cubicBezTo>
                              <a:pt x="1723134" y="430921"/>
                              <a:pt x="1715199" y="430975"/>
                              <a:pt x="1706423" y="430683"/>
                            </a:cubicBezTo>
                            <a:cubicBezTo>
                              <a:pt x="1690156" y="432200"/>
                              <a:pt x="1674795" y="427589"/>
                              <a:pt x="1653616" y="416967"/>
                            </a:cubicBezTo>
                            <a:cubicBezTo>
                              <a:pt x="1645148" y="414265"/>
                              <a:pt x="1637194" y="405113"/>
                              <a:pt x="1630642" y="396050"/>
                            </a:cubicBezTo>
                            <a:cubicBezTo>
                              <a:pt x="1622484" y="384023"/>
                              <a:pt x="1615953" y="373082"/>
                              <a:pt x="1610754" y="359360"/>
                            </a:cubicBezTo>
                            <a:cubicBezTo>
                              <a:pt x="1604620" y="346296"/>
                              <a:pt x="1599734" y="329220"/>
                              <a:pt x="1596695" y="312039"/>
                            </a:cubicBezTo>
                            <a:cubicBezTo>
                              <a:pt x="1590382" y="293373"/>
                              <a:pt x="1594335" y="278093"/>
                              <a:pt x="1591209" y="258547"/>
                            </a:cubicBezTo>
                            <a:cubicBezTo>
                              <a:pt x="1591682" y="243303"/>
                              <a:pt x="1593362" y="221636"/>
                              <a:pt x="1597038" y="202654"/>
                            </a:cubicBezTo>
                            <a:cubicBezTo>
                              <a:pt x="1600960" y="185324"/>
                              <a:pt x="1609434" y="159421"/>
                              <a:pt x="1616240" y="144018"/>
                            </a:cubicBezTo>
                            <a:cubicBezTo>
                              <a:pt x="1623914" y="127911"/>
                              <a:pt x="1637544" y="114111"/>
                              <a:pt x="1651902" y="97727"/>
                            </a:cubicBezTo>
                            <a:cubicBezTo>
                              <a:pt x="1667606" y="84630"/>
                              <a:pt x="1684142" y="79675"/>
                              <a:pt x="1707109" y="78867"/>
                            </a:cubicBezTo>
                            <a:close/>
                            <a:moveTo>
                              <a:pt x="37034" y="0"/>
                            </a:moveTo>
                            <a:cubicBezTo>
                              <a:pt x="45883" y="358"/>
                              <a:pt x="51562" y="1468"/>
                              <a:pt x="60008" y="2401"/>
                            </a:cubicBezTo>
                            <a:cubicBezTo>
                              <a:pt x="68153" y="4860"/>
                              <a:pt x="73448" y="5546"/>
                              <a:pt x="80239" y="9602"/>
                            </a:cubicBezTo>
                            <a:cubicBezTo>
                              <a:pt x="80767" y="13304"/>
                              <a:pt x="79522" y="23745"/>
                              <a:pt x="79210" y="36691"/>
                            </a:cubicBezTo>
                            <a:cubicBezTo>
                              <a:pt x="79713" y="49789"/>
                              <a:pt x="78270" y="64274"/>
                              <a:pt x="78867" y="85040"/>
                            </a:cubicBezTo>
                            <a:cubicBezTo>
                              <a:pt x="80205" y="103117"/>
                              <a:pt x="76007" y="122555"/>
                              <a:pt x="79210" y="146762"/>
                            </a:cubicBezTo>
                            <a:cubicBezTo>
                              <a:pt x="78477" y="165863"/>
                              <a:pt x="81396" y="193993"/>
                              <a:pt x="79553" y="213970"/>
                            </a:cubicBezTo>
                            <a:cubicBezTo>
                              <a:pt x="78676" y="239650"/>
                              <a:pt x="78607" y="260230"/>
                              <a:pt x="79896" y="278778"/>
                            </a:cubicBezTo>
                            <a:cubicBezTo>
                              <a:pt x="82972" y="299167"/>
                              <a:pt x="78875" y="319625"/>
                              <a:pt x="80239" y="333985"/>
                            </a:cubicBezTo>
                            <a:cubicBezTo>
                              <a:pt x="99236" y="333550"/>
                              <a:pt x="112243" y="332773"/>
                              <a:pt x="126873" y="333642"/>
                            </a:cubicBezTo>
                            <a:cubicBezTo>
                              <a:pt x="137368" y="334858"/>
                              <a:pt x="151450" y="334449"/>
                              <a:pt x="167336" y="333985"/>
                            </a:cubicBezTo>
                            <a:cubicBezTo>
                              <a:pt x="169817" y="337732"/>
                              <a:pt x="172305" y="342675"/>
                              <a:pt x="173508" y="349758"/>
                            </a:cubicBezTo>
                            <a:cubicBezTo>
                              <a:pt x="174504" y="357338"/>
                              <a:pt x="176144" y="366382"/>
                              <a:pt x="175565" y="373761"/>
                            </a:cubicBezTo>
                            <a:cubicBezTo>
                              <a:pt x="175335" y="381562"/>
                              <a:pt x="175360" y="391424"/>
                              <a:pt x="174194" y="398793"/>
                            </a:cubicBezTo>
                            <a:cubicBezTo>
                              <a:pt x="173399" y="406649"/>
                              <a:pt x="171661" y="412797"/>
                              <a:pt x="169393" y="416967"/>
                            </a:cubicBezTo>
                            <a:cubicBezTo>
                              <a:pt x="148182" y="417919"/>
                              <a:pt x="119836" y="419681"/>
                              <a:pt x="91555" y="418681"/>
                            </a:cubicBezTo>
                            <a:cubicBezTo>
                              <a:pt x="48622" y="424480"/>
                              <a:pt x="34664" y="424116"/>
                              <a:pt x="2058" y="418338"/>
                            </a:cubicBezTo>
                            <a:cubicBezTo>
                              <a:pt x="1284" y="406416"/>
                              <a:pt x="2717" y="392256"/>
                              <a:pt x="2743" y="366903"/>
                            </a:cubicBezTo>
                            <a:cubicBezTo>
                              <a:pt x="-1396" y="344607"/>
                              <a:pt x="6255" y="322716"/>
                              <a:pt x="2401" y="294209"/>
                            </a:cubicBezTo>
                            <a:cubicBezTo>
                              <a:pt x="-578" y="265589"/>
                              <a:pt x="2207" y="239429"/>
                              <a:pt x="1715" y="210884"/>
                            </a:cubicBezTo>
                            <a:cubicBezTo>
                              <a:pt x="4746" y="181402"/>
                              <a:pt x="-2886" y="152490"/>
                              <a:pt x="1029" y="128245"/>
                            </a:cubicBezTo>
                            <a:cubicBezTo>
                              <a:pt x="1263" y="99731"/>
                              <a:pt x="821" y="79607"/>
                              <a:pt x="343" y="57265"/>
                            </a:cubicBezTo>
                            <a:cubicBezTo>
                              <a:pt x="909" y="35870"/>
                              <a:pt x="-1039" y="20997"/>
                              <a:pt x="0" y="8916"/>
                            </a:cubicBezTo>
                            <a:cubicBezTo>
                              <a:pt x="4273" y="5335"/>
                              <a:pt x="10001" y="3257"/>
                              <a:pt x="17145" y="2058"/>
                            </a:cubicBezTo>
                            <a:cubicBezTo>
                              <a:pt x="22916" y="777"/>
                              <a:pt x="29921" y="304"/>
                              <a:pt x="37034" y="0"/>
                            </a:cubicBezTo>
                            <a:close/>
                          </a:path>
                          <a:path w="2560895" h="430683" stroke="0" extrusionOk="0">
                            <a:moveTo>
                              <a:pt x="1443533" y="261976"/>
                            </a:moveTo>
                            <a:cubicBezTo>
                              <a:pt x="1445237" y="269139"/>
                              <a:pt x="1442806" y="275473"/>
                              <a:pt x="1443533" y="282550"/>
                            </a:cubicBezTo>
                            <a:cubicBezTo>
                              <a:pt x="1442368" y="287695"/>
                              <a:pt x="1445009" y="305709"/>
                              <a:pt x="1443533" y="308953"/>
                            </a:cubicBezTo>
                            <a:cubicBezTo>
                              <a:pt x="1442309" y="319522"/>
                              <a:pt x="1443329" y="329459"/>
                              <a:pt x="1443876" y="337071"/>
                            </a:cubicBezTo>
                            <a:cubicBezTo>
                              <a:pt x="1443214" y="345957"/>
                              <a:pt x="1445004" y="355620"/>
                              <a:pt x="1444219" y="363474"/>
                            </a:cubicBezTo>
                            <a:cubicBezTo>
                              <a:pt x="1451837" y="364076"/>
                              <a:pt x="1457648" y="363238"/>
                              <a:pt x="1464793" y="362446"/>
                            </a:cubicBezTo>
                            <a:cubicBezTo>
                              <a:pt x="1471713" y="361242"/>
                              <a:pt x="1478795" y="359292"/>
                              <a:pt x="1485367" y="355931"/>
                            </a:cubicBezTo>
                            <a:cubicBezTo>
                              <a:pt x="1491714" y="352219"/>
                              <a:pt x="1496272" y="349206"/>
                              <a:pt x="1501140" y="342215"/>
                            </a:cubicBezTo>
                            <a:cubicBezTo>
                              <a:pt x="1505945" y="336657"/>
                              <a:pt x="1508026" y="329127"/>
                              <a:pt x="1507313" y="320269"/>
                            </a:cubicBezTo>
                            <a:cubicBezTo>
                              <a:pt x="1506672" y="303706"/>
                              <a:pt x="1503882" y="291007"/>
                              <a:pt x="1493254" y="278778"/>
                            </a:cubicBezTo>
                            <a:cubicBezTo>
                              <a:pt x="1485125" y="269429"/>
                              <a:pt x="1467625" y="265263"/>
                              <a:pt x="1443533" y="261976"/>
                            </a:cubicBezTo>
                            <a:close/>
                            <a:moveTo>
                              <a:pt x="1949272" y="182423"/>
                            </a:moveTo>
                            <a:cubicBezTo>
                              <a:pt x="1947496" y="196257"/>
                              <a:pt x="1944363" y="205431"/>
                              <a:pt x="1942414" y="213970"/>
                            </a:cubicBezTo>
                            <a:cubicBezTo>
                              <a:pt x="1940989" y="222304"/>
                              <a:pt x="1939076" y="229499"/>
                              <a:pt x="1936928" y="239002"/>
                            </a:cubicBezTo>
                            <a:cubicBezTo>
                              <a:pt x="1934540" y="247095"/>
                              <a:pt x="1932433" y="254725"/>
                              <a:pt x="1932127" y="264376"/>
                            </a:cubicBezTo>
                            <a:cubicBezTo>
                              <a:pt x="1929636" y="273213"/>
                              <a:pt x="1928549" y="283151"/>
                              <a:pt x="1926641" y="296266"/>
                            </a:cubicBezTo>
                            <a:cubicBezTo>
                              <a:pt x="1931168" y="294985"/>
                              <a:pt x="1941376" y="294433"/>
                              <a:pt x="1949272" y="296266"/>
                            </a:cubicBezTo>
                            <a:cubicBezTo>
                              <a:pt x="1954757" y="297086"/>
                              <a:pt x="1960814" y="296320"/>
                              <a:pt x="1965389" y="295923"/>
                            </a:cubicBezTo>
                            <a:cubicBezTo>
                              <a:pt x="1969221" y="296252"/>
                              <a:pt x="1970465" y="295355"/>
                              <a:pt x="1973275" y="295580"/>
                            </a:cubicBezTo>
                            <a:cubicBezTo>
                              <a:pt x="1969580" y="278347"/>
                              <a:pt x="1964653" y="259021"/>
                              <a:pt x="1962988" y="241745"/>
                            </a:cubicBezTo>
                            <a:cubicBezTo>
                              <a:pt x="1958984" y="224818"/>
                              <a:pt x="1951812" y="206139"/>
                              <a:pt x="1949272" y="182423"/>
                            </a:cubicBezTo>
                            <a:close/>
                            <a:moveTo>
                              <a:pt x="520523" y="182423"/>
                            </a:moveTo>
                            <a:cubicBezTo>
                              <a:pt x="517949" y="193798"/>
                              <a:pt x="514549" y="205230"/>
                              <a:pt x="513665" y="213970"/>
                            </a:cubicBezTo>
                            <a:cubicBezTo>
                              <a:pt x="512276" y="223036"/>
                              <a:pt x="509653" y="232069"/>
                              <a:pt x="508178" y="239002"/>
                            </a:cubicBezTo>
                            <a:cubicBezTo>
                              <a:pt x="506240" y="247222"/>
                              <a:pt x="504449" y="255063"/>
                              <a:pt x="503378" y="264376"/>
                            </a:cubicBezTo>
                            <a:cubicBezTo>
                              <a:pt x="502278" y="273377"/>
                              <a:pt x="500131" y="282962"/>
                              <a:pt x="497891" y="296266"/>
                            </a:cubicBezTo>
                            <a:cubicBezTo>
                              <a:pt x="508144" y="296741"/>
                              <a:pt x="515504" y="297408"/>
                              <a:pt x="520523" y="296266"/>
                            </a:cubicBezTo>
                            <a:cubicBezTo>
                              <a:pt x="526313" y="296743"/>
                              <a:pt x="531643" y="295539"/>
                              <a:pt x="536639" y="295923"/>
                            </a:cubicBezTo>
                            <a:cubicBezTo>
                              <a:pt x="539974" y="295649"/>
                              <a:pt x="541202" y="295374"/>
                              <a:pt x="544526" y="295580"/>
                            </a:cubicBezTo>
                            <a:cubicBezTo>
                              <a:pt x="538840" y="275707"/>
                              <a:pt x="540588" y="256692"/>
                              <a:pt x="534239" y="241745"/>
                            </a:cubicBezTo>
                            <a:cubicBezTo>
                              <a:pt x="529698" y="224839"/>
                              <a:pt x="526567" y="207576"/>
                              <a:pt x="520523" y="182423"/>
                            </a:cubicBezTo>
                            <a:close/>
                            <a:moveTo>
                              <a:pt x="1707795" y="157734"/>
                            </a:moveTo>
                            <a:cubicBezTo>
                              <a:pt x="1703114" y="157483"/>
                              <a:pt x="1695836" y="160860"/>
                              <a:pt x="1689964" y="166307"/>
                            </a:cubicBezTo>
                            <a:cubicBezTo>
                              <a:pt x="1685383" y="172413"/>
                              <a:pt x="1678692" y="179075"/>
                              <a:pt x="1674533" y="189281"/>
                            </a:cubicBezTo>
                            <a:cubicBezTo>
                              <a:pt x="1670604" y="198895"/>
                              <a:pt x="1666961" y="210062"/>
                              <a:pt x="1664246" y="222200"/>
                            </a:cubicBezTo>
                            <a:cubicBezTo>
                              <a:pt x="1662650" y="235423"/>
                              <a:pt x="1660850" y="247808"/>
                              <a:pt x="1660474" y="259233"/>
                            </a:cubicBezTo>
                            <a:cubicBezTo>
                              <a:pt x="1660783" y="268226"/>
                              <a:pt x="1661169" y="276884"/>
                              <a:pt x="1663218" y="287008"/>
                            </a:cubicBezTo>
                            <a:cubicBezTo>
                              <a:pt x="1664095" y="297782"/>
                              <a:pt x="1669050" y="306379"/>
                              <a:pt x="1671447" y="314783"/>
                            </a:cubicBezTo>
                            <a:cubicBezTo>
                              <a:pt x="1676227" y="322271"/>
                              <a:pt x="1679254" y="330600"/>
                              <a:pt x="1685163" y="338443"/>
                            </a:cubicBezTo>
                            <a:cubicBezTo>
                              <a:pt x="1690150" y="345762"/>
                              <a:pt x="1697577" y="351704"/>
                              <a:pt x="1705737" y="353873"/>
                            </a:cubicBezTo>
                            <a:cubicBezTo>
                              <a:pt x="1711741" y="356161"/>
                              <a:pt x="1718748" y="354638"/>
                              <a:pt x="1723568" y="350101"/>
                            </a:cubicBezTo>
                            <a:cubicBezTo>
                              <a:pt x="1729298" y="345144"/>
                              <a:pt x="1735357" y="337652"/>
                              <a:pt x="1738313" y="327813"/>
                            </a:cubicBezTo>
                            <a:cubicBezTo>
                              <a:pt x="1740988" y="318822"/>
                              <a:pt x="1746181" y="306390"/>
                              <a:pt x="1748943" y="294209"/>
                            </a:cubicBezTo>
                            <a:cubicBezTo>
                              <a:pt x="1751720" y="281058"/>
                              <a:pt x="1753540" y="268082"/>
                              <a:pt x="1753743" y="256490"/>
                            </a:cubicBezTo>
                            <a:cubicBezTo>
                              <a:pt x="1752234" y="247921"/>
                              <a:pt x="1753472" y="236566"/>
                              <a:pt x="1750657" y="226314"/>
                            </a:cubicBezTo>
                            <a:cubicBezTo>
                              <a:pt x="1749090" y="214499"/>
                              <a:pt x="1746654" y="204060"/>
                              <a:pt x="1741742" y="194082"/>
                            </a:cubicBezTo>
                            <a:cubicBezTo>
                              <a:pt x="1737988" y="183507"/>
                              <a:pt x="1733392" y="174186"/>
                              <a:pt x="1727340" y="168364"/>
                            </a:cubicBezTo>
                            <a:cubicBezTo>
                              <a:pt x="1721604" y="161384"/>
                              <a:pt x="1714632" y="157222"/>
                              <a:pt x="1707795" y="157734"/>
                            </a:cubicBezTo>
                            <a:close/>
                            <a:moveTo>
                              <a:pt x="2426665" y="150876"/>
                            </a:moveTo>
                            <a:cubicBezTo>
                              <a:pt x="2427226" y="154160"/>
                              <a:pt x="2426590" y="161180"/>
                              <a:pt x="2427694" y="171450"/>
                            </a:cubicBezTo>
                            <a:cubicBezTo>
                              <a:pt x="2426271" y="182545"/>
                              <a:pt x="2428002" y="192588"/>
                              <a:pt x="2428037" y="208484"/>
                            </a:cubicBezTo>
                            <a:cubicBezTo>
                              <a:pt x="2425899" y="222723"/>
                              <a:pt x="2431115" y="244363"/>
                              <a:pt x="2428037" y="253404"/>
                            </a:cubicBezTo>
                            <a:cubicBezTo>
                              <a:pt x="2427086" y="270886"/>
                              <a:pt x="2424700" y="286777"/>
                              <a:pt x="2428037" y="296609"/>
                            </a:cubicBezTo>
                            <a:cubicBezTo>
                              <a:pt x="2425577" y="300842"/>
                              <a:pt x="2427777" y="321968"/>
                              <a:pt x="2428037" y="328842"/>
                            </a:cubicBezTo>
                            <a:cubicBezTo>
                              <a:pt x="2427986" y="337241"/>
                              <a:pt x="2428267" y="341520"/>
                              <a:pt x="2428723" y="341529"/>
                            </a:cubicBezTo>
                            <a:cubicBezTo>
                              <a:pt x="2442163" y="341885"/>
                              <a:pt x="2454701" y="337388"/>
                              <a:pt x="2464384" y="329184"/>
                            </a:cubicBezTo>
                            <a:cubicBezTo>
                              <a:pt x="2473259" y="322391"/>
                              <a:pt x="2480870" y="315025"/>
                              <a:pt x="2485644" y="305181"/>
                            </a:cubicBezTo>
                            <a:cubicBezTo>
                              <a:pt x="2489867" y="295897"/>
                              <a:pt x="2494043" y="284542"/>
                              <a:pt x="2495931" y="275349"/>
                            </a:cubicBezTo>
                            <a:cubicBezTo>
                              <a:pt x="2498448" y="263288"/>
                              <a:pt x="2499131" y="253720"/>
                              <a:pt x="2497989" y="244831"/>
                            </a:cubicBezTo>
                            <a:cubicBezTo>
                              <a:pt x="2499310" y="236149"/>
                              <a:pt x="2497757" y="227777"/>
                              <a:pt x="2495588" y="218428"/>
                            </a:cubicBezTo>
                            <a:cubicBezTo>
                              <a:pt x="2494282" y="210258"/>
                              <a:pt x="2491959" y="197907"/>
                              <a:pt x="2485644" y="189967"/>
                            </a:cubicBezTo>
                            <a:cubicBezTo>
                              <a:pt x="2482653" y="180948"/>
                              <a:pt x="2473368" y="172027"/>
                              <a:pt x="2464042" y="165278"/>
                            </a:cubicBezTo>
                            <a:cubicBezTo>
                              <a:pt x="2454019" y="158034"/>
                              <a:pt x="2442351" y="153334"/>
                              <a:pt x="2426665" y="150876"/>
                            </a:cubicBezTo>
                            <a:close/>
                            <a:moveTo>
                              <a:pt x="740741" y="150876"/>
                            </a:moveTo>
                            <a:cubicBezTo>
                              <a:pt x="740887" y="154835"/>
                              <a:pt x="742168" y="160715"/>
                              <a:pt x="741769" y="171450"/>
                            </a:cubicBezTo>
                            <a:cubicBezTo>
                              <a:pt x="742250" y="181361"/>
                              <a:pt x="742523" y="194491"/>
                              <a:pt x="742112" y="208484"/>
                            </a:cubicBezTo>
                            <a:cubicBezTo>
                              <a:pt x="741475" y="223074"/>
                              <a:pt x="741086" y="246370"/>
                              <a:pt x="742112" y="253404"/>
                            </a:cubicBezTo>
                            <a:cubicBezTo>
                              <a:pt x="744980" y="269363"/>
                              <a:pt x="743880" y="289937"/>
                              <a:pt x="742112" y="296609"/>
                            </a:cubicBezTo>
                            <a:cubicBezTo>
                              <a:pt x="739305" y="301844"/>
                              <a:pt x="739639" y="324186"/>
                              <a:pt x="742112" y="328842"/>
                            </a:cubicBezTo>
                            <a:cubicBezTo>
                              <a:pt x="742111" y="337246"/>
                              <a:pt x="742369" y="341509"/>
                              <a:pt x="742798" y="341529"/>
                            </a:cubicBezTo>
                            <a:cubicBezTo>
                              <a:pt x="758076" y="341459"/>
                              <a:pt x="771223" y="336000"/>
                              <a:pt x="778459" y="329184"/>
                            </a:cubicBezTo>
                            <a:cubicBezTo>
                              <a:pt x="788495" y="321411"/>
                              <a:pt x="795486" y="312463"/>
                              <a:pt x="799719" y="305181"/>
                            </a:cubicBezTo>
                            <a:cubicBezTo>
                              <a:pt x="805284" y="296279"/>
                              <a:pt x="809130" y="285269"/>
                              <a:pt x="810006" y="275349"/>
                            </a:cubicBezTo>
                            <a:cubicBezTo>
                              <a:pt x="812997" y="265014"/>
                              <a:pt x="812822" y="252646"/>
                              <a:pt x="812064" y="244831"/>
                            </a:cubicBezTo>
                            <a:cubicBezTo>
                              <a:pt x="811527" y="235873"/>
                              <a:pt x="811358" y="228966"/>
                              <a:pt x="809663" y="218428"/>
                            </a:cubicBezTo>
                            <a:cubicBezTo>
                              <a:pt x="807411" y="208442"/>
                              <a:pt x="804693" y="197592"/>
                              <a:pt x="799719" y="189967"/>
                            </a:cubicBezTo>
                            <a:cubicBezTo>
                              <a:pt x="793053" y="179403"/>
                              <a:pt x="786192" y="174119"/>
                              <a:pt x="778116" y="165278"/>
                            </a:cubicBezTo>
                            <a:cubicBezTo>
                              <a:pt x="769452" y="158387"/>
                              <a:pt x="757086" y="153047"/>
                              <a:pt x="740741" y="150876"/>
                            </a:cubicBezTo>
                            <a:close/>
                            <a:moveTo>
                              <a:pt x="2180463" y="147705"/>
                            </a:moveTo>
                            <a:cubicBezTo>
                              <a:pt x="2177185" y="147697"/>
                              <a:pt x="2172960" y="147931"/>
                              <a:pt x="2168804" y="148819"/>
                            </a:cubicBezTo>
                            <a:cubicBezTo>
                              <a:pt x="2168203" y="155655"/>
                              <a:pt x="2168988" y="162952"/>
                              <a:pt x="2168119" y="173508"/>
                            </a:cubicBezTo>
                            <a:cubicBezTo>
                              <a:pt x="2167817" y="183424"/>
                              <a:pt x="2167118" y="192427"/>
                              <a:pt x="2168462" y="205397"/>
                            </a:cubicBezTo>
                            <a:cubicBezTo>
                              <a:pt x="2168488" y="218089"/>
                              <a:pt x="2169429" y="227996"/>
                              <a:pt x="2169147" y="238316"/>
                            </a:cubicBezTo>
                            <a:cubicBezTo>
                              <a:pt x="2169708" y="247612"/>
                              <a:pt x="2170231" y="256983"/>
                              <a:pt x="2169490" y="266091"/>
                            </a:cubicBezTo>
                            <a:cubicBezTo>
                              <a:pt x="2191703" y="264287"/>
                              <a:pt x="2201572" y="257895"/>
                              <a:pt x="2210638" y="245174"/>
                            </a:cubicBezTo>
                            <a:cubicBezTo>
                              <a:pt x="2217695" y="233973"/>
                              <a:pt x="2222784" y="219071"/>
                              <a:pt x="2220240" y="200940"/>
                            </a:cubicBezTo>
                            <a:cubicBezTo>
                              <a:pt x="2220826" y="193800"/>
                              <a:pt x="2219045" y="187033"/>
                              <a:pt x="2216810" y="180023"/>
                            </a:cubicBezTo>
                            <a:cubicBezTo>
                              <a:pt x="2214011" y="174190"/>
                              <a:pt x="2211652" y="167323"/>
                              <a:pt x="2206866" y="161506"/>
                            </a:cubicBezTo>
                            <a:cubicBezTo>
                              <a:pt x="2201438" y="156391"/>
                              <a:pt x="2197168" y="152568"/>
                              <a:pt x="2190750" y="149848"/>
                            </a:cubicBezTo>
                            <a:cubicBezTo>
                              <a:pt x="2187059" y="148676"/>
                              <a:pt x="2184041" y="148208"/>
                              <a:pt x="2180463" y="147705"/>
                            </a:cubicBezTo>
                            <a:close/>
                            <a:moveTo>
                              <a:pt x="1199388" y="147705"/>
                            </a:moveTo>
                            <a:cubicBezTo>
                              <a:pt x="1195643" y="147512"/>
                              <a:pt x="1191396" y="148159"/>
                              <a:pt x="1187730" y="148819"/>
                            </a:cubicBezTo>
                            <a:cubicBezTo>
                              <a:pt x="1187724" y="153694"/>
                              <a:pt x="1185941" y="162800"/>
                              <a:pt x="1187044" y="173508"/>
                            </a:cubicBezTo>
                            <a:cubicBezTo>
                              <a:pt x="1187395" y="185096"/>
                              <a:pt x="1187878" y="196177"/>
                              <a:pt x="1187387" y="205397"/>
                            </a:cubicBezTo>
                            <a:cubicBezTo>
                              <a:pt x="1187825" y="216496"/>
                              <a:pt x="1187694" y="229232"/>
                              <a:pt x="1188073" y="238316"/>
                            </a:cubicBezTo>
                            <a:cubicBezTo>
                              <a:pt x="1188756" y="249704"/>
                              <a:pt x="1189242" y="257507"/>
                              <a:pt x="1188416" y="266091"/>
                            </a:cubicBezTo>
                            <a:cubicBezTo>
                              <a:pt x="1208084" y="263966"/>
                              <a:pt x="1222691" y="256925"/>
                              <a:pt x="1229564" y="245174"/>
                            </a:cubicBezTo>
                            <a:cubicBezTo>
                              <a:pt x="1239134" y="235108"/>
                              <a:pt x="1242341" y="216887"/>
                              <a:pt x="1239165" y="200940"/>
                            </a:cubicBezTo>
                            <a:cubicBezTo>
                              <a:pt x="1239362" y="194543"/>
                              <a:pt x="1238794" y="187226"/>
                              <a:pt x="1235736" y="180023"/>
                            </a:cubicBezTo>
                            <a:cubicBezTo>
                              <a:pt x="1233929" y="173236"/>
                              <a:pt x="1231172" y="166001"/>
                              <a:pt x="1225792" y="161506"/>
                            </a:cubicBezTo>
                            <a:cubicBezTo>
                              <a:pt x="1222702" y="156182"/>
                              <a:pt x="1216409" y="151568"/>
                              <a:pt x="1209675" y="149848"/>
                            </a:cubicBezTo>
                            <a:cubicBezTo>
                              <a:pt x="1207018" y="148288"/>
                              <a:pt x="1203056" y="148018"/>
                              <a:pt x="1199388" y="147705"/>
                            </a:cubicBezTo>
                            <a:close/>
                            <a:moveTo>
                              <a:pt x="1453563" y="140418"/>
                            </a:moveTo>
                            <a:cubicBezTo>
                              <a:pt x="1449760" y="140029"/>
                              <a:pt x="1445531" y="139482"/>
                              <a:pt x="1440790" y="140589"/>
                            </a:cubicBezTo>
                            <a:cubicBezTo>
                              <a:pt x="1440607" y="150451"/>
                              <a:pt x="1440413" y="160864"/>
                              <a:pt x="1441133" y="172136"/>
                            </a:cubicBezTo>
                            <a:cubicBezTo>
                              <a:pt x="1442734" y="182666"/>
                              <a:pt x="1441895" y="192275"/>
                              <a:pt x="1442162" y="201626"/>
                            </a:cubicBezTo>
                            <a:cubicBezTo>
                              <a:pt x="1450386" y="203682"/>
                              <a:pt x="1459519" y="202823"/>
                              <a:pt x="1468222" y="200254"/>
                            </a:cubicBezTo>
                            <a:cubicBezTo>
                              <a:pt x="1476162" y="196513"/>
                              <a:pt x="1483507" y="194464"/>
                              <a:pt x="1487767" y="188252"/>
                            </a:cubicBezTo>
                            <a:cubicBezTo>
                              <a:pt x="1492440" y="183120"/>
                              <a:pt x="1495030" y="177688"/>
                              <a:pt x="1495311" y="170422"/>
                            </a:cubicBezTo>
                            <a:cubicBezTo>
                              <a:pt x="1495126" y="163729"/>
                              <a:pt x="1492253" y="157071"/>
                              <a:pt x="1485367" y="152248"/>
                            </a:cubicBezTo>
                            <a:cubicBezTo>
                              <a:pt x="1479557" y="148777"/>
                              <a:pt x="1472565" y="145590"/>
                              <a:pt x="1465822" y="142647"/>
                            </a:cubicBezTo>
                            <a:cubicBezTo>
                              <a:pt x="1462003" y="142002"/>
                              <a:pt x="1457858" y="140715"/>
                              <a:pt x="1453563" y="140418"/>
                            </a:cubicBezTo>
                            <a:close/>
                            <a:moveTo>
                              <a:pt x="1066648" y="88469"/>
                            </a:moveTo>
                            <a:cubicBezTo>
                              <a:pt x="1068862" y="91254"/>
                              <a:pt x="1070133" y="96088"/>
                              <a:pt x="1070763" y="101842"/>
                            </a:cubicBezTo>
                            <a:cubicBezTo>
                              <a:pt x="1071448" y="108672"/>
                              <a:pt x="1073265" y="113939"/>
                              <a:pt x="1072477" y="120358"/>
                            </a:cubicBezTo>
                            <a:cubicBezTo>
                              <a:pt x="1072016" y="127012"/>
                              <a:pt x="1072285" y="133298"/>
                              <a:pt x="1072134" y="139904"/>
                            </a:cubicBezTo>
                            <a:cubicBezTo>
                              <a:pt x="1071860" y="146231"/>
                              <a:pt x="1070746" y="150788"/>
                              <a:pt x="1069391" y="155677"/>
                            </a:cubicBezTo>
                            <a:cubicBezTo>
                              <a:pt x="1062724" y="155741"/>
                              <a:pt x="1055827" y="155432"/>
                              <a:pt x="1046760" y="155334"/>
                            </a:cubicBezTo>
                            <a:cubicBezTo>
                              <a:pt x="1038493" y="155273"/>
                              <a:pt x="1029819" y="155243"/>
                              <a:pt x="1022071" y="154991"/>
                            </a:cubicBezTo>
                            <a:cubicBezTo>
                              <a:pt x="1012735" y="155034"/>
                              <a:pt x="1009786" y="153129"/>
                              <a:pt x="998411" y="154991"/>
                            </a:cubicBezTo>
                            <a:cubicBezTo>
                              <a:pt x="990666" y="154833"/>
                              <a:pt x="985086" y="155098"/>
                              <a:pt x="978865" y="155677"/>
                            </a:cubicBezTo>
                            <a:cubicBezTo>
                              <a:pt x="979262" y="164679"/>
                              <a:pt x="978463" y="173440"/>
                              <a:pt x="977837" y="182766"/>
                            </a:cubicBezTo>
                            <a:cubicBezTo>
                              <a:pt x="977916" y="190420"/>
                              <a:pt x="977217" y="199768"/>
                              <a:pt x="978865" y="210541"/>
                            </a:cubicBezTo>
                            <a:cubicBezTo>
                              <a:pt x="980376" y="211173"/>
                              <a:pt x="986464" y="211856"/>
                              <a:pt x="994639" y="212255"/>
                            </a:cubicBezTo>
                            <a:cubicBezTo>
                              <a:pt x="1004507" y="212804"/>
                              <a:pt x="1013002" y="214347"/>
                              <a:pt x="1023100" y="212598"/>
                            </a:cubicBezTo>
                            <a:cubicBezTo>
                              <a:pt x="1034297" y="211123"/>
                              <a:pt x="1037889" y="210540"/>
                              <a:pt x="1051560" y="212598"/>
                            </a:cubicBezTo>
                            <a:cubicBezTo>
                              <a:pt x="1060154" y="212663"/>
                              <a:pt x="1065133" y="212792"/>
                              <a:pt x="1067334" y="213284"/>
                            </a:cubicBezTo>
                            <a:cubicBezTo>
                              <a:pt x="1071049" y="224359"/>
                              <a:pt x="1073551" y="235304"/>
                              <a:pt x="1071106" y="248260"/>
                            </a:cubicBezTo>
                            <a:cubicBezTo>
                              <a:pt x="1070360" y="259381"/>
                              <a:pt x="1068281" y="273045"/>
                              <a:pt x="1068019" y="280493"/>
                            </a:cubicBezTo>
                            <a:cubicBezTo>
                              <a:pt x="1049888" y="280953"/>
                              <a:pt x="1033225" y="282082"/>
                              <a:pt x="1019328" y="280836"/>
                            </a:cubicBezTo>
                            <a:cubicBezTo>
                              <a:pt x="1004145" y="282214"/>
                              <a:pt x="992926" y="280791"/>
                              <a:pt x="978865" y="281864"/>
                            </a:cubicBezTo>
                            <a:cubicBezTo>
                              <a:pt x="976769" y="298727"/>
                              <a:pt x="978028" y="313063"/>
                              <a:pt x="978523" y="324727"/>
                            </a:cubicBezTo>
                            <a:cubicBezTo>
                              <a:pt x="978721" y="335236"/>
                              <a:pt x="979343" y="345194"/>
                              <a:pt x="978865" y="351816"/>
                            </a:cubicBezTo>
                            <a:cubicBezTo>
                              <a:pt x="990400" y="350243"/>
                              <a:pt x="997778" y="350076"/>
                              <a:pt x="1002526" y="351816"/>
                            </a:cubicBezTo>
                            <a:cubicBezTo>
                              <a:pt x="1010478" y="351551"/>
                              <a:pt x="1014583" y="350599"/>
                              <a:pt x="1024128" y="351816"/>
                            </a:cubicBezTo>
                            <a:cubicBezTo>
                              <a:pt x="1030879" y="350716"/>
                              <a:pt x="1039304" y="351789"/>
                              <a:pt x="1046417" y="352159"/>
                            </a:cubicBezTo>
                            <a:cubicBezTo>
                              <a:pt x="1054493" y="351447"/>
                              <a:pt x="1062692" y="352840"/>
                              <a:pt x="1072134" y="352502"/>
                            </a:cubicBezTo>
                            <a:cubicBezTo>
                              <a:pt x="1074581" y="356666"/>
                              <a:pt x="1076443" y="361022"/>
                              <a:pt x="1076935" y="366561"/>
                            </a:cubicBezTo>
                            <a:cubicBezTo>
                              <a:pt x="1077275" y="372324"/>
                              <a:pt x="1078600" y="379563"/>
                              <a:pt x="1077964" y="385763"/>
                            </a:cubicBezTo>
                            <a:cubicBezTo>
                              <a:pt x="1078802" y="392788"/>
                              <a:pt x="1078047" y="399006"/>
                              <a:pt x="1076249" y="404965"/>
                            </a:cubicBezTo>
                            <a:cubicBezTo>
                              <a:pt x="1075005" y="411573"/>
                              <a:pt x="1073380" y="415832"/>
                              <a:pt x="1072134" y="419024"/>
                            </a:cubicBezTo>
                            <a:cubicBezTo>
                              <a:pt x="1066449" y="416061"/>
                              <a:pt x="1049988" y="416463"/>
                              <a:pt x="1032015" y="419024"/>
                            </a:cubicBezTo>
                            <a:cubicBezTo>
                              <a:pt x="1014533" y="417144"/>
                              <a:pt x="999267" y="421637"/>
                              <a:pt x="990524" y="419024"/>
                            </a:cubicBezTo>
                            <a:cubicBezTo>
                              <a:pt x="972263" y="416358"/>
                              <a:pt x="962944" y="417616"/>
                              <a:pt x="950748" y="419024"/>
                            </a:cubicBezTo>
                            <a:cubicBezTo>
                              <a:pt x="939818" y="418124"/>
                              <a:pt x="922470" y="416498"/>
                              <a:pt x="915086" y="419024"/>
                            </a:cubicBezTo>
                            <a:cubicBezTo>
                              <a:pt x="917081" y="399387"/>
                              <a:pt x="915649" y="368622"/>
                              <a:pt x="914743" y="341529"/>
                            </a:cubicBezTo>
                            <a:cubicBezTo>
                              <a:pt x="915056" y="314953"/>
                              <a:pt x="910086" y="285965"/>
                              <a:pt x="914400" y="253746"/>
                            </a:cubicBezTo>
                            <a:cubicBezTo>
                              <a:pt x="914327" y="225759"/>
                              <a:pt x="913961" y="197120"/>
                              <a:pt x="914743" y="166307"/>
                            </a:cubicBezTo>
                            <a:cubicBezTo>
                              <a:pt x="915564" y="136641"/>
                              <a:pt x="912804" y="109110"/>
                              <a:pt x="915772" y="89840"/>
                            </a:cubicBezTo>
                            <a:cubicBezTo>
                              <a:pt x="928953" y="91560"/>
                              <a:pt x="938292" y="90270"/>
                              <a:pt x="945604" y="89840"/>
                            </a:cubicBezTo>
                            <a:cubicBezTo>
                              <a:pt x="953106" y="92092"/>
                              <a:pt x="967491" y="86855"/>
                              <a:pt x="985038" y="89497"/>
                            </a:cubicBezTo>
                            <a:cubicBezTo>
                              <a:pt x="990767" y="90483"/>
                              <a:pt x="1021781" y="87321"/>
                              <a:pt x="1027557" y="88811"/>
                            </a:cubicBezTo>
                            <a:cubicBezTo>
                              <a:pt x="1045933" y="89195"/>
                              <a:pt x="1060353" y="85805"/>
                              <a:pt x="1066648" y="88469"/>
                            </a:cubicBezTo>
                            <a:close/>
                            <a:moveTo>
                              <a:pt x="371323" y="88469"/>
                            </a:moveTo>
                            <a:cubicBezTo>
                              <a:pt x="373746" y="91225"/>
                              <a:pt x="374126" y="95880"/>
                              <a:pt x="375438" y="101842"/>
                            </a:cubicBezTo>
                            <a:cubicBezTo>
                              <a:pt x="376981" y="106593"/>
                              <a:pt x="377093" y="112521"/>
                              <a:pt x="377152" y="120358"/>
                            </a:cubicBezTo>
                            <a:cubicBezTo>
                              <a:pt x="377036" y="126688"/>
                              <a:pt x="376806" y="133782"/>
                              <a:pt x="376809" y="139904"/>
                            </a:cubicBezTo>
                            <a:cubicBezTo>
                              <a:pt x="376541" y="146002"/>
                              <a:pt x="375326" y="151515"/>
                              <a:pt x="374066" y="155677"/>
                            </a:cubicBezTo>
                            <a:cubicBezTo>
                              <a:pt x="367467" y="155610"/>
                              <a:pt x="360387" y="156333"/>
                              <a:pt x="351435" y="155334"/>
                            </a:cubicBezTo>
                            <a:cubicBezTo>
                              <a:pt x="344066" y="153957"/>
                              <a:pt x="334906" y="155530"/>
                              <a:pt x="326746" y="154991"/>
                            </a:cubicBezTo>
                            <a:cubicBezTo>
                              <a:pt x="318960" y="154490"/>
                              <a:pt x="305828" y="154948"/>
                              <a:pt x="303086" y="154991"/>
                            </a:cubicBezTo>
                            <a:cubicBezTo>
                              <a:pt x="295868" y="154709"/>
                              <a:pt x="289118" y="155825"/>
                              <a:pt x="283540" y="155677"/>
                            </a:cubicBezTo>
                            <a:cubicBezTo>
                              <a:pt x="283189" y="165805"/>
                              <a:pt x="283154" y="174634"/>
                              <a:pt x="282512" y="182766"/>
                            </a:cubicBezTo>
                            <a:cubicBezTo>
                              <a:pt x="282966" y="189537"/>
                              <a:pt x="282429" y="199883"/>
                              <a:pt x="283540" y="210541"/>
                            </a:cubicBezTo>
                            <a:cubicBezTo>
                              <a:pt x="285559" y="211806"/>
                              <a:pt x="290701" y="212037"/>
                              <a:pt x="299314" y="212255"/>
                            </a:cubicBezTo>
                            <a:cubicBezTo>
                              <a:pt x="308078" y="211547"/>
                              <a:pt x="316180" y="211931"/>
                              <a:pt x="327775" y="212598"/>
                            </a:cubicBezTo>
                            <a:cubicBezTo>
                              <a:pt x="339946" y="214635"/>
                              <a:pt x="342945" y="214365"/>
                              <a:pt x="356235" y="212598"/>
                            </a:cubicBezTo>
                            <a:cubicBezTo>
                              <a:pt x="364871" y="212676"/>
                              <a:pt x="370134" y="212890"/>
                              <a:pt x="372009" y="213284"/>
                            </a:cubicBezTo>
                            <a:cubicBezTo>
                              <a:pt x="375018" y="223661"/>
                              <a:pt x="375966" y="236555"/>
                              <a:pt x="375781" y="248260"/>
                            </a:cubicBezTo>
                            <a:cubicBezTo>
                              <a:pt x="375097" y="260789"/>
                              <a:pt x="373920" y="271575"/>
                              <a:pt x="372694" y="280493"/>
                            </a:cubicBezTo>
                            <a:cubicBezTo>
                              <a:pt x="352809" y="280743"/>
                              <a:pt x="338963" y="282508"/>
                              <a:pt x="324003" y="280836"/>
                            </a:cubicBezTo>
                            <a:cubicBezTo>
                              <a:pt x="309255" y="280433"/>
                              <a:pt x="295843" y="280831"/>
                              <a:pt x="283540" y="281864"/>
                            </a:cubicBezTo>
                            <a:cubicBezTo>
                              <a:pt x="283876" y="301038"/>
                              <a:pt x="283407" y="314656"/>
                              <a:pt x="283198" y="324727"/>
                            </a:cubicBezTo>
                            <a:cubicBezTo>
                              <a:pt x="283442" y="335831"/>
                              <a:pt x="284623" y="345188"/>
                              <a:pt x="283540" y="351816"/>
                            </a:cubicBezTo>
                            <a:cubicBezTo>
                              <a:pt x="289744" y="350341"/>
                              <a:pt x="304776" y="353285"/>
                              <a:pt x="307201" y="351816"/>
                            </a:cubicBezTo>
                            <a:cubicBezTo>
                              <a:pt x="311608" y="352871"/>
                              <a:pt x="324931" y="351368"/>
                              <a:pt x="328803" y="351816"/>
                            </a:cubicBezTo>
                            <a:cubicBezTo>
                              <a:pt x="336134" y="352159"/>
                              <a:pt x="343866" y="351965"/>
                              <a:pt x="351092" y="352159"/>
                            </a:cubicBezTo>
                            <a:cubicBezTo>
                              <a:pt x="358851" y="352037"/>
                              <a:pt x="366997" y="352001"/>
                              <a:pt x="376809" y="352502"/>
                            </a:cubicBezTo>
                            <a:cubicBezTo>
                              <a:pt x="378311" y="355450"/>
                              <a:pt x="381040" y="359593"/>
                              <a:pt x="381610" y="366561"/>
                            </a:cubicBezTo>
                            <a:cubicBezTo>
                              <a:pt x="382529" y="373393"/>
                              <a:pt x="383004" y="379019"/>
                              <a:pt x="382639" y="385763"/>
                            </a:cubicBezTo>
                            <a:cubicBezTo>
                              <a:pt x="382150" y="392170"/>
                              <a:pt x="381264" y="398370"/>
                              <a:pt x="380924" y="404965"/>
                            </a:cubicBezTo>
                            <a:cubicBezTo>
                              <a:pt x="379878" y="411079"/>
                              <a:pt x="378723" y="415808"/>
                              <a:pt x="376809" y="419024"/>
                            </a:cubicBezTo>
                            <a:cubicBezTo>
                              <a:pt x="370706" y="417352"/>
                              <a:pt x="348838" y="417744"/>
                              <a:pt x="336690" y="419024"/>
                            </a:cubicBezTo>
                            <a:cubicBezTo>
                              <a:pt x="326020" y="418109"/>
                              <a:pt x="308292" y="415702"/>
                              <a:pt x="295199" y="419024"/>
                            </a:cubicBezTo>
                            <a:cubicBezTo>
                              <a:pt x="286446" y="416456"/>
                              <a:pt x="261254" y="415782"/>
                              <a:pt x="255423" y="419024"/>
                            </a:cubicBezTo>
                            <a:cubicBezTo>
                              <a:pt x="238947" y="418630"/>
                              <a:pt x="233897" y="419683"/>
                              <a:pt x="219761" y="419024"/>
                            </a:cubicBezTo>
                            <a:cubicBezTo>
                              <a:pt x="218959" y="395626"/>
                              <a:pt x="219731" y="369059"/>
                              <a:pt x="219418" y="341529"/>
                            </a:cubicBezTo>
                            <a:cubicBezTo>
                              <a:pt x="216396" y="317777"/>
                              <a:pt x="217606" y="282210"/>
                              <a:pt x="219075" y="253746"/>
                            </a:cubicBezTo>
                            <a:cubicBezTo>
                              <a:pt x="218451" y="220284"/>
                              <a:pt x="222379" y="191165"/>
                              <a:pt x="219418" y="166307"/>
                            </a:cubicBezTo>
                            <a:cubicBezTo>
                              <a:pt x="220649" y="141161"/>
                              <a:pt x="219760" y="112467"/>
                              <a:pt x="220447" y="89840"/>
                            </a:cubicBezTo>
                            <a:cubicBezTo>
                              <a:pt x="230760" y="91638"/>
                              <a:pt x="246664" y="92429"/>
                              <a:pt x="250279" y="89840"/>
                            </a:cubicBezTo>
                            <a:cubicBezTo>
                              <a:pt x="261341" y="91360"/>
                              <a:pt x="274517" y="91985"/>
                              <a:pt x="289713" y="89497"/>
                            </a:cubicBezTo>
                            <a:cubicBezTo>
                              <a:pt x="300545" y="90849"/>
                              <a:pt x="319961" y="86739"/>
                              <a:pt x="332232" y="88811"/>
                            </a:cubicBezTo>
                            <a:cubicBezTo>
                              <a:pt x="336353" y="87084"/>
                              <a:pt x="364967" y="85157"/>
                              <a:pt x="371323" y="88469"/>
                            </a:cubicBezTo>
                            <a:close/>
                            <a:moveTo>
                              <a:pt x="2167604" y="83668"/>
                            </a:moveTo>
                            <a:cubicBezTo>
                              <a:pt x="2176032" y="83609"/>
                              <a:pt x="2184357" y="81864"/>
                              <a:pt x="2192122" y="83668"/>
                            </a:cubicBezTo>
                            <a:cubicBezTo>
                              <a:pt x="2206374" y="84609"/>
                              <a:pt x="2221888" y="86975"/>
                              <a:pt x="2234298" y="93955"/>
                            </a:cubicBezTo>
                            <a:cubicBezTo>
                              <a:pt x="2246099" y="101803"/>
                              <a:pt x="2257151" y="107630"/>
                              <a:pt x="2266188" y="117615"/>
                            </a:cubicBezTo>
                            <a:cubicBezTo>
                              <a:pt x="2276479" y="128925"/>
                              <a:pt x="2282414" y="137433"/>
                              <a:pt x="2286076" y="151905"/>
                            </a:cubicBezTo>
                            <a:cubicBezTo>
                              <a:pt x="2291658" y="165400"/>
                              <a:pt x="2293859" y="177412"/>
                              <a:pt x="2292934" y="194082"/>
                            </a:cubicBezTo>
                            <a:cubicBezTo>
                              <a:pt x="2294640" y="210974"/>
                              <a:pt x="2290121" y="226716"/>
                              <a:pt x="2286076" y="242774"/>
                            </a:cubicBezTo>
                            <a:cubicBezTo>
                              <a:pt x="2281458" y="258667"/>
                              <a:pt x="2275397" y="276076"/>
                              <a:pt x="2264817" y="286665"/>
                            </a:cubicBezTo>
                            <a:cubicBezTo>
                              <a:pt x="2271384" y="303004"/>
                              <a:pt x="2276456" y="313586"/>
                              <a:pt x="2280247" y="323355"/>
                            </a:cubicBezTo>
                            <a:cubicBezTo>
                              <a:pt x="2283446" y="331885"/>
                              <a:pt x="2288319" y="342814"/>
                              <a:pt x="2292934" y="351816"/>
                            </a:cubicBezTo>
                            <a:cubicBezTo>
                              <a:pt x="2297001" y="361316"/>
                              <a:pt x="2302232" y="370124"/>
                              <a:pt x="2305965" y="380619"/>
                            </a:cubicBezTo>
                            <a:cubicBezTo>
                              <a:pt x="2311109" y="392552"/>
                              <a:pt x="2315645" y="402964"/>
                              <a:pt x="2322424" y="418338"/>
                            </a:cubicBezTo>
                            <a:cubicBezTo>
                              <a:pt x="2319124" y="420748"/>
                              <a:pt x="2314033" y="422539"/>
                              <a:pt x="2306650" y="423482"/>
                            </a:cubicBezTo>
                            <a:cubicBezTo>
                              <a:pt x="2298699" y="425162"/>
                              <a:pt x="2292273" y="425327"/>
                              <a:pt x="2284019" y="425196"/>
                            </a:cubicBezTo>
                            <a:cubicBezTo>
                              <a:pt x="2275576" y="423782"/>
                              <a:pt x="2267564" y="424397"/>
                              <a:pt x="2260016" y="423825"/>
                            </a:cubicBezTo>
                            <a:cubicBezTo>
                              <a:pt x="2252589" y="423197"/>
                              <a:pt x="2247197" y="421592"/>
                              <a:pt x="2244928" y="419024"/>
                            </a:cubicBezTo>
                            <a:cubicBezTo>
                              <a:pt x="2242401" y="410536"/>
                              <a:pt x="2238598" y="402574"/>
                              <a:pt x="2236356" y="396393"/>
                            </a:cubicBezTo>
                            <a:cubicBezTo>
                              <a:pt x="2235101" y="390023"/>
                              <a:pt x="2231366" y="383784"/>
                              <a:pt x="2228469" y="377533"/>
                            </a:cubicBezTo>
                            <a:cubicBezTo>
                              <a:pt x="2226198" y="371773"/>
                              <a:pt x="2223715" y="361995"/>
                              <a:pt x="2218868" y="354216"/>
                            </a:cubicBezTo>
                            <a:cubicBezTo>
                              <a:pt x="2214042" y="344585"/>
                              <a:pt x="2210134" y="334078"/>
                              <a:pt x="2204466" y="318897"/>
                            </a:cubicBezTo>
                            <a:cubicBezTo>
                              <a:pt x="2202178" y="319420"/>
                              <a:pt x="2198110" y="320606"/>
                              <a:pt x="2192808" y="323012"/>
                            </a:cubicBezTo>
                            <a:cubicBezTo>
                              <a:pt x="2187957" y="325157"/>
                              <a:pt x="2180870" y="325818"/>
                              <a:pt x="2171548" y="328499"/>
                            </a:cubicBezTo>
                            <a:cubicBezTo>
                              <a:pt x="2171404" y="343276"/>
                              <a:pt x="2172591" y="356775"/>
                              <a:pt x="2172919" y="364503"/>
                            </a:cubicBezTo>
                            <a:cubicBezTo>
                              <a:pt x="2174109" y="372073"/>
                              <a:pt x="2173821" y="379151"/>
                              <a:pt x="2173948" y="384391"/>
                            </a:cubicBezTo>
                            <a:cubicBezTo>
                              <a:pt x="2174087" y="389840"/>
                              <a:pt x="2175303" y="394293"/>
                              <a:pt x="2174977" y="398793"/>
                            </a:cubicBezTo>
                            <a:cubicBezTo>
                              <a:pt x="2174922" y="402266"/>
                              <a:pt x="2175655" y="409856"/>
                              <a:pt x="2175662" y="417653"/>
                            </a:cubicBezTo>
                            <a:cubicBezTo>
                              <a:pt x="2171258" y="419044"/>
                              <a:pt x="2165816" y="421175"/>
                              <a:pt x="2160232" y="422453"/>
                            </a:cubicBezTo>
                            <a:cubicBezTo>
                              <a:pt x="2154853" y="423058"/>
                              <a:pt x="2148123" y="423498"/>
                              <a:pt x="2141373" y="423825"/>
                            </a:cubicBezTo>
                            <a:cubicBezTo>
                              <a:pt x="2128568" y="423207"/>
                              <a:pt x="2115293" y="421906"/>
                              <a:pt x="2108454" y="418338"/>
                            </a:cubicBezTo>
                            <a:cubicBezTo>
                              <a:pt x="2104417" y="372770"/>
                              <a:pt x="2103645" y="321352"/>
                              <a:pt x="2105368" y="271577"/>
                            </a:cubicBezTo>
                            <a:cubicBezTo>
                              <a:pt x="2100913" y="227161"/>
                              <a:pt x="2105065" y="156889"/>
                              <a:pt x="2105711" y="98070"/>
                            </a:cubicBezTo>
                            <a:cubicBezTo>
                              <a:pt x="2113343" y="91367"/>
                              <a:pt x="2128334" y="87318"/>
                              <a:pt x="2143430" y="86411"/>
                            </a:cubicBezTo>
                            <a:cubicBezTo>
                              <a:pt x="2151598" y="85218"/>
                              <a:pt x="2159233" y="84921"/>
                              <a:pt x="2167604" y="83668"/>
                            </a:cubicBezTo>
                            <a:close/>
                            <a:moveTo>
                              <a:pt x="1186530" y="83668"/>
                            </a:moveTo>
                            <a:cubicBezTo>
                              <a:pt x="1194736" y="84206"/>
                              <a:pt x="1203339" y="82279"/>
                              <a:pt x="1211047" y="83668"/>
                            </a:cubicBezTo>
                            <a:cubicBezTo>
                              <a:pt x="1228458" y="83374"/>
                              <a:pt x="1241744" y="90290"/>
                              <a:pt x="1253224" y="93955"/>
                            </a:cubicBezTo>
                            <a:cubicBezTo>
                              <a:pt x="1264211" y="99708"/>
                              <a:pt x="1278760" y="108611"/>
                              <a:pt x="1285113" y="117615"/>
                            </a:cubicBezTo>
                            <a:cubicBezTo>
                              <a:pt x="1293415" y="126548"/>
                              <a:pt x="1300902" y="136993"/>
                              <a:pt x="1305001" y="151905"/>
                            </a:cubicBezTo>
                            <a:cubicBezTo>
                              <a:pt x="1310680" y="164676"/>
                              <a:pt x="1314019" y="177152"/>
                              <a:pt x="1311859" y="194082"/>
                            </a:cubicBezTo>
                            <a:cubicBezTo>
                              <a:pt x="1309002" y="208762"/>
                              <a:pt x="1308487" y="228843"/>
                              <a:pt x="1305001" y="242774"/>
                            </a:cubicBezTo>
                            <a:cubicBezTo>
                              <a:pt x="1298495" y="260976"/>
                              <a:pt x="1295491" y="273736"/>
                              <a:pt x="1283742" y="286665"/>
                            </a:cubicBezTo>
                            <a:cubicBezTo>
                              <a:pt x="1289290" y="300093"/>
                              <a:pt x="1293960" y="311786"/>
                              <a:pt x="1299172" y="323355"/>
                            </a:cubicBezTo>
                            <a:cubicBezTo>
                              <a:pt x="1303399" y="333247"/>
                              <a:pt x="1307060" y="342771"/>
                              <a:pt x="1311859" y="351816"/>
                            </a:cubicBezTo>
                            <a:cubicBezTo>
                              <a:pt x="1317028" y="361220"/>
                              <a:pt x="1318643" y="369658"/>
                              <a:pt x="1324890" y="380619"/>
                            </a:cubicBezTo>
                            <a:cubicBezTo>
                              <a:pt x="1328488" y="390775"/>
                              <a:pt x="1335905" y="403204"/>
                              <a:pt x="1341349" y="418338"/>
                            </a:cubicBezTo>
                            <a:cubicBezTo>
                              <a:pt x="1338188" y="420363"/>
                              <a:pt x="1332744" y="422156"/>
                              <a:pt x="1325576" y="423482"/>
                            </a:cubicBezTo>
                            <a:cubicBezTo>
                              <a:pt x="1316878" y="424501"/>
                              <a:pt x="1311207" y="426378"/>
                              <a:pt x="1302944" y="425196"/>
                            </a:cubicBezTo>
                            <a:cubicBezTo>
                              <a:pt x="1293774" y="424167"/>
                              <a:pt x="1286280" y="425413"/>
                              <a:pt x="1278941" y="423825"/>
                            </a:cubicBezTo>
                            <a:cubicBezTo>
                              <a:pt x="1271277" y="422465"/>
                              <a:pt x="1266606" y="421238"/>
                              <a:pt x="1263854" y="419024"/>
                            </a:cubicBezTo>
                            <a:cubicBezTo>
                              <a:pt x="1260512" y="409222"/>
                              <a:pt x="1256631" y="401827"/>
                              <a:pt x="1255281" y="396393"/>
                            </a:cubicBezTo>
                            <a:cubicBezTo>
                              <a:pt x="1253775" y="391305"/>
                              <a:pt x="1251269" y="383430"/>
                              <a:pt x="1247394" y="377533"/>
                            </a:cubicBezTo>
                            <a:cubicBezTo>
                              <a:pt x="1243517" y="371273"/>
                              <a:pt x="1239890" y="362515"/>
                              <a:pt x="1237793" y="354216"/>
                            </a:cubicBezTo>
                            <a:cubicBezTo>
                              <a:pt x="1232261" y="346927"/>
                              <a:pt x="1228665" y="331858"/>
                              <a:pt x="1223391" y="318897"/>
                            </a:cubicBezTo>
                            <a:cubicBezTo>
                              <a:pt x="1221039" y="319037"/>
                              <a:pt x="1217180" y="320784"/>
                              <a:pt x="1211733" y="323012"/>
                            </a:cubicBezTo>
                            <a:cubicBezTo>
                              <a:pt x="1206648" y="325426"/>
                              <a:pt x="1198361" y="327557"/>
                              <a:pt x="1190473" y="328499"/>
                            </a:cubicBezTo>
                            <a:cubicBezTo>
                              <a:pt x="1190949" y="345141"/>
                              <a:pt x="1191331" y="355767"/>
                              <a:pt x="1191845" y="364503"/>
                            </a:cubicBezTo>
                            <a:cubicBezTo>
                              <a:pt x="1192533" y="372332"/>
                              <a:pt x="1192754" y="378664"/>
                              <a:pt x="1192873" y="384391"/>
                            </a:cubicBezTo>
                            <a:cubicBezTo>
                              <a:pt x="1193011" y="389388"/>
                              <a:pt x="1192875" y="394091"/>
                              <a:pt x="1193902" y="398793"/>
                            </a:cubicBezTo>
                            <a:cubicBezTo>
                              <a:pt x="1194266" y="403515"/>
                              <a:pt x="1194746" y="409342"/>
                              <a:pt x="1194588" y="417653"/>
                            </a:cubicBezTo>
                            <a:cubicBezTo>
                              <a:pt x="1190025" y="418973"/>
                              <a:pt x="1185469" y="421128"/>
                              <a:pt x="1179157" y="422453"/>
                            </a:cubicBezTo>
                            <a:cubicBezTo>
                              <a:pt x="1173208" y="423501"/>
                              <a:pt x="1166255" y="424745"/>
                              <a:pt x="1160298" y="423825"/>
                            </a:cubicBezTo>
                            <a:cubicBezTo>
                              <a:pt x="1146833" y="423904"/>
                              <a:pt x="1135704" y="421221"/>
                              <a:pt x="1127379" y="418338"/>
                            </a:cubicBezTo>
                            <a:cubicBezTo>
                              <a:pt x="1128055" y="367120"/>
                              <a:pt x="1121996" y="315785"/>
                              <a:pt x="1124293" y="271577"/>
                            </a:cubicBezTo>
                            <a:cubicBezTo>
                              <a:pt x="1116258" y="214240"/>
                              <a:pt x="1125085" y="161573"/>
                              <a:pt x="1124636" y="98070"/>
                            </a:cubicBezTo>
                            <a:cubicBezTo>
                              <a:pt x="1134237" y="91825"/>
                              <a:pt x="1145203" y="88337"/>
                              <a:pt x="1162355" y="86411"/>
                            </a:cubicBezTo>
                            <a:cubicBezTo>
                              <a:pt x="1169529" y="85458"/>
                              <a:pt x="1179602" y="84573"/>
                              <a:pt x="1186530" y="83668"/>
                            </a:cubicBezTo>
                            <a:close/>
                            <a:moveTo>
                              <a:pt x="1951330" y="82296"/>
                            </a:moveTo>
                            <a:cubicBezTo>
                              <a:pt x="1958121" y="81931"/>
                              <a:pt x="1963343" y="82521"/>
                              <a:pt x="1969160" y="83668"/>
                            </a:cubicBezTo>
                            <a:cubicBezTo>
                              <a:pt x="1974479" y="85462"/>
                              <a:pt x="1980605" y="86713"/>
                              <a:pt x="1985620" y="89154"/>
                            </a:cubicBezTo>
                            <a:cubicBezTo>
                              <a:pt x="1999774" y="144644"/>
                              <a:pt x="2010656" y="189986"/>
                              <a:pt x="2025396" y="248603"/>
                            </a:cubicBezTo>
                            <a:cubicBezTo>
                              <a:pt x="2037256" y="305227"/>
                              <a:pt x="2048963" y="363224"/>
                              <a:pt x="2066544" y="418338"/>
                            </a:cubicBezTo>
                            <a:cubicBezTo>
                              <a:pt x="2062796" y="419300"/>
                              <a:pt x="2056017" y="421002"/>
                              <a:pt x="2049742" y="422110"/>
                            </a:cubicBezTo>
                            <a:cubicBezTo>
                              <a:pt x="2042443" y="423238"/>
                              <a:pt x="2034464" y="423528"/>
                              <a:pt x="2028139" y="423139"/>
                            </a:cubicBezTo>
                            <a:cubicBezTo>
                              <a:pt x="2020149" y="423659"/>
                              <a:pt x="2013286" y="423917"/>
                              <a:pt x="2007565" y="422110"/>
                            </a:cubicBezTo>
                            <a:cubicBezTo>
                              <a:pt x="2002001" y="421283"/>
                              <a:pt x="1998081" y="419777"/>
                              <a:pt x="1997278" y="417653"/>
                            </a:cubicBezTo>
                            <a:cubicBezTo>
                              <a:pt x="1993742" y="404758"/>
                              <a:pt x="1990521" y="392045"/>
                              <a:pt x="1988020" y="383363"/>
                            </a:cubicBezTo>
                            <a:cubicBezTo>
                              <a:pt x="1986077" y="371905"/>
                              <a:pt x="1982074" y="361432"/>
                              <a:pt x="1978762" y="353187"/>
                            </a:cubicBezTo>
                            <a:cubicBezTo>
                              <a:pt x="1973808" y="352833"/>
                              <a:pt x="1968834" y="351803"/>
                              <a:pt x="1965046" y="352159"/>
                            </a:cubicBezTo>
                            <a:cubicBezTo>
                              <a:pt x="1960866" y="351311"/>
                              <a:pt x="1956403" y="351852"/>
                              <a:pt x="1952016" y="351816"/>
                            </a:cubicBezTo>
                            <a:cubicBezTo>
                              <a:pt x="1946400" y="350954"/>
                              <a:pt x="1939207" y="350516"/>
                              <a:pt x="1936928" y="351816"/>
                            </a:cubicBezTo>
                            <a:cubicBezTo>
                              <a:pt x="1930707" y="351505"/>
                              <a:pt x="1925330" y="351871"/>
                              <a:pt x="1917040" y="352502"/>
                            </a:cubicBezTo>
                            <a:cubicBezTo>
                              <a:pt x="1914210" y="365684"/>
                              <a:pt x="1911825" y="375593"/>
                              <a:pt x="1908467" y="388506"/>
                            </a:cubicBezTo>
                            <a:cubicBezTo>
                              <a:pt x="1906316" y="398736"/>
                              <a:pt x="1906139" y="409152"/>
                              <a:pt x="1903324" y="416967"/>
                            </a:cubicBezTo>
                            <a:cubicBezTo>
                              <a:pt x="1902061" y="417384"/>
                              <a:pt x="1898171" y="418725"/>
                              <a:pt x="1892351" y="421082"/>
                            </a:cubicBezTo>
                            <a:cubicBezTo>
                              <a:pt x="1886021" y="422152"/>
                              <a:pt x="1879198" y="423466"/>
                              <a:pt x="1871091" y="423825"/>
                            </a:cubicBezTo>
                            <a:cubicBezTo>
                              <a:pt x="1865542" y="423910"/>
                              <a:pt x="1860665" y="423876"/>
                              <a:pt x="1854289" y="422110"/>
                            </a:cubicBezTo>
                            <a:cubicBezTo>
                              <a:pt x="1849312" y="421598"/>
                              <a:pt x="1841586" y="418901"/>
                              <a:pt x="1836801" y="414909"/>
                            </a:cubicBezTo>
                            <a:cubicBezTo>
                              <a:pt x="1840210" y="392714"/>
                              <a:pt x="1845831" y="369653"/>
                              <a:pt x="1850860" y="350787"/>
                            </a:cubicBezTo>
                            <a:cubicBezTo>
                              <a:pt x="1856945" y="329587"/>
                              <a:pt x="1860042" y="313826"/>
                              <a:pt x="1863204" y="297638"/>
                            </a:cubicBezTo>
                            <a:cubicBezTo>
                              <a:pt x="1865914" y="278345"/>
                              <a:pt x="1867827" y="264739"/>
                              <a:pt x="1874520" y="249975"/>
                            </a:cubicBezTo>
                            <a:cubicBezTo>
                              <a:pt x="1881439" y="229182"/>
                              <a:pt x="1884002" y="214791"/>
                              <a:pt x="1885836" y="202654"/>
                            </a:cubicBezTo>
                            <a:cubicBezTo>
                              <a:pt x="1891923" y="185939"/>
                              <a:pt x="1892414" y="171623"/>
                              <a:pt x="1898180" y="150191"/>
                            </a:cubicBezTo>
                            <a:cubicBezTo>
                              <a:pt x="1902979" y="132959"/>
                              <a:pt x="1907842" y="114092"/>
                              <a:pt x="1912925" y="87783"/>
                            </a:cubicBezTo>
                            <a:cubicBezTo>
                              <a:pt x="1916652" y="86456"/>
                              <a:pt x="1922749" y="85489"/>
                              <a:pt x="1929041" y="84011"/>
                            </a:cubicBezTo>
                            <a:cubicBezTo>
                              <a:pt x="1935937" y="83113"/>
                              <a:pt x="1942609" y="82948"/>
                              <a:pt x="1951330" y="82296"/>
                            </a:cubicBezTo>
                            <a:close/>
                            <a:moveTo>
                              <a:pt x="522580" y="82296"/>
                            </a:moveTo>
                            <a:cubicBezTo>
                              <a:pt x="528400" y="82189"/>
                              <a:pt x="534854" y="82606"/>
                              <a:pt x="540411" y="83668"/>
                            </a:cubicBezTo>
                            <a:cubicBezTo>
                              <a:pt x="545957" y="84562"/>
                              <a:pt x="551738" y="86489"/>
                              <a:pt x="556870" y="89154"/>
                            </a:cubicBezTo>
                            <a:cubicBezTo>
                              <a:pt x="570481" y="138958"/>
                              <a:pt x="573773" y="196123"/>
                              <a:pt x="596646" y="248603"/>
                            </a:cubicBezTo>
                            <a:cubicBezTo>
                              <a:pt x="609171" y="305648"/>
                              <a:pt x="626381" y="366353"/>
                              <a:pt x="637794" y="418338"/>
                            </a:cubicBezTo>
                            <a:cubicBezTo>
                              <a:pt x="633536" y="420517"/>
                              <a:pt x="627659" y="422109"/>
                              <a:pt x="620992" y="422110"/>
                            </a:cubicBezTo>
                            <a:cubicBezTo>
                              <a:pt x="614767" y="423124"/>
                              <a:pt x="606923" y="422667"/>
                              <a:pt x="599390" y="423139"/>
                            </a:cubicBezTo>
                            <a:cubicBezTo>
                              <a:pt x="591519" y="422908"/>
                              <a:pt x="585388" y="422693"/>
                              <a:pt x="578816" y="422110"/>
                            </a:cubicBezTo>
                            <a:cubicBezTo>
                              <a:pt x="572784" y="421433"/>
                              <a:pt x="569515" y="419492"/>
                              <a:pt x="568529" y="417653"/>
                            </a:cubicBezTo>
                            <a:cubicBezTo>
                              <a:pt x="565590" y="404424"/>
                              <a:pt x="561031" y="393634"/>
                              <a:pt x="559270" y="383363"/>
                            </a:cubicBezTo>
                            <a:cubicBezTo>
                              <a:pt x="557509" y="374107"/>
                              <a:pt x="552691" y="362733"/>
                              <a:pt x="550012" y="353187"/>
                            </a:cubicBezTo>
                            <a:cubicBezTo>
                              <a:pt x="545412" y="352816"/>
                              <a:pt x="540723" y="352610"/>
                              <a:pt x="536296" y="352159"/>
                            </a:cubicBezTo>
                            <a:cubicBezTo>
                              <a:pt x="532584" y="351517"/>
                              <a:pt x="528241" y="352380"/>
                              <a:pt x="523266" y="351816"/>
                            </a:cubicBezTo>
                            <a:cubicBezTo>
                              <a:pt x="518312" y="352535"/>
                              <a:pt x="511196" y="351827"/>
                              <a:pt x="508178" y="351816"/>
                            </a:cubicBezTo>
                            <a:cubicBezTo>
                              <a:pt x="502731" y="351471"/>
                              <a:pt x="495922" y="351858"/>
                              <a:pt x="488290" y="352502"/>
                            </a:cubicBezTo>
                            <a:cubicBezTo>
                              <a:pt x="486211" y="364493"/>
                              <a:pt x="482770" y="378788"/>
                              <a:pt x="479717" y="388506"/>
                            </a:cubicBezTo>
                            <a:cubicBezTo>
                              <a:pt x="477752" y="399445"/>
                              <a:pt x="476349" y="408357"/>
                              <a:pt x="474574" y="416967"/>
                            </a:cubicBezTo>
                            <a:cubicBezTo>
                              <a:pt x="473576" y="418180"/>
                              <a:pt x="469260" y="419253"/>
                              <a:pt x="463601" y="421082"/>
                            </a:cubicBezTo>
                            <a:cubicBezTo>
                              <a:pt x="458956" y="423344"/>
                              <a:pt x="450997" y="422990"/>
                              <a:pt x="442341" y="423825"/>
                            </a:cubicBezTo>
                            <a:cubicBezTo>
                              <a:pt x="436543" y="423465"/>
                              <a:pt x="431408" y="423437"/>
                              <a:pt x="425539" y="422110"/>
                            </a:cubicBezTo>
                            <a:cubicBezTo>
                              <a:pt x="420481" y="420592"/>
                              <a:pt x="414083" y="418912"/>
                              <a:pt x="408051" y="414909"/>
                            </a:cubicBezTo>
                            <a:cubicBezTo>
                              <a:pt x="413442" y="391345"/>
                              <a:pt x="414999" y="370892"/>
                              <a:pt x="422110" y="350787"/>
                            </a:cubicBezTo>
                            <a:cubicBezTo>
                              <a:pt x="426712" y="335181"/>
                              <a:pt x="431207" y="314364"/>
                              <a:pt x="434455" y="297638"/>
                            </a:cubicBezTo>
                            <a:cubicBezTo>
                              <a:pt x="438120" y="281139"/>
                              <a:pt x="444814" y="264723"/>
                              <a:pt x="445770" y="249975"/>
                            </a:cubicBezTo>
                            <a:cubicBezTo>
                              <a:pt x="451699" y="231520"/>
                              <a:pt x="455315" y="220694"/>
                              <a:pt x="457086" y="202654"/>
                            </a:cubicBezTo>
                            <a:cubicBezTo>
                              <a:pt x="462830" y="187329"/>
                              <a:pt x="464869" y="167444"/>
                              <a:pt x="469430" y="150191"/>
                            </a:cubicBezTo>
                            <a:cubicBezTo>
                              <a:pt x="477695" y="131840"/>
                              <a:pt x="479471" y="113558"/>
                              <a:pt x="484175" y="87783"/>
                            </a:cubicBezTo>
                            <a:cubicBezTo>
                              <a:pt x="486832" y="86069"/>
                              <a:pt x="493376" y="85339"/>
                              <a:pt x="500291" y="84011"/>
                            </a:cubicBezTo>
                            <a:cubicBezTo>
                              <a:pt x="508147" y="82558"/>
                              <a:pt x="514411" y="81275"/>
                              <a:pt x="522580" y="82296"/>
                            </a:cubicBezTo>
                            <a:close/>
                            <a:moveTo>
                              <a:pt x="1437361" y="80239"/>
                            </a:moveTo>
                            <a:cubicBezTo>
                              <a:pt x="1456350" y="81482"/>
                              <a:pt x="1468983" y="81292"/>
                              <a:pt x="1488453" y="86068"/>
                            </a:cubicBezTo>
                            <a:cubicBezTo>
                              <a:pt x="1508002" y="89113"/>
                              <a:pt x="1522006" y="97736"/>
                              <a:pt x="1532687" y="106299"/>
                            </a:cubicBezTo>
                            <a:cubicBezTo>
                              <a:pt x="1542266" y="113419"/>
                              <a:pt x="1547366" y="124749"/>
                              <a:pt x="1551889" y="134417"/>
                            </a:cubicBezTo>
                            <a:cubicBezTo>
                              <a:pt x="1554813" y="145643"/>
                              <a:pt x="1555241" y="157244"/>
                              <a:pt x="1553261" y="169393"/>
                            </a:cubicBezTo>
                            <a:cubicBezTo>
                              <a:pt x="1552200" y="182382"/>
                              <a:pt x="1545553" y="193782"/>
                              <a:pt x="1539888" y="202654"/>
                            </a:cubicBezTo>
                            <a:cubicBezTo>
                              <a:pt x="1534028" y="211613"/>
                              <a:pt x="1524463" y="220690"/>
                              <a:pt x="1514170" y="226314"/>
                            </a:cubicBezTo>
                            <a:cubicBezTo>
                              <a:pt x="1534999" y="232300"/>
                              <a:pt x="1546632" y="250323"/>
                              <a:pt x="1557719" y="264719"/>
                            </a:cubicBezTo>
                            <a:cubicBezTo>
                              <a:pt x="1565504" y="280787"/>
                              <a:pt x="1574652" y="304814"/>
                              <a:pt x="1576578" y="324384"/>
                            </a:cubicBezTo>
                            <a:cubicBezTo>
                              <a:pt x="1576540" y="342465"/>
                              <a:pt x="1573268" y="356341"/>
                              <a:pt x="1566291" y="370675"/>
                            </a:cubicBezTo>
                            <a:cubicBezTo>
                              <a:pt x="1557686" y="387404"/>
                              <a:pt x="1549687" y="397589"/>
                              <a:pt x="1530630" y="408737"/>
                            </a:cubicBezTo>
                            <a:cubicBezTo>
                              <a:pt x="1519817" y="416689"/>
                              <a:pt x="1509615" y="419214"/>
                              <a:pt x="1494625" y="422453"/>
                            </a:cubicBezTo>
                            <a:cubicBezTo>
                              <a:pt x="1478163" y="423553"/>
                              <a:pt x="1463751" y="426076"/>
                              <a:pt x="1448334" y="426568"/>
                            </a:cubicBezTo>
                            <a:cubicBezTo>
                              <a:pt x="1422570" y="425221"/>
                              <a:pt x="1403717" y="423429"/>
                              <a:pt x="1383868" y="419024"/>
                            </a:cubicBezTo>
                            <a:cubicBezTo>
                              <a:pt x="1384648" y="366852"/>
                              <a:pt x="1386298" y="309443"/>
                              <a:pt x="1381811" y="255804"/>
                            </a:cubicBezTo>
                            <a:cubicBezTo>
                              <a:pt x="1387454" y="203659"/>
                              <a:pt x="1381959" y="136242"/>
                              <a:pt x="1381811" y="87097"/>
                            </a:cubicBezTo>
                            <a:cubicBezTo>
                              <a:pt x="1388366" y="85789"/>
                              <a:pt x="1396064" y="82614"/>
                              <a:pt x="1406157" y="81953"/>
                            </a:cubicBezTo>
                            <a:cubicBezTo>
                              <a:pt x="1417791" y="81445"/>
                              <a:pt x="1425151" y="80213"/>
                              <a:pt x="1437361" y="80239"/>
                            </a:cubicBezTo>
                            <a:close/>
                            <a:moveTo>
                              <a:pt x="2408149" y="79210"/>
                            </a:moveTo>
                            <a:cubicBezTo>
                              <a:pt x="2421354" y="78618"/>
                              <a:pt x="2434742" y="78854"/>
                              <a:pt x="2448611" y="82296"/>
                            </a:cubicBezTo>
                            <a:cubicBezTo>
                              <a:pt x="2470587" y="85096"/>
                              <a:pt x="2489989" y="95667"/>
                              <a:pt x="2503818" y="107671"/>
                            </a:cubicBezTo>
                            <a:cubicBezTo>
                              <a:pt x="2520555" y="123414"/>
                              <a:pt x="2527920" y="133126"/>
                              <a:pt x="2537765" y="152248"/>
                            </a:cubicBezTo>
                            <a:cubicBezTo>
                              <a:pt x="2546300" y="169078"/>
                              <a:pt x="2550592" y="183789"/>
                              <a:pt x="2554910" y="201968"/>
                            </a:cubicBezTo>
                            <a:cubicBezTo>
                              <a:pt x="2558986" y="217127"/>
                              <a:pt x="2560967" y="230611"/>
                              <a:pt x="2560396" y="242774"/>
                            </a:cubicBezTo>
                            <a:cubicBezTo>
                              <a:pt x="2561074" y="257275"/>
                              <a:pt x="2561157" y="274005"/>
                              <a:pt x="2559368" y="289408"/>
                            </a:cubicBezTo>
                            <a:cubicBezTo>
                              <a:pt x="2556795" y="306407"/>
                              <a:pt x="2554399" y="323887"/>
                              <a:pt x="2547023" y="338786"/>
                            </a:cubicBezTo>
                            <a:cubicBezTo>
                              <a:pt x="2539784" y="356508"/>
                              <a:pt x="2531565" y="372073"/>
                              <a:pt x="2517534" y="383020"/>
                            </a:cubicBezTo>
                            <a:cubicBezTo>
                              <a:pt x="2504619" y="397387"/>
                              <a:pt x="2484629" y="405859"/>
                              <a:pt x="2464384" y="413538"/>
                            </a:cubicBezTo>
                            <a:cubicBezTo>
                              <a:pt x="2447019" y="416871"/>
                              <a:pt x="2425714" y="423213"/>
                              <a:pt x="2406091" y="422453"/>
                            </a:cubicBezTo>
                            <a:cubicBezTo>
                              <a:pt x="2389444" y="424234"/>
                              <a:pt x="2373937" y="420657"/>
                              <a:pt x="2362886" y="416967"/>
                            </a:cubicBezTo>
                            <a:cubicBezTo>
                              <a:pt x="2365829" y="385798"/>
                              <a:pt x="2362372" y="346733"/>
                              <a:pt x="2362543" y="323012"/>
                            </a:cubicBezTo>
                            <a:cubicBezTo>
                              <a:pt x="2360971" y="295151"/>
                              <a:pt x="2360988" y="265129"/>
                              <a:pt x="2361857" y="243802"/>
                            </a:cubicBezTo>
                            <a:cubicBezTo>
                              <a:pt x="2364636" y="220002"/>
                              <a:pt x="2362635" y="193400"/>
                              <a:pt x="2361857" y="167336"/>
                            </a:cubicBezTo>
                            <a:cubicBezTo>
                              <a:pt x="2359475" y="139543"/>
                              <a:pt x="2360521" y="110170"/>
                              <a:pt x="2362886" y="80925"/>
                            </a:cubicBezTo>
                            <a:cubicBezTo>
                              <a:pt x="2379670" y="81998"/>
                              <a:pt x="2393480" y="80546"/>
                              <a:pt x="2408149" y="79210"/>
                            </a:cubicBezTo>
                            <a:close/>
                            <a:moveTo>
                              <a:pt x="722224" y="79210"/>
                            </a:moveTo>
                            <a:cubicBezTo>
                              <a:pt x="734791" y="79385"/>
                              <a:pt x="750546" y="79026"/>
                              <a:pt x="762686" y="82296"/>
                            </a:cubicBezTo>
                            <a:cubicBezTo>
                              <a:pt x="785301" y="83718"/>
                              <a:pt x="800136" y="94952"/>
                              <a:pt x="817893" y="107671"/>
                            </a:cubicBezTo>
                            <a:cubicBezTo>
                              <a:pt x="832209" y="121173"/>
                              <a:pt x="843150" y="134050"/>
                              <a:pt x="851840" y="152248"/>
                            </a:cubicBezTo>
                            <a:cubicBezTo>
                              <a:pt x="862320" y="168093"/>
                              <a:pt x="865867" y="185074"/>
                              <a:pt x="868985" y="201968"/>
                            </a:cubicBezTo>
                            <a:cubicBezTo>
                              <a:pt x="872045" y="219029"/>
                              <a:pt x="875127" y="232074"/>
                              <a:pt x="874472" y="242774"/>
                            </a:cubicBezTo>
                            <a:cubicBezTo>
                              <a:pt x="874917" y="254720"/>
                              <a:pt x="875003" y="272979"/>
                              <a:pt x="873443" y="289408"/>
                            </a:cubicBezTo>
                            <a:cubicBezTo>
                              <a:pt x="871745" y="306529"/>
                              <a:pt x="868361" y="322065"/>
                              <a:pt x="861098" y="338786"/>
                            </a:cubicBezTo>
                            <a:cubicBezTo>
                              <a:pt x="856654" y="354121"/>
                              <a:pt x="846001" y="370769"/>
                              <a:pt x="831609" y="383020"/>
                            </a:cubicBezTo>
                            <a:cubicBezTo>
                              <a:pt x="820062" y="396071"/>
                              <a:pt x="802348" y="406082"/>
                              <a:pt x="778459" y="413538"/>
                            </a:cubicBezTo>
                            <a:cubicBezTo>
                              <a:pt x="761892" y="422377"/>
                              <a:pt x="738392" y="419886"/>
                              <a:pt x="720166" y="422453"/>
                            </a:cubicBezTo>
                            <a:cubicBezTo>
                              <a:pt x="703639" y="422130"/>
                              <a:pt x="688773" y="419610"/>
                              <a:pt x="676961" y="416967"/>
                            </a:cubicBezTo>
                            <a:cubicBezTo>
                              <a:pt x="674447" y="382757"/>
                              <a:pt x="675269" y="353920"/>
                              <a:pt x="676618" y="323012"/>
                            </a:cubicBezTo>
                            <a:cubicBezTo>
                              <a:pt x="675123" y="297153"/>
                              <a:pt x="676833" y="268196"/>
                              <a:pt x="675932" y="243802"/>
                            </a:cubicBezTo>
                            <a:cubicBezTo>
                              <a:pt x="676381" y="219221"/>
                              <a:pt x="677960" y="192809"/>
                              <a:pt x="675932" y="167336"/>
                            </a:cubicBezTo>
                            <a:cubicBezTo>
                              <a:pt x="674164" y="142459"/>
                              <a:pt x="671675" y="115736"/>
                              <a:pt x="676961" y="80925"/>
                            </a:cubicBezTo>
                            <a:cubicBezTo>
                              <a:pt x="694791" y="78762"/>
                              <a:pt x="708750" y="77133"/>
                              <a:pt x="722224" y="79210"/>
                            </a:cubicBezTo>
                            <a:close/>
                            <a:moveTo>
                              <a:pt x="1707109" y="78867"/>
                            </a:moveTo>
                            <a:cubicBezTo>
                              <a:pt x="1723515" y="80317"/>
                              <a:pt x="1743564" y="84826"/>
                              <a:pt x="1757172" y="96012"/>
                            </a:cubicBezTo>
                            <a:cubicBezTo>
                              <a:pt x="1770310" y="106617"/>
                              <a:pt x="1784891" y="120289"/>
                              <a:pt x="1792834" y="139218"/>
                            </a:cubicBezTo>
                            <a:cubicBezTo>
                              <a:pt x="1802374" y="157270"/>
                              <a:pt x="1811316" y="177615"/>
                              <a:pt x="1814436" y="195453"/>
                            </a:cubicBezTo>
                            <a:cubicBezTo>
                              <a:pt x="1819393" y="216030"/>
                              <a:pt x="1819701" y="234155"/>
                              <a:pt x="1821637" y="252375"/>
                            </a:cubicBezTo>
                            <a:cubicBezTo>
                              <a:pt x="1822563" y="271528"/>
                              <a:pt x="1819525" y="289618"/>
                              <a:pt x="1816494" y="307582"/>
                            </a:cubicBezTo>
                            <a:cubicBezTo>
                              <a:pt x="1813351" y="326547"/>
                              <a:pt x="1808731" y="344020"/>
                              <a:pt x="1801749" y="355588"/>
                            </a:cubicBezTo>
                            <a:cubicBezTo>
                              <a:pt x="1794785" y="369067"/>
                              <a:pt x="1787909" y="383510"/>
                              <a:pt x="1779461" y="392964"/>
                            </a:cubicBezTo>
                            <a:cubicBezTo>
                              <a:pt x="1772028" y="404968"/>
                              <a:pt x="1760943" y="411658"/>
                              <a:pt x="1751000" y="417653"/>
                            </a:cubicBezTo>
                            <a:cubicBezTo>
                              <a:pt x="1744546" y="421532"/>
                              <a:pt x="1737997" y="424265"/>
                              <a:pt x="1730426" y="426911"/>
                            </a:cubicBezTo>
                            <a:cubicBezTo>
                              <a:pt x="1723475" y="428066"/>
                              <a:pt x="1715553" y="432150"/>
                              <a:pt x="1706423" y="430683"/>
                            </a:cubicBezTo>
                            <a:cubicBezTo>
                              <a:pt x="1692772" y="430344"/>
                              <a:pt x="1674912" y="427649"/>
                              <a:pt x="1653616" y="416967"/>
                            </a:cubicBezTo>
                            <a:cubicBezTo>
                              <a:pt x="1645564" y="415220"/>
                              <a:pt x="1637833" y="407274"/>
                              <a:pt x="1630642" y="396050"/>
                            </a:cubicBezTo>
                            <a:cubicBezTo>
                              <a:pt x="1622204" y="383758"/>
                              <a:pt x="1617379" y="373292"/>
                              <a:pt x="1610754" y="359360"/>
                            </a:cubicBezTo>
                            <a:cubicBezTo>
                              <a:pt x="1603320" y="343198"/>
                              <a:pt x="1600138" y="332567"/>
                              <a:pt x="1596695" y="312039"/>
                            </a:cubicBezTo>
                            <a:cubicBezTo>
                              <a:pt x="1592845" y="294320"/>
                              <a:pt x="1591254" y="275851"/>
                              <a:pt x="1591209" y="258547"/>
                            </a:cubicBezTo>
                            <a:cubicBezTo>
                              <a:pt x="1593415" y="240465"/>
                              <a:pt x="1592984" y="223646"/>
                              <a:pt x="1597038" y="202654"/>
                            </a:cubicBezTo>
                            <a:cubicBezTo>
                              <a:pt x="1602277" y="178207"/>
                              <a:pt x="1605216" y="163792"/>
                              <a:pt x="1616240" y="144018"/>
                            </a:cubicBezTo>
                            <a:cubicBezTo>
                              <a:pt x="1622172" y="128159"/>
                              <a:pt x="1636548" y="110751"/>
                              <a:pt x="1651902" y="97727"/>
                            </a:cubicBezTo>
                            <a:cubicBezTo>
                              <a:pt x="1666222" y="84182"/>
                              <a:pt x="1687126" y="80462"/>
                              <a:pt x="1707109" y="78867"/>
                            </a:cubicBezTo>
                            <a:close/>
                            <a:moveTo>
                              <a:pt x="37034" y="0"/>
                            </a:moveTo>
                            <a:cubicBezTo>
                              <a:pt x="45272" y="1244"/>
                              <a:pt x="51918" y="460"/>
                              <a:pt x="60008" y="2401"/>
                            </a:cubicBezTo>
                            <a:cubicBezTo>
                              <a:pt x="68648" y="4512"/>
                              <a:pt x="74670" y="7553"/>
                              <a:pt x="80239" y="9602"/>
                            </a:cubicBezTo>
                            <a:cubicBezTo>
                              <a:pt x="79329" y="13877"/>
                              <a:pt x="80612" y="23103"/>
                              <a:pt x="79210" y="36691"/>
                            </a:cubicBezTo>
                            <a:cubicBezTo>
                              <a:pt x="78477" y="49065"/>
                              <a:pt x="77447" y="67327"/>
                              <a:pt x="78867" y="85040"/>
                            </a:cubicBezTo>
                            <a:cubicBezTo>
                              <a:pt x="81336" y="104071"/>
                              <a:pt x="78224" y="124365"/>
                              <a:pt x="79210" y="146762"/>
                            </a:cubicBezTo>
                            <a:cubicBezTo>
                              <a:pt x="79459" y="168611"/>
                              <a:pt x="80701" y="193316"/>
                              <a:pt x="79553" y="213970"/>
                            </a:cubicBezTo>
                            <a:cubicBezTo>
                              <a:pt x="83201" y="236970"/>
                              <a:pt x="82181" y="255427"/>
                              <a:pt x="79896" y="278778"/>
                            </a:cubicBezTo>
                            <a:cubicBezTo>
                              <a:pt x="80982" y="299179"/>
                              <a:pt x="80426" y="318377"/>
                              <a:pt x="80239" y="333985"/>
                            </a:cubicBezTo>
                            <a:cubicBezTo>
                              <a:pt x="98502" y="334298"/>
                              <a:pt x="113337" y="334819"/>
                              <a:pt x="126873" y="333642"/>
                            </a:cubicBezTo>
                            <a:cubicBezTo>
                              <a:pt x="139243" y="334055"/>
                              <a:pt x="151179" y="333871"/>
                              <a:pt x="167336" y="333985"/>
                            </a:cubicBezTo>
                            <a:cubicBezTo>
                              <a:pt x="170154" y="336085"/>
                              <a:pt x="172265" y="341666"/>
                              <a:pt x="173508" y="349758"/>
                            </a:cubicBezTo>
                            <a:cubicBezTo>
                              <a:pt x="175909" y="357977"/>
                              <a:pt x="176319" y="364979"/>
                              <a:pt x="175565" y="373761"/>
                            </a:cubicBezTo>
                            <a:cubicBezTo>
                              <a:pt x="175691" y="382873"/>
                              <a:pt x="175803" y="391035"/>
                              <a:pt x="174194" y="398793"/>
                            </a:cubicBezTo>
                            <a:cubicBezTo>
                              <a:pt x="173544" y="406955"/>
                              <a:pt x="171527" y="413354"/>
                              <a:pt x="169393" y="416967"/>
                            </a:cubicBezTo>
                            <a:cubicBezTo>
                              <a:pt x="142871" y="417685"/>
                              <a:pt x="117536" y="413915"/>
                              <a:pt x="91555" y="418681"/>
                            </a:cubicBezTo>
                            <a:cubicBezTo>
                              <a:pt x="55208" y="425606"/>
                              <a:pt x="23698" y="411324"/>
                              <a:pt x="2058" y="418338"/>
                            </a:cubicBezTo>
                            <a:cubicBezTo>
                              <a:pt x="1910" y="409077"/>
                              <a:pt x="-575" y="389048"/>
                              <a:pt x="2743" y="366903"/>
                            </a:cubicBezTo>
                            <a:cubicBezTo>
                              <a:pt x="2286" y="347844"/>
                              <a:pt x="-1808" y="322390"/>
                              <a:pt x="2401" y="294209"/>
                            </a:cubicBezTo>
                            <a:cubicBezTo>
                              <a:pt x="2004" y="267168"/>
                              <a:pt x="1554" y="237244"/>
                              <a:pt x="1715" y="210884"/>
                            </a:cubicBezTo>
                            <a:cubicBezTo>
                              <a:pt x="3859" y="186360"/>
                              <a:pt x="-1865" y="157490"/>
                              <a:pt x="1029" y="128245"/>
                            </a:cubicBezTo>
                            <a:cubicBezTo>
                              <a:pt x="885" y="101725"/>
                              <a:pt x="-2804" y="78039"/>
                              <a:pt x="343" y="57265"/>
                            </a:cubicBezTo>
                            <a:cubicBezTo>
                              <a:pt x="1651" y="36093"/>
                              <a:pt x="718" y="19084"/>
                              <a:pt x="0" y="8916"/>
                            </a:cubicBezTo>
                            <a:cubicBezTo>
                              <a:pt x="4971" y="5619"/>
                              <a:pt x="10446" y="3389"/>
                              <a:pt x="17145" y="2058"/>
                            </a:cubicBezTo>
                            <a:cubicBezTo>
                              <a:pt x="23127" y="-511"/>
                              <a:pt x="29346" y="911"/>
                              <a:pt x="37034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dirty="0">
                  <a:solidFill>
                    <a:schemeClr val="bg1"/>
                  </a:solidFill>
                  <a:latin typeface="The Fountain of Wishes" pitchFamily="2" charset="0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13C6BD6-77C8-60A8-EC85-0E31CB231D96}"/>
              </a:ext>
            </a:extLst>
          </p:cNvPr>
          <p:cNvGrpSpPr/>
          <p:nvPr/>
        </p:nvGrpSpPr>
        <p:grpSpPr>
          <a:xfrm>
            <a:off x="1219713" y="2307397"/>
            <a:ext cx="4119204" cy="513478"/>
            <a:chOff x="1219713" y="2307397"/>
            <a:chExt cx="4119204" cy="513478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AD24629-5E1D-9061-17FF-515522F2BA19}"/>
                </a:ext>
              </a:extLst>
            </p:cNvPr>
            <p:cNvSpPr/>
            <p:nvPr/>
          </p:nvSpPr>
          <p:spPr>
            <a:xfrm>
              <a:off x="1219713" y="2307397"/>
              <a:ext cx="4119204" cy="513478"/>
            </a:xfrm>
            <a:prstGeom prst="roundRect">
              <a:avLst>
                <a:gd name="adj" fmla="val 26335"/>
              </a:avLst>
            </a:prstGeom>
            <a:solidFill>
              <a:srgbClr val="FEE9C0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9820936-03E5-409B-113D-81C2B392BAA3}"/>
                </a:ext>
              </a:extLst>
            </p:cNvPr>
            <p:cNvSpPr txBox="1"/>
            <p:nvPr/>
          </p:nvSpPr>
          <p:spPr>
            <a:xfrm>
              <a:off x="1219713" y="2339492"/>
              <a:ext cx="4119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F634D"/>
                  </a:solidFill>
                  <a:latin typeface="The Fountain of Wishes" pitchFamily="2" charset="0"/>
                </a:rPr>
                <a:t>1     USERNAME_1	100	10:30	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A0A13D6-8F00-52EF-12A9-36AAB9025F9D}"/>
              </a:ext>
            </a:extLst>
          </p:cNvPr>
          <p:cNvGrpSpPr/>
          <p:nvPr/>
        </p:nvGrpSpPr>
        <p:grpSpPr>
          <a:xfrm>
            <a:off x="6168247" y="-74809"/>
            <a:ext cx="5982677" cy="6780777"/>
            <a:chOff x="6168247" y="-74809"/>
            <a:chExt cx="5982677" cy="678077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8871170-9F4B-C66B-BFBB-0DB7DF69D980}"/>
                </a:ext>
              </a:extLst>
            </p:cNvPr>
            <p:cNvGrpSpPr/>
            <p:nvPr/>
          </p:nvGrpSpPr>
          <p:grpSpPr>
            <a:xfrm>
              <a:off x="6168247" y="-74809"/>
              <a:ext cx="5982677" cy="6780777"/>
              <a:chOff x="300975" y="-41378"/>
              <a:chExt cx="5982677" cy="6780777"/>
            </a:xfrm>
          </p:grpSpPr>
          <p:sp>
            <p:nvSpPr>
              <p:cNvPr id="139" name="Flowchart: Delay 138">
                <a:extLst>
                  <a:ext uri="{FF2B5EF4-FFF2-40B4-BE49-F238E27FC236}">
                    <a16:creationId xmlns:a16="http://schemas.microsoft.com/office/drawing/2014/main" id="{8772DCB3-B007-D5EF-0A71-D04B176F233C}"/>
                  </a:ext>
                </a:extLst>
              </p:cNvPr>
              <p:cNvSpPr/>
              <p:nvPr/>
            </p:nvSpPr>
            <p:spPr>
              <a:xfrm>
                <a:off x="5523039" y="1922676"/>
                <a:ext cx="535386" cy="1422608"/>
              </a:xfrm>
              <a:prstGeom prst="flowChartDelay">
                <a:avLst/>
              </a:prstGeom>
              <a:solidFill>
                <a:srgbClr val="AC662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Easy</a:t>
                </a:r>
              </a:p>
            </p:txBody>
          </p:sp>
          <p:sp>
            <p:nvSpPr>
              <p:cNvPr id="131" name="Flowchart: Delay 130">
                <a:extLst>
                  <a:ext uri="{FF2B5EF4-FFF2-40B4-BE49-F238E27FC236}">
                    <a16:creationId xmlns:a16="http://schemas.microsoft.com/office/drawing/2014/main" id="{63EB0D01-0FD7-8A34-9007-8DFBE5319D0F}"/>
                  </a:ext>
                </a:extLst>
              </p:cNvPr>
              <p:cNvSpPr/>
              <p:nvPr/>
            </p:nvSpPr>
            <p:spPr>
              <a:xfrm>
                <a:off x="5523039" y="5007956"/>
                <a:ext cx="535386" cy="1422608"/>
              </a:xfrm>
              <a:prstGeom prst="flowChartDelay">
                <a:avLst/>
              </a:prstGeom>
              <a:solidFill>
                <a:srgbClr val="AC662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Hard</a:t>
                </a:r>
              </a:p>
            </p:txBody>
          </p:sp>
          <p:pic>
            <p:nvPicPr>
              <p:cNvPr id="133" name="Graphic 132" descr="Wreath with solid fill">
                <a:extLst>
                  <a:ext uri="{FF2B5EF4-FFF2-40B4-BE49-F238E27FC236}">
                    <a16:creationId xmlns:a16="http://schemas.microsoft.com/office/drawing/2014/main" id="{78FD7216-5CA8-1D5D-5D85-A2739714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7324753" flipH="1">
                <a:off x="4212718" y="-41378"/>
                <a:ext cx="2070934" cy="2070934"/>
              </a:xfrm>
              <a:prstGeom prst="rect">
                <a:avLst/>
              </a:prstGeom>
            </p:spPr>
          </p:pic>
          <p:pic>
            <p:nvPicPr>
              <p:cNvPr id="134" name="Graphic 133" descr="Wreath with solid fill">
                <a:extLst>
                  <a:ext uri="{FF2B5EF4-FFF2-40B4-BE49-F238E27FC236}">
                    <a16:creationId xmlns:a16="http://schemas.microsoft.com/office/drawing/2014/main" id="{CDE99260-62E8-E88D-8091-20BFD91C7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4275247">
                <a:off x="300975" y="-41378"/>
                <a:ext cx="2070934" cy="2070934"/>
              </a:xfrm>
              <a:prstGeom prst="rect">
                <a:avLst/>
              </a:prstGeom>
            </p:spPr>
          </p:pic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72F252B0-887E-B3A6-CDE1-1A29A6D6D075}"/>
                  </a:ext>
                </a:extLst>
              </p:cNvPr>
              <p:cNvSpPr/>
              <p:nvPr/>
            </p:nvSpPr>
            <p:spPr>
              <a:xfrm>
                <a:off x="1082297" y="755288"/>
                <a:ext cx="4421529" cy="5984111"/>
              </a:xfrm>
              <a:prstGeom prst="roundRect">
                <a:avLst>
                  <a:gd name="adj" fmla="val 5326"/>
                </a:avLst>
              </a:prstGeom>
              <a:solidFill>
                <a:srgbClr val="FEDBA3"/>
              </a:solidFill>
              <a:ln w="57150">
                <a:solidFill>
                  <a:srgbClr val="E6AF78"/>
                </a:solidFill>
              </a:ln>
              <a:effectLst>
                <a:glow rad="101600">
                  <a:srgbClr val="CC574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951547E-A9D8-83C7-3121-B883D5302F0C}"/>
                  </a:ext>
                </a:extLst>
              </p:cNvPr>
              <p:cNvSpPr txBox="1"/>
              <p:nvPr/>
            </p:nvSpPr>
            <p:spPr>
              <a:xfrm>
                <a:off x="1776079" y="1537957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Name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0CF36B8-BEF3-A968-9F0B-EF95D451CAE1}"/>
                  </a:ext>
                </a:extLst>
              </p:cNvPr>
              <p:cNvSpPr txBox="1"/>
              <p:nvPr/>
            </p:nvSpPr>
            <p:spPr>
              <a:xfrm>
                <a:off x="4310683" y="1537956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Time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1EB7D36-2F33-ADFC-8BF2-839D42B01FA9}"/>
                  </a:ext>
                </a:extLst>
              </p:cNvPr>
              <p:cNvSpPr txBox="1"/>
              <p:nvPr/>
            </p:nvSpPr>
            <p:spPr>
              <a:xfrm>
                <a:off x="2994665" y="1537956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Steps</a:t>
                </a: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EDCF0F80-E283-CB0F-23E7-B5B985FE24AA}"/>
                  </a:ext>
                </a:extLst>
              </p:cNvPr>
              <p:cNvSpPr/>
              <p:nvPr/>
            </p:nvSpPr>
            <p:spPr>
              <a:xfrm>
                <a:off x="1112777" y="2506980"/>
                <a:ext cx="4361688" cy="4198988"/>
              </a:xfrm>
              <a:prstGeom prst="roundRect">
                <a:avLst>
                  <a:gd name="adj" fmla="val 4983"/>
                </a:avLst>
              </a:prstGeom>
              <a:gradFill>
                <a:gsLst>
                  <a:gs pos="0">
                    <a:schemeClr val="tx1">
                      <a:alpha val="26000"/>
                    </a:schemeClr>
                  </a:gs>
                  <a:gs pos="45000">
                    <a:schemeClr val="tx1">
                      <a:alpha val="0"/>
                    </a:schemeClr>
                  </a:gs>
                </a:gsLst>
                <a:lin ang="16200000" scaled="1"/>
              </a:gra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Delay 131">
                <a:extLst>
                  <a:ext uri="{FF2B5EF4-FFF2-40B4-BE49-F238E27FC236}">
                    <a16:creationId xmlns:a16="http://schemas.microsoft.com/office/drawing/2014/main" id="{5B899523-9E58-DF67-1B25-C0D54049DB0B}"/>
                  </a:ext>
                </a:extLst>
              </p:cNvPr>
              <p:cNvSpPr/>
              <p:nvPr/>
            </p:nvSpPr>
            <p:spPr>
              <a:xfrm>
                <a:off x="5523039" y="3398728"/>
                <a:ext cx="535386" cy="1508552"/>
              </a:xfrm>
              <a:prstGeom prst="flowChartDelay">
                <a:avLst/>
              </a:prstGeom>
              <a:solidFill>
                <a:srgbClr val="E6AF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Medium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78ED048-B26D-88CA-CEB7-E2434377BC3D}"/>
                </a:ext>
              </a:extLst>
            </p:cNvPr>
            <p:cNvGrpSpPr/>
            <p:nvPr/>
          </p:nvGrpSpPr>
          <p:grpSpPr>
            <a:xfrm>
              <a:off x="7302035" y="644420"/>
              <a:ext cx="3716597" cy="923331"/>
              <a:chOff x="1434763" y="677851"/>
              <a:chExt cx="3716597" cy="923331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27AD81-1424-FD48-22DE-3B7E879C60BE}"/>
                  </a:ext>
                </a:extLst>
              </p:cNvPr>
              <p:cNvGrpSpPr/>
              <p:nvPr/>
            </p:nvGrpSpPr>
            <p:grpSpPr>
              <a:xfrm>
                <a:off x="1434763" y="723192"/>
                <a:ext cx="3716597" cy="877990"/>
                <a:chOff x="1434763" y="457200"/>
                <a:chExt cx="3716597" cy="1165125"/>
              </a:xfrm>
            </p:grpSpPr>
            <p:sp>
              <p:nvSpPr>
                <p:cNvPr id="129" name="Flowchart: Delay 128">
                  <a:extLst>
                    <a:ext uri="{FF2B5EF4-FFF2-40B4-BE49-F238E27FC236}">
                      <a16:creationId xmlns:a16="http://schemas.microsoft.com/office/drawing/2014/main" id="{7B9CA464-3BB3-BB28-49AE-2513E748A5EA}"/>
                    </a:ext>
                  </a:extLst>
                </p:cNvPr>
                <p:cNvSpPr/>
                <p:nvPr/>
              </p:nvSpPr>
              <p:spPr>
                <a:xfrm rot="5400000">
                  <a:off x="2710500" y="-818535"/>
                  <a:ext cx="1165123" cy="3716597"/>
                </a:xfrm>
                <a:prstGeom prst="flowChartDelay">
                  <a:avLst/>
                </a:prstGeom>
                <a:solidFill>
                  <a:srgbClr val="7D9BB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Delay 129">
                  <a:extLst>
                    <a:ext uri="{FF2B5EF4-FFF2-40B4-BE49-F238E27FC236}">
                      <a16:creationId xmlns:a16="http://schemas.microsoft.com/office/drawing/2014/main" id="{7EF93AE6-9D30-E4FE-F008-62C9D605F9CA}"/>
                    </a:ext>
                  </a:extLst>
                </p:cNvPr>
                <p:cNvSpPr/>
                <p:nvPr/>
              </p:nvSpPr>
              <p:spPr>
                <a:xfrm rot="5400000">
                  <a:off x="2759234" y="-789358"/>
                  <a:ext cx="1066161" cy="3559278"/>
                </a:xfrm>
                <a:prstGeom prst="flowChartDelay">
                  <a:avLst/>
                </a:prstGeom>
                <a:solidFill>
                  <a:srgbClr val="6CB4F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50BCB8D-DFB5-DED0-0B49-52C1A218D8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2676" y="728906"/>
                <a:ext cx="3559278" cy="0"/>
              </a:xfrm>
              <a:prstGeom prst="line">
                <a:avLst/>
              </a:prstGeom>
              <a:ln w="285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D100C9B6-E7D0-5EC3-7BA3-BBA6B1551F2F}"/>
                  </a:ext>
                </a:extLst>
              </p:cNvPr>
              <p:cNvGrpSpPr/>
              <p:nvPr/>
            </p:nvGrpSpPr>
            <p:grpSpPr>
              <a:xfrm>
                <a:off x="1434763" y="677851"/>
                <a:ext cx="3716596" cy="54864"/>
                <a:chOff x="1308384" y="1739333"/>
                <a:chExt cx="3702610" cy="145075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8FCA420-7EA1-58D9-8F0B-B4EAC8374F58}"/>
                    </a:ext>
                  </a:extLst>
                </p:cNvPr>
                <p:cNvSpPr/>
                <p:nvPr/>
              </p:nvSpPr>
              <p:spPr>
                <a:xfrm>
                  <a:off x="1308384" y="1739338"/>
                  <a:ext cx="3702610" cy="145070"/>
                </a:xfrm>
                <a:prstGeom prst="rect">
                  <a:avLst/>
                </a:prstGeom>
                <a:solidFill>
                  <a:srgbClr val="6A8C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FAD4C3-0729-933B-A5FF-C91FE46A3B1A}"/>
                    </a:ext>
                  </a:extLst>
                </p:cNvPr>
                <p:cNvSpPr/>
                <p:nvPr/>
              </p:nvSpPr>
              <p:spPr>
                <a:xfrm>
                  <a:off x="1386003" y="1739333"/>
                  <a:ext cx="3545884" cy="145075"/>
                </a:xfrm>
                <a:prstGeom prst="rect">
                  <a:avLst/>
                </a:prstGeom>
                <a:solidFill>
                  <a:srgbClr val="4FA5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FB35FC5-47CA-F3A1-225B-D20C9E837EDF}"/>
                  </a:ext>
                </a:extLst>
              </p:cNvPr>
              <p:cNvSpPr txBox="1"/>
              <p:nvPr/>
            </p:nvSpPr>
            <p:spPr>
              <a:xfrm>
                <a:off x="2023717" y="859761"/>
                <a:ext cx="2560895" cy="430683"/>
              </a:xfrm>
              <a:custGeom>
                <a:avLst/>
                <a:gdLst/>
                <a:ahLst/>
                <a:cxnLst/>
                <a:rect l="l" t="t" r="r" b="b"/>
                <a:pathLst>
                  <a:path w="2560895" h="430683">
                    <a:moveTo>
                      <a:pt x="1443533" y="261976"/>
                    </a:moveTo>
                    <a:cubicBezTo>
                      <a:pt x="1443533" y="267462"/>
                      <a:pt x="1443533" y="274320"/>
                      <a:pt x="1443533" y="282550"/>
                    </a:cubicBezTo>
                    <a:cubicBezTo>
                      <a:pt x="1443533" y="290780"/>
                      <a:pt x="1443533" y="299581"/>
                      <a:pt x="1443533" y="308953"/>
                    </a:cubicBezTo>
                    <a:cubicBezTo>
                      <a:pt x="1443533" y="318326"/>
                      <a:pt x="1443648" y="327698"/>
                      <a:pt x="1443876" y="337071"/>
                    </a:cubicBezTo>
                    <a:cubicBezTo>
                      <a:pt x="1444105" y="346444"/>
                      <a:pt x="1444219" y="355245"/>
                      <a:pt x="1444219" y="363474"/>
                    </a:cubicBezTo>
                    <a:cubicBezTo>
                      <a:pt x="1450620" y="363932"/>
                      <a:pt x="1457478" y="363589"/>
                      <a:pt x="1464793" y="362446"/>
                    </a:cubicBezTo>
                    <a:cubicBezTo>
                      <a:pt x="1472108" y="361303"/>
                      <a:pt x="1478966" y="359131"/>
                      <a:pt x="1485367" y="355931"/>
                    </a:cubicBezTo>
                    <a:cubicBezTo>
                      <a:pt x="1491768" y="352730"/>
                      <a:pt x="1497026" y="348158"/>
                      <a:pt x="1501140" y="342215"/>
                    </a:cubicBezTo>
                    <a:cubicBezTo>
                      <a:pt x="1505255" y="336271"/>
                      <a:pt x="1507313" y="328956"/>
                      <a:pt x="1507313" y="320269"/>
                    </a:cubicBezTo>
                    <a:cubicBezTo>
                      <a:pt x="1507313" y="303810"/>
                      <a:pt x="1502626" y="289980"/>
                      <a:pt x="1493254" y="278778"/>
                    </a:cubicBezTo>
                    <a:cubicBezTo>
                      <a:pt x="1483881" y="267577"/>
                      <a:pt x="1467308" y="261976"/>
                      <a:pt x="1443533" y="261976"/>
                    </a:cubicBezTo>
                    <a:close/>
                    <a:moveTo>
                      <a:pt x="1949272" y="182423"/>
                    </a:moveTo>
                    <a:cubicBezTo>
                      <a:pt x="1946529" y="194768"/>
                      <a:pt x="1944243" y="205283"/>
                      <a:pt x="1942414" y="213970"/>
                    </a:cubicBezTo>
                    <a:cubicBezTo>
                      <a:pt x="1940586" y="222657"/>
                      <a:pt x="1938757" y="231001"/>
                      <a:pt x="1936928" y="239002"/>
                    </a:cubicBezTo>
                    <a:cubicBezTo>
                      <a:pt x="1935099" y="247003"/>
                      <a:pt x="1933499" y="255461"/>
                      <a:pt x="1932127" y="264376"/>
                    </a:cubicBezTo>
                    <a:cubicBezTo>
                      <a:pt x="1930756" y="273292"/>
                      <a:pt x="1928927" y="283922"/>
                      <a:pt x="1926641" y="296266"/>
                    </a:cubicBezTo>
                    <a:cubicBezTo>
                      <a:pt x="1935328" y="296266"/>
                      <a:pt x="1942872" y="296266"/>
                      <a:pt x="1949272" y="296266"/>
                    </a:cubicBezTo>
                    <a:cubicBezTo>
                      <a:pt x="1955216" y="296266"/>
                      <a:pt x="1960588" y="296152"/>
                      <a:pt x="1965389" y="295923"/>
                    </a:cubicBezTo>
                    <a:cubicBezTo>
                      <a:pt x="1970189" y="295695"/>
                      <a:pt x="1972818" y="295580"/>
                      <a:pt x="1973275" y="295580"/>
                    </a:cubicBezTo>
                    <a:cubicBezTo>
                      <a:pt x="1970532" y="276835"/>
                      <a:pt x="1967103" y="258890"/>
                      <a:pt x="1962988" y="241745"/>
                    </a:cubicBezTo>
                    <a:cubicBezTo>
                      <a:pt x="1958874" y="224600"/>
                      <a:pt x="1954302" y="204826"/>
                      <a:pt x="1949272" y="182423"/>
                    </a:cubicBezTo>
                    <a:close/>
                    <a:moveTo>
                      <a:pt x="520523" y="182423"/>
                    </a:moveTo>
                    <a:cubicBezTo>
                      <a:pt x="517779" y="194768"/>
                      <a:pt x="515493" y="205283"/>
                      <a:pt x="513665" y="213970"/>
                    </a:cubicBezTo>
                    <a:cubicBezTo>
                      <a:pt x="511836" y="222657"/>
                      <a:pt x="510007" y="231001"/>
                      <a:pt x="508178" y="239002"/>
                    </a:cubicBezTo>
                    <a:cubicBezTo>
                      <a:pt x="506349" y="247003"/>
                      <a:pt x="504749" y="255461"/>
                      <a:pt x="503378" y="264376"/>
                    </a:cubicBezTo>
                    <a:cubicBezTo>
                      <a:pt x="502006" y="273292"/>
                      <a:pt x="500177" y="283922"/>
                      <a:pt x="497891" y="296266"/>
                    </a:cubicBezTo>
                    <a:cubicBezTo>
                      <a:pt x="506578" y="296266"/>
                      <a:pt x="514122" y="296266"/>
                      <a:pt x="520523" y="296266"/>
                    </a:cubicBezTo>
                    <a:cubicBezTo>
                      <a:pt x="526466" y="296266"/>
                      <a:pt x="531838" y="296152"/>
                      <a:pt x="536639" y="295923"/>
                    </a:cubicBezTo>
                    <a:cubicBezTo>
                      <a:pt x="541439" y="295695"/>
                      <a:pt x="544068" y="295580"/>
                      <a:pt x="544526" y="295580"/>
                    </a:cubicBezTo>
                    <a:cubicBezTo>
                      <a:pt x="541782" y="276835"/>
                      <a:pt x="538353" y="258890"/>
                      <a:pt x="534239" y="241745"/>
                    </a:cubicBezTo>
                    <a:cubicBezTo>
                      <a:pt x="530124" y="224600"/>
                      <a:pt x="525552" y="204826"/>
                      <a:pt x="520523" y="182423"/>
                    </a:cubicBezTo>
                    <a:close/>
                    <a:moveTo>
                      <a:pt x="1707795" y="157734"/>
                    </a:moveTo>
                    <a:cubicBezTo>
                      <a:pt x="1701851" y="157734"/>
                      <a:pt x="1695908" y="160592"/>
                      <a:pt x="1689964" y="166307"/>
                    </a:cubicBezTo>
                    <a:cubicBezTo>
                      <a:pt x="1684020" y="172022"/>
                      <a:pt x="1678877" y="179680"/>
                      <a:pt x="1674533" y="189281"/>
                    </a:cubicBezTo>
                    <a:cubicBezTo>
                      <a:pt x="1670190" y="198882"/>
                      <a:pt x="1666761" y="209855"/>
                      <a:pt x="1664246" y="222200"/>
                    </a:cubicBezTo>
                    <a:cubicBezTo>
                      <a:pt x="1661732" y="234544"/>
                      <a:pt x="1660474" y="246888"/>
                      <a:pt x="1660474" y="259233"/>
                    </a:cubicBezTo>
                    <a:cubicBezTo>
                      <a:pt x="1660474" y="267920"/>
                      <a:pt x="1661389" y="277178"/>
                      <a:pt x="1663218" y="287008"/>
                    </a:cubicBezTo>
                    <a:cubicBezTo>
                      <a:pt x="1665046" y="296838"/>
                      <a:pt x="1667790" y="306096"/>
                      <a:pt x="1671447" y="314783"/>
                    </a:cubicBezTo>
                    <a:cubicBezTo>
                      <a:pt x="1675105" y="323469"/>
                      <a:pt x="1679677" y="331356"/>
                      <a:pt x="1685163" y="338443"/>
                    </a:cubicBezTo>
                    <a:cubicBezTo>
                      <a:pt x="1690650" y="345529"/>
                      <a:pt x="1697508" y="350673"/>
                      <a:pt x="1705737" y="353873"/>
                    </a:cubicBezTo>
                    <a:cubicBezTo>
                      <a:pt x="1712138" y="356616"/>
                      <a:pt x="1718082" y="355359"/>
                      <a:pt x="1723568" y="350101"/>
                    </a:cubicBezTo>
                    <a:cubicBezTo>
                      <a:pt x="1729054" y="344844"/>
                      <a:pt x="1733969" y="337414"/>
                      <a:pt x="1738313" y="327813"/>
                    </a:cubicBezTo>
                    <a:cubicBezTo>
                      <a:pt x="1742656" y="318212"/>
                      <a:pt x="1746199" y="307010"/>
                      <a:pt x="1748943" y="294209"/>
                    </a:cubicBezTo>
                    <a:cubicBezTo>
                      <a:pt x="1751686" y="281407"/>
                      <a:pt x="1753286" y="268834"/>
                      <a:pt x="1753743" y="256490"/>
                    </a:cubicBezTo>
                    <a:cubicBezTo>
                      <a:pt x="1753743" y="247803"/>
                      <a:pt x="1752715" y="237744"/>
                      <a:pt x="1750657" y="226314"/>
                    </a:cubicBezTo>
                    <a:cubicBezTo>
                      <a:pt x="1748600" y="214884"/>
                      <a:pt x="1745628" y="204140"/>
                      <a:pt x="1741742" y="194082"/>
                    </a:cubicBezTo>
                    <a:cubicBezTo>
                      <a:pt x="1737855" y="184023"/>
                      <a:pt x="1733055" y="175451"/>
                      <a:pt x="1727340" y="168364"/>
                    </a:cubicBezTo>
                    <a:cubicBezTo>
                      <a:pt x="1721625" y="161278"/>
                      <a:pt x="1715110" y="157734"/>
                      <a:pt x="1707795" y="157734"/>
                    </a:cubicBezTo>
                    <a:close/>
                    <a:moveTo>
                      <a:pt x="2426665" y="150876"/>
                    </a:moveTo>
                    <a:cubicBezTo>
                      <a:pt x="2427123" y="154077"/>
                      <a:pt x="2427466" y="160935"/>
                      <a:pt x="2427694" y="171450"/>
                    </a:cubicBezTo>
                    <a:cubicBezTo>
                      <a:pt x="2427923" y="181966"/>
                      <a:pt x="2428037" y="194310"/>
                      <a:pt x="2428037" y="208484"/>
                    </a:cubicBezTo>
                    <a:cubicBezTo>
                      <a:pt x="2428037" y="222657"/>
                      <a:pt x="2428037" y="237630"/>
                      <a:pt x="2428037" y="253404"/>
                    </a:cubicBezTo>
                    <a:cubicBezTo>
                      <a:pt x="2428037" y="269177"/>
                      <a:pt x="2428037" y="283579"/>
                      <a:pt x="2428037" y="296609"/>
                    </a:cubicBezTo>
                    <a:cubicBezTo>
                      <a:pt x="2428037" y="309639"/>
                      <a:pt x="2428037" y="320383"/>
                      <a:pt x="2428037" y="328842"/>
                    </a:cubicBezTo>
                    <a:cubicBezTo>
                      <a:pt x="2428037" y="337300"/>
                      <a:pt x="2428266" y="341529"/>
                      <a:pt x="2428723" y="341529"/>
                    </a:cubicBezTo>
                    <a:cubicBezTo>
                      <a:pt x="2443353" y="340157"/>
                      <a:pt x="2455240" y="336042"/>
                      <a:pt x="2464384" y="329184"/>
                    </a:cubicBezTo>
                    <a:cubicBezTo>
                      <a:pt x="2473528" y="322326"/>
                      <a:pt x="2480615" y="314325"/>
                      <a:pt x="2485644" y="305181"/>
                    </a:cubicBezTo>
                    <a:cubicBezTo>
                      <a:pt x="2490673" y="296037"/>
                      <a:pt x="2494103" y="286093"/>
                      <a:pt x="2495931" y="275349"/>
                    </a:cubicBezTo>
                    <a:cubicBezTo>
                      <a:pt x="2497760" y="264605"/>
                      <a:pt x="2498446" y="254432"/>
                      <a:pt x="2497989" y="244831"/>
                    </a:cubicBezTo>
                    <a:cubicBezTo>
                      <a:pt x="2497989" y="237059"/>
                      <a:pt x="2497189" y="228257"/>
                      <a:pt x="2495588" y="218428"/>
                    </a:cubicBezTo>
                    <a:cubicBezTo>
                      <a:pt x="2493988" y="208598"/>
                      <a:pt x="2490673" y="199111"/>
                      <a:pt x="2485644" y="189967"/>
                    </a:cubicBezTo>
                    <a:cubicBezTo>
                      <a:pt x="2480615" y="180823"/>
                      <a:pt x="2473414" y="172593"/>
                      <a:pt x="2464042" y="165278"/>
                    </a:cubicBezTo>
                    <a:cubicBezTo>
                      <a:pt x="2454669" y="157963"/>
                      <a:pt x="2442210" y="153162"/>
                      <a:pt x="2426665" y="150876"/>
                    </a:cubicBezTo>
                    <a:close/>
                    <a:moveTo>
                      <a:pt x="740741" y="150876"/>
                    </a:moveTo>
                    <a:cubicBezTo>
                      <a:pt x="741198" y="154077"/>
                      <a:pt x="741541" y="160935"/>
                      <a:pt x="741769" y="171450"/>
                    </a:cubicBezTo>
                    <a:cubicBezTo>
                      <a:pt x="741998" y="181966"/>
                      <a:pt x="742112" y="194310"/>
                      <a:pt x="742112" y="208484"/>
                    </a:cubicBezTo>
                    <a:cubicBezTo>
                      <a:pt x="742112" y="222657"/>
                      <a:pt x="742112" y="237630"/>
                      <a:pt x="742112" y="253404"/>
                    </a:cubicBezTo>
                    <a:cubicBezTo>
                      <a:pt x="742112" y="269177"/>
                      <a:pt x="742112" y="283579"/>
                      <a:pt x="742112" y="296609"/>
                    </a:cubicBezTo>
                    <a:cubicBezTo>
                      <a:pt x="742112" y="309639"/>
                      <a:pt x="742112" y="320383"/>
                      <a:pt x="742112" y="328842"/>
                    </a:cubicBezTo>
                    <a:cubicBezTo>
                      <a:pt x="742112" y="337300"/>
                      <a:pt x="742341" y="341529"/>
                      <a:pt x="742798" y="341529"/>
                    </a:cubicBezTo>
                    <a:cubicBezTo>
                      <a:pt x="757428" y="340157"/>
                      <a:pt x="769316" y="336042"/>
                      <a:pt x="778459" y="329184"/>
                    </a:cubicBezTo>
                    <a:cubicBezTo>
                      <a:pt x="787603" y="322326"/>
                      <a:pt x="794690" y="314325"/>
                      <a:pt x="799719" y="305181"/>
                    </a:cubicBezTo>
                    <a:cubicBezTo>
                      <a:pt x="804749" y="296037"/>
                      <a:pt x="808178" y="286093"/>
                      <a:pt x="810006" y="275349"/>
                    </a:cubicBezTo>
                    <a:cubicBezTo>
                      <a:pt x="811835" y="264605"/>
                      <a:pt x="812521" y="254432"/>
                      <a:pt x="812064" y="244831"/>
                    </a:cubicBezTo>
                    <a:cubicBezTo>
                      <a:pt x="812064" y="237059"/>
                      <a:pt x="811264" y="228257"/>
                      <a:pt x="809663" y="218428"/>
                    </a:cubicBezTo>
                    <a:cubicBezTo>
                      <a:pt x="808063" y="208598"/>
                      <a:pt x="804749" y="199111"/>
                      <a:pt x="799719" y="189967"/>
                    </a:cubicBezTo>
                    <a:cubicBezTo>
                      <a:pt x="794690" y="180823"/>
                      <a:pt x="787489" y="172593"/>
                      <a:pt x="778116" y="165278"/>
                    </a:cubicBezTo>
                    <a:cubicBezTo>
                      <a:pt x="768744" y="157963"/>
                      <a:pt x="756285" y="153162"/>
                      <a:pt x="740741" y="150876"/>
                    </a:cubicBezTo>
                    <a:close/>
                    <a:moveTo>
                      <a:pt x="2180463" y="147705"/>
                    </a:moveTo>
                    <a:cubicBezTo>
                      <a:pt x="2176806" y="147533"/>
                      <a:pt x="2172919" y="147905"/>
                      <a:pt x="2168804" y="148819"/>
                    </a:cubicBezTo>
                    <a:cubicBezTo>
                      <a:pt x="2168347" y="155220"/>
                      <a:pt x="2168119" y="163449"/>
                      <a:pt x="2168119" y="173508"/>
                    </a:cubicBezTo>
                    <a:cubicBezTo>
                      <a:pt x="2168119" y="183566"/>
                      <a:pt x="2168233" y="194196"/>
                      <a:pt x="2168462" y="205397"/>
                    </a:cubicBezTo>
                    <a:cubicBezTo>
                      <a:pt x="2168690" y="216599"/>
                      <a:pt x="2168919" y="227572"/>
                      <a:pt x="2169147" y="238316"/>
                    </a:cubicBezTo>
                    <a:cubicBezTo>
                      <a:pt x="2169376" y="249060"/>
                      <a:pt x="2169490" y="258318"/>
                      <a:pt x="2169490" y="266091"/>
                    </a:cubicBezTo>
                    <a:cubicBezTo>
                      <a:pt x="2189607" y="263805"/>
                      <a:pt x="2203323" y="256833"/>
                      <a:pt x="2210638" y="245174"/>
                    </a:cubicBezTo>
                    <a:cubicBezTo>
                      <a:pt x="2217954" y="233515"/>
                      <a:pt x="2221154" y="218771"/>
                      <a:pt x="2220240" y="200940"/>
                    </a:cubicBezTo>
                    <a:cubicBezTo>
                      <a:pt x="2220240" y="194082"/>
                      <a:pt x="2219097" y="187109"/>
                      <a:pt x="2216810" y="180023"/>
                    </a:cubicBezTo>
                    <a:cubicBezTo>
                      <a:pt x="2214525" y="172936"/>
                      <a:pt x="2211210" y="166764"/>
                      <a:pt x="2206866" y="161506"/>
                    </a:cubicBezTo>
                    <a:cubicBezTo>
                      <a:pt x="2202523" y="156248"/>
                      <a:pt x="2197151" y="152362"/>
                      <a:pt x="2190750" y="149848"/>
                    </a:cubicBezTo>
                    <a:cubicBezTo>
                      <a:pt x="2187550" y="148590"/>
                      <a:pt x="2184121" y="147876"/>
                      <a:pt x="2180463" y="147705"/>
                    </a:cubicBezTo>
                    <a:close/>
                    <a:moveTo>
                      <a:pt x="1199388" y="147705"/>
                    </a:moveTo>
                    <a:cubicBezTo>
                      <a:pt x="1195731" y="147533"/>
                      <a:pt x="1191845" y="147905"/>
                      <a:pt x="1187730" y="148819"/>
                    </a:cubicBezTo>
                    <a:cubicBezTo>
                      <a:pt x="1187272" y="155220"/>
                      <a:pt x="1187044" y="163449"/>
                      <a:pt x="1187044" y="173508"/>
                    </a:cubicBezTo>
                    <a:cubicBezTo>
                      <a:pt x="1187044" y="183566"/>
                      <a:pt x="1187158" y="194196"/>
                      <a:pt x="1187387" y="205397"/>
                    </a:cubicBezTo>
                    <a:cubicBezTo>
                      <a:pt x="1187615" y="216599"/>
                      <a:pt x="1187844" y="227572"/>
                      <a:pt x="1188073" y="238316"/>
                    </a:cubicBezTo>
                    <a:cubicBezTo>
                      <a:pt x="1188301" y="249060"/>
                      <a:pt x="1188416" y="258318"/>
                      <a:pt x="1188416" y="266091"/>
                    </a:cubicBezTo>
                    <a:cubicBezTo>
                      <a:pt x="1208532" y="263805"/>
                      <a:pt x="1222248" y="256833"/>
                      <a:pt x="1229564" y="245174"/>
                    </a:cubicBezTo>
                    <a:cubicBezTo>
                      <a:pt x="1236879" y="233515"/>
                      <a:pt x="1240079" y="218771"/>
                      <a:pt x="1239165" y="200940"/>
                    </a:cubicBezTo>
                    <a:cubicBezTo>
                      <a:pt x="1239165" y="194082"/>
                      <a:pt x="1238022" y="187109"/>
                      <a:pt x="1235736" y="180023"/>
                    </a:cubicBezTo>
                    <a:cubicBezTo>
                      <a:pt x="1233450" y="172936"/>
                      <a:pt x="1230135" y="166764"/>
                      <a:pt x="1225792" y="161506"/>
                    </a:cubicBezTo>
                    <a:cubicBezTo>
                      <a:pt x="1221448" y="156248"/>
                      <a:pt x="1216076" y="152362"/>
                      <a:pt x="1209675" y="149848"/>
                    </a:cubicBezTo>
                    <a:cubicBezTo>
                      <a:pt x="1206475" y="148590"/>
                      <a:pt x="1203046" y="147876"/>
                      <a:pt x="1199388" y="147705"/>
                    </a:cubicBezTo>
                    <a:close/>
                    <a:moveTo>
                      <a:pt x="1453563" y="140418"/>
                    </a:moveTo>
                    <a:cubicBezTo>
                      <a:pt x="1449391" y="140075"/>
                      <a:pt x="1445133" y="140132"/>
                      <a:pt x="1440790" y="140589"/>
                    </a:cubicBezTo>
                    <a:cubicBezTo>
                      <a:pt x="1440790" y="151105"/>
                      <a:pt x="1440904" y="161621"/>
                      <a:pt x="1441133" y="172136"/>
                    </a:cubicBezTo>
                    <a:cubicBezTo>
                      <a:pt x="1441361" y="182652"/>
                      <a:pt x="1441704" y="192482"/>
                      <a:pt x="1442162" y="201626"/>
                    </a:cubicBezTo>
                    <a:cubicBezTo>
                      <a:pt x="1451305" y="203454"/>
                      <a:pt x="1459992" y="202997"/>
                      <a:pt x="1468222" y="200254"/>
                    </a:cubicBezTo>
                    <a:cubicBezTo>
                      <a:pt x="1476451" y="197511"/>
                      <a:pt x="1482967" y="193510"/>
                      <a:pt x="1487767" y="188252"/>
                    </a:cubicBezTo>
                    <a:cubicBezTo>
                      <a:pt x="1492568" y="182995"/>
                      <a:pt x="1495082" y="177051"/>
                      <a:pt x="1495311" y="170422"/>
                    </a:cubicBezTo>
                    <a:cubicBezTo>
                      <a:pt x="1495540" y="163792"/>
                      <a:pt x="1492225" y="157734"/>
                      <a:pt x="1485367" y="152248"/>
                    </a:cubicBezTo>
                    <a:cubicBezTo>
                      <a:pt x="1480338" y="148133"/>
                      <a:pt x="1473823" y="144933"/>
                      <a:pt x="1465822" y="142647"/>
                    </a:cubicBezTo>
                    <a:cubicBezTo>
                      <a:pt x="1461821" y="141504"/>
                      <a:pt x="1457735" y="140761"/>
                      <a:pt x="1453563" y="140418"/>
                    </a:cubicBezTo>
                    <a:close/>
                    <a:moveTo>
                      <a:pt x="1066648" y="88469"/>
                    </a:moveTo>
                    <a:cubicBezTo>
                      <a:pt x="1068477" y="91669"/>
                      <a:pt x="1069848" y="96127"/>
                      <a:pt x="1070763" y="101842"/>
                    </a:cubicBezTo>
                    <a:cubicBezTo>
                      <a:pt x="1071677" y="107557"/>
                      <a:pt x="1072249" y="113729"/>
                      <a:pt x="1072477" y="120358"/>
                    </a:cubicBezTo>
                    <a:cubicBezTo>
                      <a:pt x="1072706" y="126988"/>
                      <a:pt x="1072592" y="133503"/>
                      <a:pt x="1072134" y="139904"/>
                    </a:cubicBezTo>
                    <a:cubicBezTo>
                      <a:pt x="1071677" y="146304"/>
                      <a:pt x="1070763" y="151562"/>
                      <a:pt x="1069391" y="155677"/>
                    </a:cubicBezTo>
                    <a:cubicBezTo>
                      <a:pt x="1062533" y="155677"/>
                      <a:pt x="1054989" y="155563"/>
                      <a:pt x="1046760" y="155334"/>
                    </a:cubicBezTo>
                    <a:cubicBezTo>
                      <a:pt x="1038530" y="155105"/>
                      <a:pt x="1030301" y="154991"/>
                      <a:pt x="1022071" y="154991"/>
                    </a:cubicBezTo>
                    <a:cubicBezTo>
                      <a:pt x="1013841" y="154991"/>
                      <a:pt x="1005955" y="154991"/>
                      <a:pt x="998411" y="154991"/>
                    </a:cubicBezTo>
                    <a:cubicBezTo>
                      <a:pt x="990867" y="154991"/>
                      <a:pt x="984352" y="155220"/>
                      <a:pt x="978865" y="155677"/>
                    </a:cubicBezTo>
                    <a:cubicBezTo>
                      <a:pt x="978408" y="165735"/>
                      <a:pt x="978065" y="174765"/>
                      <a:pt x="977837" y="182766"/>
                    </a:cubicBezTo>
                    <a:cubicBezTo>
                      <a:pt x="977608" y="190767"/>
                      <a:pt x="977951" y="200025"/>
                      <a:pt x="978865" y="210541"/>
                    </a:cubicBezTo>
                    <a:cubicBezTo>
                      <a:pt x="980694" y="211455"/>
                      <a:pt x="985952" y="212027"/>
                      <a:pt x="994639" y="212255"/>
                    </a:cubicBezTo>
                    <a:cubicBezTo>
                      <a:pt x="1003326" y="212484"/>
                      <a:pt x="1012813" y="212598"/>
                      <a:pt x="1023100" y="212598"/>
                    </a:cubicBezTo>
                    <a:cubicBezTo>
                      <a:pt x="1033387" y="212598"/>
                      <a:pt x="1042873" y="212598"/>
                      <a:pt x="1051560" y="212598"/>
                    </a:cubicBezTo>
                    <a:cubicBezTo>
                      <a:pt x="1060247" y="212598"/>
                      <a:pt x="1065505" y="212827"/>
                      <a:pt x="1067334" y="213284"/>
                    </a:cubicBezTo>
                    <a:cubicBezTo>
                      <a:pt x="1070534" y="223800"/>
                      <a:pt x="1071791" y="235458"/>
                      <a:pt x="1071106" y="248260"/>
                    </a:cubicBezTo>
                    <a:cubicBezTo>
                      <a:pt x="1070420" y="261062"/>
                      <a:pt x="1069391" y="271806"/>
                      <a:pt x="1068019" y="280493"/>
                    </a:cubicBezTo>
                    <a:cubicBezTo>
                      <a:pt x="1048817" y="280950"/>
                      <a:pt x="1032587" y="281064"/>
                      <a:pt x="1019328" y="280836"/>
                    </a:cubicBezTo>
                    <a:cubicBezTo>
                      <a:pt x="1006069" y="280607"/>
                      <a:pt x="992582" y="280950"/>
                      <a:pt x="978865" y="281864"/>
                    </a:cubicBezTo>
                    <a:cubicBezTo>
                      <a:pt x="978408" y="299238"/>
                      <a:pt x="978294" y="313525"/>
                      <a:pt x="978523" y="324727"/>
                    </a:cubicBezTo>
                    <a:cubicBezTo>
                      <a:pt x="978751" y="335928"/>
                      <a:pt x="978865" y="344958"/>
                      <a:pt x="978865" y="351816"/>
                    </a:cubicBezTo>
                    <a:cubicBezTo>
                      <a:pt x="987552" y="351816"/>
                      <a:pt x="995439" y="351816"/>
                      <a:pt x="1002526" y="351816"/>
                    </a:cubicBezTo>
                    <a:cubicBezTo>
                      <a:pt x="1009612" y="351816"/>
                      <a:pt x="1016813" y="351816"/>
                      <a:pt x="1024128" y="351816"/>
                    </a:cubicBezTo>
                    <a:cubicBezTo>
                      <a:pt x="1031443" y="351816"/>
                      <a:pt x="1038873" y="351930"/>
                      <a:pt x="1046417" y="352159"/>
                    </a:cubicBezTo>
                    <a:cubicBezTo>
                      <a:pt x="1053961" y="352387"/>
                      <a:pt x="1062533" y="352502"/>
                      <a:pt x="1072134" y="352502"/>
                    </a:cubicBezTo>
                    <a:cubicBezTo>
                      <a:pt x="1074420" y="355702"/>
                      <a:pt x="1076020" y="360388"/>
                      <a:pt x="1076935" y="366561"/>
                    </a:cubicBezTo>
                    <a:cubicBezTo>
                      <a:pt x="1077849" y="372733"/>
                      <a:pt x="1078192" y="379134"/>
                      <a:pt x="1077964" y="385763"/>
                    </a:cubicBezTo>
                    <a:cubicBezTo>
                      <a:pt x="1077735" y="392392"/>
                      <a:pt x="1077164" y="398793"/>
                      <a:pt x="1076249" y="404965"/>
                    </a:cubicBezTo>
                    <a:cubicBezTo>
                      <a:pt x="1075335" y="411138"/>
                      <a:pt x="1073963" y="415824"/>
                      <a:pt x="1072134" y="419024"/>
                    </a:cubicBezTo>
                    <a:cubicBezTo>
                      <a:pt x="1059333" y="419024"/>
                      <a:pt x="1045960" y="419024"/>
                      <a:pt x="1032015" y="419024"/>
                    </a:cubicBezTo>
                    <a:cubicBezTo>
                      <a:pt x="1018070" y="419024"/>
                      <a:pt x="1004240" y="419024"/>
                      <a:pt x="990524" y="419024"/>
                    </a:cubicBezTo>
                    <a:cubicBezTo>
                      <a:pt x="976808" y="419024"/>
                      <a:pt x="963549" y="419024"/>
                      <a:pt x="950748" y="419024"/>
                    </a:cubicBezTo>
                    <a:cubicBezTo>
                      <a:pt x="937946" y="419024"/>
                      <a:pt x="926059" y="419024"/>
                      <a:pt x="915086" y="419024"/>
                    </a:cubicBezTo>
                    <a:cubicBezTo>
                      <a:pt x="915086" y="396164"/>
                      <a:pt x="914972" y="370332"/>
                      <a:pt x="914743" y="341529"/>
                    </a:cubicBezTo>
                    <a:cubicBezTo>
                      <a:pt x="914515" y="312725"/>
                      <a:pt x="914400" y="283464"/>
                      <a:pt x="914400" y="253746"/>
                    </a:cubicBezTo>
                    <a:cubicBezTo>
                      <a:pt x="914400" y="224028"/>
                      <a:pt x="914515" y="194882"/>
                      <a:pt x="914743" y="166307"/>
                    </a:cubicBezTo>
                    <a:cubicBezTo>
                      <a:pt x="914972" y="137732"/>
                      <a:pt x="915315" y="112243"/>
                      <a:pt x="915772" y="89840"/>
                    </a:cubicBezTo>
                    <a:cubicBezTo>
                      <a:pt x="923544" y="89840"/>
                      <a:pt x="933488" y="89840"/>
                      <a:pt x="945604" y="89840"/>
                    </a:cubicBezTo>
                    <a:cubicBezTo>
                      <a:pt x="957720" y="89840"/>
                      <a:pt x="970864" y="89726"/>
                      <a:pt x="985038" y="89497"/>
                    </a:cubicBezTo>
                    <a:cubicBezTo>
                      <a:pt x="999211" y="89269"/>
                      <a:pt x="1013384" y="89040"/>
                      <a:pt x="1027557" y="88811"/>
                    </a:cubicBezTo>
                    <a:cubicBezTo>
                      <a:pt x="1041730" y="88583"/>
                      <a:pt x="1054761" y="88469"/>
                      <a:pt x="1066648" y="88469"/>
                    </a:cubicBezTo>
                    <a:close/>
                    <a:moveTo>
                      <a:pt x="371323" y="88469"/>
                    </a:moveTo>
                    <a:cubicBezTo>
                      <a:pt x="373152" y="91669"/>
                      <a:pt x="374523" y="96127"/>
                      <a:pt x="375438" y="101842"/>
                    </a:cubicBezTo>
                    <a:cubicBezTo>
                      <a:pt x="376352" y="107557"/>
                      <a:pt x="376924" y="113729"/>
                      <a:pt x="377152" y="120358"/>
                    </a:cubicBezTo>
                    <a:cubicBezTo>
                      <a:pt x="377381" y="126988"/>
                      <a:pt x="377266" y="133503"/>
                      <a:pt x="376809" y="139904"/>
                    </a:cubicBezTo>
                    <a:cubicBezTo>
                      <a:pt x="376352" y="146304"/>
                      <a:pt x="375438" y="151562"/>
                      <a:pt x="374066" y="155677"/>
                    </a:cubicBezTo>
                    <a:cubicBezTo>
                      <a:pt x="367208" y="155677"/>
                      <a:pt x="359664" y="155563"/>
                      <a:pt x="351435" y="155334"/>
                    </a:cubicBezTo>
                    <a:cubicBezTo>
                      <a:pt x="343205" y="155105"/>
                      <a:pt x="334976" y="154991"/>
                      <a:pt x="326746" y="154991"/>
                    </a:cubicBezTo>
                    <a:cubicBezTo>
                      <a:pt x="318516" y="154991"/>
                      <a:pt x="310630" y="154991"/>
                      <a:pt x="303086" y="154991"/>
                    </a:cubicBezTo>
                    <a:cubicBezTo>
                      <a:pt x="295542" y="154991"/>
                      <a:pt x="289027" y="155220"/>
                      <a:pt x="283540" y="155677"/>
                    </a:cubicBezTo>
                    <a:cubicBezTo>
                      <a:pt x="283083" y="165735"/>
                      <a:pt x="282740" y="174765"/>
                      <a:pt x="282512" y="182766"/>
                    </a:cubicBezTo>
                    <a:cubicBezTo>
                      <a:pt x="282283" y="190767"/>
                      <a:pt x="282626" y="200025"/>
                      <a:pt x="283540" y="210541"/>
                    </a:cubicBezTo>
                    <a:cubicBezTo>
                      <a:pt x="285369" y="211455"/>
                      <a:pt x="290627" y="212027"/>
                      <a:pt x="299314" y="212255"/>
                    </a:cubicBezTo>
                    <a:cubicBezTo>
                      <a:pt x="308001" y="212484"/>
                      <a:pt x="317488" y="212598"/>
                      <a:pt x="327775" y="212598"/>
                    </a:cubicBezTo>
                    <a:cubicBezTo>
                      <a:pt x="338062" y="212598"/>
                      <a:pt x="347548" y="212598"/>
                      <a:pt x="356235" y="212598"/>
                    </a:cubicBezTo>
                    <a:cubicBezTo>
                      <a:pt x="364922" y="212598"/>
                      <a:pt x="370180" y="212827"/>
                      <a:pt x="372009" y="213284"/>
                    </a:cubicBezTo>
                    <a:cubicBezTo>
                      <a:pt x="375209" y="223800"/>
                      <a:pt x="376466" y="235458"/>
                      <a:pt x="375781" y="248260"/>
                    </a:cubicBezTo>
                    <a:cubicBezTo>
                      <a:pt x="375095" y="261062"/>
                      <a:pt x="374066" y="271806"/>
                      <a:pt x="372694" y="280493"/>
                    </a:cubicBezTo>
                    <a:cubicBezTo>
                      <a:pt x="353492" y="280950"/>
                      <a:pt x="337261" y="281064"/>
                      <a:pt x="324003" y="280836"/>
                    </a:cubicBezTo>
                    <a:cubicBezTo>
                      <a:pt x="310744" y="280607"/>
                      <a:pt x="297256" y="280950"/>
                      <a:pt x="283540" y="281864"/>
                    </a:cubicBezTo>
                    <a:cubicBezTo>
                      <a:pt x="283083" y="299238"/>
                      <a:pt x="282969" y="313525"/>
                      <a:pt x="283198" y="324727"/>
                    </a:cubicBezTo>
                    <a:cubicBezTo>
                      <a:pt x="283426" y="335928"/>
                      <a:pt x="283540" y="344958"/>
                      <a:pt x="283540" y="351816"/>
                    </a:cubicBezTo>
                    <a:cubicBezTo>
                      <a:pt x="292227" y="351816"/>
                      <a:pt x="300114" y="351816"/>
                      <a:pt x="307201" y="351816"/>
                    </a:cubicBezTo>
                    <a:cubicBezTo>
                      <a:pt x="314287" y="351816"/>
                      <a:pt x="321488" y="351816"/>
                      <a:pt x="328803" y="351816"/>
                    </a:cubicBezTo>
                    <a:cubicBezTo>
                      <a:pt x="336119" y="351816"/>
                      <a:pt x="343548" y="351930"/>
                      <a:pt x="351092" y="352159"/>
                    </a:cubicBezTo>
                    <a:cubicBezTo>
                      <a:pt x="358636" y="352387"/>
                      <a:pt x="367208" y="352502"/>
                      <a:pt x="376809" y="352502"/>
                    </a:cubicBezTo>
                    <a:cubicBezTo>
                      <a:pt x="379095" y="355702"/>
                      <a:pt x="380695" y="360388"/>
                      <a:pt x="381610" y="366561"/>
                    </a:cubicBezTo>
                    <a:cubicBezTo>
                      <a:pt x="382524" y="372733"/>
                      <a:pt x="382867" y="379134"/>
                      <a:pt x="382639" y="385763"/>
                    </a:cubicBezTo>
                    <a:cubicBezTo>
                      <a:pt x="382410" y="392392"/>
                      <a:pt x="381838" y="398793"/>
                      <a:pt x="380924" y="404965"/>
                    </a:cubicBezTo>
                    <a:cubicBezTo>
                      <a:pt x="380010" y="411138"/>
                      <a:pt x="378638" y="415824"/>
                      <a:pt x="376809" y="419024"/>
                    </a:cubicBezTo>
                    <a:cubicBezTo>
                      <a:pt x="364008" y="419024"/>
                      <a:pt x="350635" y="419024"/>
                      <a:pt x="336690" y="419024"/>
                    </a:cubicBezTo>
                    <a:cubicBezTo>
                      <a:pt x="322745" y="419024"/>
                      <a:pt x="308915" y="419024"/>
                      <a:pt x="295199" y="419024"/>
                    </a:cubicBezTo>
                    <a:cubicBezTo>
                      <a:pt x="281483" y="419024"/>
                      <a:pt x="268224" y="419024"/>
                      <a:pt x="255423" y="419024"/>
                    </a:cubicBezTo>
                    <a:cubicBezTo>
                      <a:pt x="242621" y="419024"/>
                      <a:pt x="230734" y="419024"/>
                      <a:pt x="219761" y="419024"/>
                    </a:cubicBezTo>
                    <a:cubicBezTo>
                      <a:pt x="219761" y="396164"/>
                      <a:pt x="219647" y="370332"/>
                      <a:pt x="219418" y="341529"/>
                    </a:cubicBezTo>
                    <a:cubicBezTo>
                      <a:pt x="219190" y="312725"/>
                      <a:pt x="219075" y="283464"/>
                      <a:pt x="219075" y="253746"/>
                    </a:cubicBezTo>
                    <a:cubicBezTo>
                      <a:pt x="219075" y="224028"/>
                      <a:pt x="219190" y="194882"/>
                      <a:pt x="219418" y="166307"/>
                    </a:cubicBezTo>
                    <a:cubicBezTo>
                      <a:pt x="219647" y="137732"/>
                      <a:pt x="219990" y="112243"/>
                      <a:pt x="220447" y="89840"/>
                    </a:cubicBezTo>
                    <a:cubicBezTo>
                      <a:pt x="228219" y="89840"/>
                      <a:pt x="238163" y="89840"/>
                      <a:pt x="250279" y="89840"/>
                    </a:cubicBezTo>
                    <a:cubicBezTo>
                      <a:pt x="262395" y="89840"/>
                      <a:pt x="275539" y="89726"/>
                      <a:pt x="289713" y="89497"/>
                    </a:cubicBezTo>
                    <a:cubicBezTo>
                      <a:pt x="303886" y="89269"/>
                      <a:pt x="318059" y="89040"/>
                      <a:pt x="332232" y="88811"/>
                    </a:cubicBezTo>
                    <a:cubicBezTo>
                      <a:pt x="346406" y="88583"/>
                      <a:pt x="359436" y="88469"/>
                      <a:pt x="371323" y="88469"/>
                    </a:cubicBezTo>
                    <a:close/>
                    <a:moveTo>
                      <a:pt x="2167604" y="83668"/>
                    </a:moveTo>
                    <a:cubicBezTo>
                      <a:pt x="2175720" y="83211"/>
                      <a:pt x="2183892" y="83211"/>
                      <a:pt x="2192122" y="83668"/>
                    </a:cubicBezTo>
                    <a:cubicBezTo>
                      <a:pt x="2207667" y="84582"/>
                      <a:pt x="2221726" y="88011"/>
                      <a:pt x="2234298" y="93955"/>
                    </a:cubicBezTo>
                    <a:cubicBezTo>
                      <a:pt x="2246871" y="99899"/>
                      <a:pt x="2257501" y="107785"/>
                      <a:pt x="2266188" y="117615"/>
                    </a:cubicBezTo>
                    <a:cubicBezTo>
                      <a:pt x="2274875" y="127445"/>
                      <a:pt x="2281504" y="138875"/>
                      <a:pt x="2286076" y="151905"/>
                    </a:cubicBezTo>
                    <a:cubicBezTo>
                      <a:pt x="2290648" y="164935"/>
                      <a:pt x="2292934" y="178994"/>
                      <a:pt x="2292934" y="194082"/>
                    </a:cubicBezTo>
                    <a:cubicBezTo>
                      <a:pt x="2292934" y="210084"/>
                      <a:pt x="2290648" y="226314"/>
                      <a:pt x="2286076" y="242774"/>
                    </a:cubicBezTo>
                    <a:cubicBezTo>
                      <a:pt x="2281504" y="259233"/>
                      <a:pt x="2274418" y="273863"/>
                      <a:pt x="2264817" y="286665"/>
                    </a:cubicBezTo>
                    <a:cubicBezTo>
                      <a:pt x="2270760" y="301295"/>
                      <a:pt x="2275904" y="313525"/>
                      <a:pt x="2280247" y="323355"/>
                    </a:cubicBezTo>
                    <a:cubicBezTo>
                      <a:pt x="2284591" y="333185"/>
                      <a:pt x="2288819" y="342672"/>
                      <a:pt x="2292934" y="351816"/>
                    </a:cubicBezTo>
                    <a:cubicBezTo>
                      <a:pt x="2297049" y="360960"/>
                      <a:pt x="2301392" y="370561"/>
                      <a:pt x="2305965" y="380619"/>
                    </a:cubicBezTo>
                    <a:cubicBezTo>
                      <a:pt x="2310536" y="390678"/>
                      <a:pt x="2316023" y="403251"/>
                      <a:pt x="2322424" y="418338"/>
                    </a:cubicBezTo>
                    <a:cubicBezTo>
                      <a:pt x="2319223" y="420624"/>
                      <a:pt x="2313966" y="422339"/>
                      <a:pt x="2306650" y="423482"/>
                    </a:cubicBezTo>
                    <a:cubicBezTo>
                      <a:pt x="2299335" y="424625"/>
                      <a:pt x="2291791" y="425196"/>
                      <a:pt x="2284019" y="425196"/>
                    </a:cubicBezTo>
                    <a:cubicBezTo>
                      <a:pt x="2275332" y="425196"/>
                      <a:pt x="2267331" y="424739"/>
                      <a:pt x="2260016" y="423825"/>
                    </a:cubicBezTo>
                    <a:cubicBezTo>
                      <a:pt x="2252701" y="422910"/>
                      <a:pt x="2247671" y="421310"/>
                      <a:pt x="2244928" y="419024"/>
                    </a:cubicBezTo>
                    <a:cubicBezTo>
                      <a:pt x="2241728" y="409880"/>
                      <a:pt x="2238870" y="402336"/>
                      <a:pt x="2236356" y="396393"/>
                    </a:cubicBezTo>
                    <a:cubicBezTo>
                      <a:pt x="2233841" y="390449"/>
                      <a:pt x="2231212" y="384163"/>
                      <a:pt x="2228469" y="377533"/>
                    </a:cubicBezTo>
                    <a:cubicBezTo>
                      <a:pt x="2225726" y="370904"/>
                      <a:pt x="2222526" y="363132"/>
                      <a:pt x="2218868" y="354216"/>
                    </a:cubicBezTo>
                    <a:cubicBezTo>
                      <a:pt x="2215210" y="345301"/>
                      <a:pt x="2210410" y="333528"/>
                      <a:pt x="2204466" y="318897"/>
                    </a:cubicBezTo>
                    <a:cubicBezTo>
                      <a:pt x="2202180" y="319355"/>
                      <a:pt x="2198294" y="320726"/>
                      <a:pt x="2192808" y="323012"/>
                    </a:cubicBezTo>
                    <a:cubicBezTo>
                      <a:pt x="2187321" y="325298"/>
                      <a:pt x="2180234" y="327127"/>
                      <a:pt x="2171548" y="328499"/>
                    </a:cubicBezTo>
                    <a:cubicBezTo>
                      <a:pt x="2172005" y="344501"/>
                      <a:pt x="2172462" y="356502"/>
                      <a:pt x="2172919" y="364503"/>
                    </a:cubicBezTo>
                    <a:cubicBezTo>
                      <a:pt x="2173376" y="372504"/>
                      <a:pt x="2173719" y="379134"/>
                      <a:pt x="2173948" y="384391"/>
                    </a:cubicBezTo>
                    <a:cubicBezTo>
                      <a:pt x="2174177" y="389649"/>
                      <a:pt x="2174520" y="394450"/>
                      <a:pt x="2174977" y="398793"/>
                    </a:cubicBezTo>
                    <a:cubicBezTo>
                      <a:pt x="2175434" y="403136"/>
                      <a:pt x="2175662" y="409423"/>
                      <a:pt x="2175662" y="417653"/>
                    </a:cubicBezTo>
                    <a:cubicBezTo>
                      <a:pt x="2171548" y="419939"/>
                      <a:pt x="2166404" y="421539"/>
                      <a:pt x="2160232" y="422453"/>
                    </a:cubicBezTo>
                    <a:cubicBezTo>
                      <a:pt x="2154060" y="423368"/>
                      <a:pt x="2147773" y="423825"/>
                      <a:pt x="2141373" y="423825"/>
                    </a:cubicBezTo>
                    <a:cubicBezTo>
                      <a:pt x="2128114" y="423825"/>
                      <a:pt x="2117141" y="421996"/>
                      <a:pt x="2108454" y="418338"/>
                    </a:cubicBezTo>
                    <a:cubicBezTo>
                      <a:pt x="2106625" y="371704"/>
                      <a:pt x="2105597" y="322784"/>
                      <a:pt x="2105368" y="271577"/>
                    </a:cubicBezTo>
                    <a:cubicBezTo>
                      <a:pt x="2105139" y="220371"/>
                      <a:pt x="2105254" y="162535"/>
                      <a:pt x="2105711" y="98070"/>
                    </a:cubicBezTo>
                    <a:cubicBezTo>
                      <a:pt x="2114855" y="93041"/>
                      <a:pt x="2127428" y="89154"/>
                      <a:pt x="2143430" y="86411"/>
                    </a:cubicBezTo>
                    <a:cubicBezTo>
                      <a:pt x="2151431" y="85040"/>
                      <a:pt x="2159489" y="84125"/>
                      <a:pt x="2167604" y="83668"/>
                    </a:cubicBezTo>
                    <a:close/>
                    <a:moveTo>
                      <a:pt x="1186530" y="83668"/>
                    </a:moveTo>
                    <a:cubicBezTo>
                      <a:pt x="1194645" y="83211"/>
                      <a:pt x="1202817" y="83211"/>
                      <a:pt x="1211047" y="83668"/>
                    </a:cubicBezTo>
                    <a:cubicBezTo>
                      <a:pt x="1226592" y="84582"/>
                      <a:pt x="1240651" y="88011"/>
                      <a:pt x="1253224" y="93955"/>
                    </a:cubicBezTo>
                    <a:cubicBezTo>
                      <a:pt x="1265797" y="99899"/>
                      <a:pt x="1276426" y="107785"/>
                      <a:pt x="1285113" y="117615"/>
                    </a:cubicBezTo>
                    <a:cubicBezTo>
                      <a:pt x="1293800" y="127445"/>
                      <a:pt x="1300430" y="138875"/>
                      <a:pt x="1305001" y="151905"/>
                    </a:cubicBezTo>
                    <a:cubicBezTo>
                      <a:pt x="1309573" y="164935"/>
                      <a:pt x="1311859" y="178994"/>
                      <a:pt x="1311859" y="194082"/>
                    </a:cubicBezTo>
                    <a:cubicBezTo>
                      <a:pt x="1311859" y="210084"/>
                      <a:pt x="1309573" y="226314"/>
                      <a:pt x="1305001" y="242774"/>
                    </a:cubicBezTo>
                    <a:cubicBezTo>
                      <a:pt x="1300430" y="259233"/>
                      <a:pt x="1293343" y="273863"/>
                      <a:pt x="1283742" y="286665"/>
                    </a:cubicBezTo>
                    <a:cubicBezTo>
                      <a:pt x="1289685" y="301295"/>
                      <a:pt x="1294829" y="313525"/>
                      <a:pt x="1299172" y="323355"/>
                    </a:cubicBezTo>
                    <a:cubicBezTo>
                      <a:pt x="1303516" y="333185"/>
                      <a:pt x="1307745" y="342672"/>
                      <a:pt x="1311859" y="351816"/>
                    </a:cubicBezTo>
                    <a:cubicBezTo>
                      <a:pt x="1315974" y="360960"/>
                      <a:pt x="1320318" y="370561"/>
                      <a:pt x="1324890" y="380619"/>
                    </a:cubicBezTo>
                    <a:cubicBezTo>
                      <a:pt x="1329462" y="390678"/>
                      <a:pt x="1334948" y="403251"/>
                      <a:pt x="1341349" y="418338"/>
                    </a:cubicBezTo>
                    <a:cubicBezTo>
                      <a:pt x="1338149" y="420624"/>
                      <a:pt x="1332891" y="422339"/>
                      <a:pt x="1325576" y="423482"/>
                    </a:cubicBezTo>
                    <a:cubicBezTo>
                      <a:pt x="1318260" y="424625"/>
                      <a:pt x="1310716" y="425196"/>
                      <a:pt x="1302944" y="425196"/>
                    </a:cubicBezTo>
                    <a:cubicBezTo>
                      <a:pt x="1294257" y="425196"/>
                      <a:pt x="1286256" y="424739"/>
                      <a:pt x="1278941" y="423825"/>
                    </a:cubicBezTo>
                    <a:cubicBezTo>
                      <a:pt x="1271626" y="422910"/>
                      <a:pt x="1266597" y="421310"/>
                      <a:pt x="1263854" y="419024"/>
                    </a:cubicBezTo>
                    <a:cubicBezTo>
                      <a:pt x="1260653" y="409880"/>
                      <a:pt x="1257796" y="402336"/>
                      <a:pt x="1255281" y="396393"/>
                    </a:cubicBezTo>
                    <a:cubicBezTo>
                      <a:pt x="1252766" y="390449"/>
                      <a:pt x="1250138" y="384163"/>
                      <a:pt x="1247394" y="377533"/>
                    </a:cubicBezTo>
                    <a:cubicBezTo>
                      <a:pt x="1244651" y="370904"/>
                      <a:pt x="1241451" y="363132"/>
                      <a:pt x="1237793" y="354216"/>
                    </a:cubicBezTo>
                    <a:cubicBezTo>
                      <a:pt x="1234135" y="345301"/>
                      <a:pt x="1229335" y="333528"/>
                      <a:pt x="1223391" y="318897"/>
                    </a:cubicBezTo>
                    <a:cubicBezTo>
                      <a:pt x="1221105" y="319355"/>
                      <a:pt x="1217219" y="320726"/>
                      <a:pt x="1211733" y="323012"/>
                    </a:cubicBezTo>
                    <a:cubicBezTo>
                      <a:pt x="1206246" y="325298"/>
                      <a:pt x="1199160" y="327127"/>
                      <a:pt x="1190473" y="328499"/>
                    </a:cubicBezTo>
                    <a:cubicBezTo>
                      <a:pt x="1190930" y="344501"/>
                      <a:pt x="1191387" y="356502"/>
                      <a:pt x="1191845" y="364503"/>
                    </a:cubicBezTo>
                    <a:cubicBezTo>
                      <a:pt x="1192302" y="372504"/>
                      <a:pt x="1192645" y="379134"/>
                      <a:pt x="1192873" y="384391"/>
                    </a:cubicBezTo>
                    <a:cubicBezTo>
                      <a:pt x="1193102" y="389649"/>
                      <a:pt x="1193445" y="394450"/>
                      <a:pt x="1193902" y="398793"/>
                    </a:cubicBezTo>
                    <a:cubicBezTo>
                      <a:pt x="1194359" y="403136"/>
                      <a:pt x="1194588" y="409423"/>
                      <a:pt x="1194588" y="417653"/>
                    </a:cubicBezTo>
                    <a:cubicBezTo>
                      <a:pt x="1190473" y="419939"/>
                      <a:pt x="1185329" y="421539"/>
                      <a:pt x="1179157" y="422453"/>
                    </a:cubicBezTo>
                    <a:cubicBezTo>
                      <a:pt x="1172985" y="423368"/>
                      <a:pt x="1166698" y="423825"/>
                      <a:pt x="1160298" y="423825"/>
                    </a:cubicBezTo>
                    <a:cubicBezTo>
                      <a:pt x="1147039" y="423825"/>
                      <a:pt x="1136066" y="421996"/>
                      <a:pt x="1127379" y="418338"/>
                    </a:cubicBezTo>
                    <a:cubicBezTo>
                      <a:pt x="1125551" y="371704"/>
                      <a:pt x="1124522" y="322784"/>
                      <a:pt x="1124293" y="271577"/>
                    </a:cubicBezTo>
                    <a:cubicBezTo>
                      <a:pt x="1124065" y="220371"/>
                      <a:pt x="1124179" y="162535"/>
                      <a:pt x="1124636" y="98070"/>
                    </a:cubicBezTo>
                    <a:cubicBezTo>
                      <a:pt x="1133780" y="93041"/>
                      <a:pt x="1146353" y="89154"/>
                      <a:pt x="1162355" y="86411"/>
                    </a:cubicBezTo>
                    <a:cubicBezTo>
                      <a:pt x="1170356" y="85040"/>
                      <a:pt x="1178414" y="84125"/>
                      <a:pt x="1186530" y="83668"/>
                    </a:cubicBezTo>
                    <a:close/>
                    <a:moveTo>
                      <a:pt x="1951330" y="82296"/>
                    </a:moveTo>
                    <a:cubicBezTo>
                      <a:pt x="1957273" y="82296"/>
                      <a:pt x="1963217" y="82754"/>
                      <a:pt x="1969160" y="83668"/>
                    </a:cubicBezTo>
                    <a:cubicBezTo>
                      <a:pt x="1975104" y="84582"/>
                      <a:pt x="1980591" y="86411"/>
                      <a:pt x="1985620" y="89154"/>
                    </a:cubicBezTo>
                    <a:cubicBezTo>
                      <a:pt x="1997964" y="140361"/>
                      <a:pt x="2011223" y="193510"/>
                      <a:pt x="2025396" y="248603"/>
                    </a:cubicBezTo>
                    <a:cubicBezTo>
                      <a:pt x="2039569" y="303695"/>
                      <a:pt x="2053285" y="360274"/>
                      <a:pt x="2066544" y="418338"/>
                    </a:cubicBezTo>
                    <a:cubicBezTo>
                      <a:pt x="2062429" y="420167"/>
                      <a:pt x="2056829" y="421425"/>
                      <a:pt x="2049742" y="422110"/>
                    </a:cubicBezTo>
                    <a:cubicBezTo>
                      <a:pt x="2042655" y="422796"/>
                      <a:pt x="2035455" y="423139"/>
                      <a:pt x="2028139" y="423139"/>
                    </a:cubicBezTo>
                    <a:cubicBezTo>
                      <a:pt x="2020367" y="423139"/>
                      <a:pt x="2013509" y="422796"/>
                      <a:pt x="2007565" y="422110"/>
                    </a:cubicBezTo>
                    <a:cubicBezTo>
                      <a:pt x="2001622" y="421425"/>
                      <a:pt x="1998193" y="419939"/>
                      <a:pt x="1997278" y="417653"/>
                    </a:cubicBezTo>
                    <a:cubicBezTo>
                      <a:pt x="1993621" y="404851"/>
                      <a:pt x="1990535" y="393421"/>
                      <a:pt x="1988020" y="383363"/>
                    </a:cubicBezTo>
                    <a:cubicBezTo>
                      <a:pt x="1985506" y="373304"/>
                      <a:pt x="1982420" y="363246"/>
                      <a:pt x="1978762" y="353187"/>
                    </a:cubicBezTo>
                    <a:cubicBezTo>
                      <a:pt x="1973733" y="352730"/>
                      <a:pt x="1969160" y="352387"/>
                      <a:pt x="1965046" y="352159"/>
                    </a:cubicBezTo>
                    <a:cubicBezTo>
                      <a:pt x="1960931" y="351930"/>
                      <a:pt x="1956588" y="351816"/>
                      <a:pt x="1952016" y="351816"/>
                    </a:cubicBezTo>
                    <a:cubicBezTo>
                      <a:pt x="1947444" y="351816"/>
                      <a:pt x="1942414" y="351816"/>
                      <a:pt x="1936928" y="351816"/>
                    </a:cubicBezTo>
                    <a:cubicBezTo>
                      <a:pt x="1931442" y="351816"/>
                      <a:pt x="1924812" y="352044"/>
                      <a:pt x="1917040" y="352502"/>
                    </a:cubicBezTo>
                    <a:cubicBezTo>
                      <a:pt x="1913382" y="365303"/>
                      <a:pt x="1910524" y="377305"/>
                      <a:pt x="1908467" y="388506"/>
                    </a:cubicBezTo>
                    <a:cubicBezTo>
                      <a:pt x="1906410" y="399708"/>
                      <a:pt x="1904695" y="409194"/>
                      <a:pt x="1903324" y="416967"/>
                    </a:cubicBezTo>
                    <a:cubicBezTo>
                      <a:pt x="1901952" y="417881"/>
                      <a:pt x="1898295" y="419253"/>
                      <a:pt x="1892351" y="421082"/>
                    </a:cubicBezTo>
                    <a:cubicBezTo>
                      <a:pt x="1886407" y="422910"/>
                      <a:pt x="1879321" y="423825"/>
                      <a:pt x="1871091" y="423825"/>
                    </a:cubicBezTo>
                    <a:cubicBezTo>
                      <a:pt x="1865605" y="423825"/>
                      <a:pt x="1860004" y="423253"/>
                      <a:pt x="1854289" y="422110"/>
                    </a:cubicBezTo>
                    <a:cubicBezTo>
                      <a:pt x="1848574" y="420967"/>
                      <a:pt x="1842745" y="418567"/>
                      <a:pt x="1836801" y="414909"/>
                    </a:cubicBezTo>
                    <a:cubicBezTo>
                      <a:pt x="1841830" y="391135"/>
                      <a:pt x="1846517" y="369761"/>
                      <a:pt x="1850860" y="350787"/>
                    </a:cubicBezTo>
                    <a:cubicBezTo>
                      <a:pt x="1855203" y="331813"/>
                      <a:pt x="1859318" y="314097"/>
                      <a:pt x="1863204" y="297638"/>
                    </a:cubicBezTo>
                    <a:cubicBezTo>
                      <a:pt x="1867091" y="281178"/>
                      <a:pt x="1870863" y="265291"/>
                      <a:pt x="1874520" y="249975"/>
                    </a:cubicBezTo>
                    <a:cubicBezTo>
                      <a:pt x="1878178" y="234658"/>
                      <a:pt x="1881950" y="218885"/>
                      <a:pt x="1885836" y="202654"/>
                    </a:cubicBezTo>
                    <a:cubicBezTo>
                      <a:pt x="1889722" y="186424"/>
                      <a:pt x="1893837" y="168936"/>
                      <a:pt x="1898180" y="150191"/>
                    </a:cubicBezTo>
                    <a:cubicBezTo>
                      <a:pt x="1902524" y="131445"/>
                      <a:pt x="1907439" y="110643"/>
                      <a:pt x="1912925" y="87783"/>
                    </a:cubicBezTo>
                    <a:cubicBezTo>
                      <a:pt x="1916583" y="86411"/>
                      <a:pt x="1921955" y="85154"/>
                      <a:pt x="1929041" y="84011"/>
                    </a:cubicBezTo>
                    <a:cubicBezTo>
                      <a:pt x="1936128" y="82868"/>
                      <a:pt x="1943557" y="82296"/>
                      <a:pt x="1951330" y="82296"/>
                    </a:cubicBezTo>
                    <a:close/>
                    <a:moveTo>
                      <a:pt x="522580" y="82296"/>
                    </a:moveTo>
                    <a:cubicBezTo>
                      <a:pt x="528524" y="82296"/>
                      <a:pt x="534467" y="82754"/>
                      <a:pt x="540411" y="83668"/>
                    </a:cubicBezTo>
                    <a:cubicBezTo>
                      <a:pt x="546354" y="84582"/>
                      <a:pt x="551841" y="86411"/>
                      <a:pt x="556870" y="89154"/>
                    </a:cubicBezTo>
                    <a:cubicBezTo>
                      <a:pt x="569214" y="140361"/>
                      <a:pt x="582473" y="193510"/>
                      <a:pt x="596646" y="248603"/>
                    </a:cubicBezTo>
                    <a:cubicBezTo>
                      <a:pt x="610820" y="303695"/>
                      <a:pt x="624536" y="360274"/>
                      <a:pt x="637794" y="418338"/>
                    </a:cubicBezTo>
                    <a:cubicBezTo>
                      <a:pt x="633680" y="420167"/>
                      <a:pt x="628079" y="421425"/>
                      <a:pt x="620992" y="422110"/>
                    </a:cubicBezTo>
                    <a:cubicBezTo>
                      <a:pt x="613906" y="422796"/>
                      <a:pt x="606705" y="423139"/>
                      <a:pt x="599390" y="423139"/>
                    </a:cubicBezTo>
                    <a:cubicBezTo>
                      <a:pt x="591617" y="423139"/>
                      <a:pt x="584759" y="422796"/>
                      <a:pt x="578816" y="422110"/>
                    </a:cubicBezTo>
                    <a:cubicBezTo>
                      <a:pt x="572872" y="421425"/>
                      <a:pt x="569443" y="419939"/>
                      <a:pt x="568529" y="417653"/>
                    </a:cubicBezTo>
                    <a:cubicBezTo>
                      <a:pt x="564871" y="404851"/>
                      <a:pt x="561785" y="393421"/>
                      <a:pt x="559270" y="383363"/>
                    </a:cubicBezTo>
                    <a:cubicBezTo>
                      <a:pt x="556756" y="373304"/>
                      <a:pt x="553670" y="363246"/>
                      <a:pt x="550012" y="353187"/>
                    </a:cubicBezTo>
                    <a:cubicBezTo>
                      <a:pt x="544983" y="352730"/>
                      <a:pt x="540411" y="352387"/>
                      <a:pt x="536296" y="352159"/>
                    </a:cubicBezTo>
                    <a:cubicBezTo>
                      <a:pt x="532181" y="351930"/>
                      <a:pt x="527838" y="351816"/>
                      <a:pt x="523266" y="351816"/>
                    </a:cubicBezTo>
                    <a:cubicBezTo>
                      <a:pt x="518694" y="351816"/>
                      <a:pt x="513665" y="351816"/>
                      <a:pt x="508178" y="351816"/>
                    </a:cubicBezTo>
                    <a:cubicBezTo>
                      <a:pt x="502692" y="351816"/>
                      <a:pt x="496062" y="352044"/>
                      <a:pt x="488290" y="352502"/>
                    </a:cubicBezTo>
                    <a:cubicBezTo>
                      <a:pt x="484632" y="365303"/>
                      <a:pt x="481775" y="377305"/>
                      <a:pt x="479717" y="388506"/>
                    </a:cubicBezTo>
                    <a:cubicBezTo>
                      <a:pt x="477660" y="399708"/>
                      <a:pt x="475946" y="409194"/>
                      <a:pt x="474574" y="416967"/>
                    </a:cubicBezTo>
                    <a:cubicBezTo>
                      <a:pt x="473202" y="417881"/>
                      <a:pt x="469545" y="419253"/>
                      <a:pt x="463601" y="421082"/>
                    </a:cubicBezTo>
                    <a:cubicBezTo>
                      <a:pt x="457657" y="422910"/>
                      <a:pt x="450571" y="423825"/>
                      <a:pt x="442341" y="423825"/>
                    </a:cubicBezTo>
                    <a:cubicBezTo>
                      <a:pt x="436855" y="423825"/>
                      <a:pt x="431254" y="423253"/>
                      <a:pt x="425539" y="422110"/>
                    </a:cubicBezTo>
                    <a:cubicBezTo>
                      <a:pt x="419824" y="420967"/>
                      <a:pt x="413995" y="418567"/>
                      <a:pt x="408051" y="414909"/>
                    </a:cubicBezTo>
                    <a:cubicBezTo>
                      <a:pt x="413080" y="391135"/>
                      <a:pt x="417767" y="369761"/>
                      <a:pt x="422110" y="350787"/>
                    </a:cubicBezTo>
                    <a:cubicBezTo>
                      <a:pt x="426454" y="331813"/>
                      <a:pt x="430568" y="314097"/>
                      <a:pt x="434455" y="297638"/>
                    </a:cubicBezTo>
                    <a:cubicBezTo>
                      <a:pt x="438341" y="281178"/>
                      <a:pt x="442113" y="265291"/>
                      <a:pt x="445770" y="249975"/>
                    </a:cubicBezTo>
                    <a:cubicBezTo>
                      <a:pt x="449428" y="234658"/>
                      <a:pt x="453200" y="218885"/>
                      <a:pt x="457086" y="202654"/>
                    </a:cubicBezTo>
                    <a:cubicBezTo>
                      <a:pt x="460972" y="186424"/>
                      <a:pt x="465087" y="168936"/>
                      <a:pt x="469430" y="150191"/>
                    </a:cubicBezTo>
                    <a:cubicBezTo>
                      <a:pt x="473774" y="131445"/>
                      <a:pt x="478689" y="110643"/>
                      <a:pt x="484175" y="87783"/>
                    </a:cubicBezTo>
                    <a:cubicBezTo>
                      <a:pt x="487833" y="86411"/>
                      <a:pt x="493205" y="85154"/>
                      <a:pt x="500291" y="84011"/>
                    </a:cubicBezTo>
                    <a:cubicBezTo>
                      <a:pt x="507378" y="82868"/>
                      <a:pt x="514808" y="82296"/>
                      <a:pt x="522580" y="82296"/>
                    </a:cubicBezTo>
                    <a:close/>
                    <a:moveTo>
                      <a:pt x="1437361" y="80239"/>
                    </a:moveTo>
                    <a:cubicBezTo>
                      <a:pt x="1453820" y="80239"/>
                      <a:pt x="1470851" y="82182"/>
                      <a:pt x="1488453" y="86068"/>
                    </a:cubicBezTo>
                    <a:cubicBezTo>
                      <a:pt x="1506055" y="89954"/>
                      <a:pt x="1520800" y="96698"/>
                      <a:pt x="1532687" y="106299"/>
                    </a:cubicBezTo>
                    <a:cubicBezTo>
                      <a:pt x="1542288" y="113615"/>
                      <a:pt x="1548689" y="122987"/>
                      <a:pt x="1551889" y="134417"/>
                    </a:cubicBezTo>
                    <a:cubicBezTo>
                      <a:pt x="1555090" y="145847"/>
                      <a:pt x="1555547" y="157506"/>
                      <a:pt x="1553261" y="169393"/>
                    </a:cubicBezTo>
                    <a:cubicBezTo>
                      <a:pt x="1550975" y="181280"/>
                      <a:pt x="1546517" y="192367"/>
                      <a:pt x="1539888" y="202654"/>
                    </a:cubicBezTo>
                    <a:cubicBezTo>
                      <a:pt x="1533259" y="212941"/>
                      <a:pt x="1524686" y="220828"/>
                      <a:pt x="1514170" y="226314"/>
                    </a:cubicBezTo>
                    <a:cubicBezTo>
                      <a:pt x="1532001" y="234087"/>
                      <a:pt x="1546517" y="246888"/>
                      <a:pt x="1557719" y="264719"/>
                    </a:cubicBezTo>
                    <a:cubicBezTo>
                      <a:pt x="1568920" y="282550"/>
                      <a:pt x="1575207" y="302438"/>
                      <a:pt x="1576578" y="324384"/>
                    </a:cubicBezTo>
                    <a:cubicBezTo>
                      <a:pt x="1577493" y="340386"/>
                      <a:pt x="1574064" y="355816"/>
                      <a:pt x="1566291" y="370675"/>
                    </a:cubicBezTo>
                    <a:cubicBezTo>
                      <a:pt x="1558519" y="385534"/>
                      <a:pt x="1546632" y="398222"/>
                      <a:pt x="1530630" y="408737"/>
                    </a:cubicBezTo>
                    <a:cubicBezTo>
                      <a:pt x="1521486" y="415138"/>
                      <a:pt x="1509484" y="419710"/>
                      <a:pt x="1494625" y="422453"/>
                    </a:cubicBezTo>
                    <a:cubicBezTo>
                      <a:pt x="1479766" y="425196"/>
                      <a:pt x="1464336" y="426568"/>
                      <a:pt x="1448334" y="426568"/>
                    </a:cubicBezTo>
                    <a:cubicBezTo>
                      <a:pt x="1425474" y="426568"/>
                      <a:pt x="1403985" y="424053"/>
                      <a:pt x="1383868" y="419024"/>
                    </a:cubicBezTo>
                    <a:cubicBezTo>
                      <a:pt x="1382954" y="366903"/>
                      <a:pt x="1382268" y="312497"/>
                      <a:pt x="1381811" y="255804"/>
                    </a:cubicBezTo>
                    <a:cubicBezTo>
                      <a:pt x="1381354" y="199111"/>
                      <a:pt x="1381354" y="142875"/>
                      <a:pt x="1381811" y="87097"/>
                    </a:cubicBezTo>
                    <a:cubicBezTo>
                      <a:pt x="1388212" y="84811"/>
                      <a:pt x="1396327" y="83096"/>
                      <a:pt x="1406157" y="81953"/>
                    </a:cubicBezTo>
                    <a:cubicBezTo>
                      <a:pt x="1415987" y="80810"/>
                      <a:pt x="1426388" y="80239"/>
                      <a:pt x="1437361" y="80239"/>
                    </a:cubicBezTo>
                    <a:close/>
                    <a:moveTo>
                      <a:pt x="2408149" y="79210"/>
                    </a:moveTo>
                    <a:cubicBezTo>
                      <a:pt x="2421865" y="78982"/>
                      <a:pt x="2435352" y="80010"/>
                      <a:pt x="2448611" y="82296"/>
                    </a:cubicBezTo>
                    <a:cubicBezTo>
                      <a:pt x="2471014" y="85954"/>
                      <a:pt x="2489416" y="94412"/>
                      <a:pt x="2503818" y="107671"/>
                    </a:cubicBezTo>
                    <a:cubicBezTo>
                      <a:pt x="2518220" y="120930"/>
                      <a:pt x="2529535" y="135789"/>
                      <a:pt x="2537765" y="152248"/>
                    </a:cubicBezTo>
                    <a:cubicBezTo>
                      <a:pt x="2545995" y="168707"/>
                      <a:pt x="2551710" y="185281"/>
                      <a:pt x="2554910" y="201968"/>
                    </a:cubicBezTo>
                    <a:cubicBezTo>
                      <a:pt x="2558111" y="218656"/>
                      <a:pt x="2559939" y="232258"/>
                      <a:pt x="2560396" y="242774"/>
                    </a:cubicBezTo>
                    <a:cubicBezTo>
                      <a:pt x="2561311" y="256947"/>
                      <a:pt x="2560968" y="272492"/>
                      <a:pt x="2559368" y="289408"/>
                    </a:cubicBezTo>
                    <a:cubicBezTo>
                      <a:pt x="2557768" y="306324"/>
                      <a:pt x="2553653" y="322784"/>
                      <a:pt x="2547023" y="338786"/>
                    </a:cubicBezTo>
                    <a:cubicBezTo>
                      <a:pt x="2540394" y="354788"/>
                      <a:pt x="2530564" y="369532"/>
                      <a:pt x="2517534" y="383020"/>
                    </a:cubicBezTo>
                    <a:cubicBezTo>
                      <a:pt x="2504504" y="396507"/>
                      <a:pt x="2486787" y="406680"/>
                      <a:pt x="2464384" y="413538"/>
                    </a:cubicBezTo>
                    <a:cubicBezTo>
                      <a:pt x="2445182" y="419481"/>
                      <a:pt x="2425751" y="422453"/>
                      <a:pt x="2406091" y="422453"/>
                    </a:cubicBezTo>
                    <a:cubicBezTo>
                      <a:pt x="2389632" y="422453"/>
                      <a:pt x="2375230" y="420624"/>
                      <a:pt x="2362886" y="416967"/>
                    </a:cubicBezTo>
                    <a:cubicBezTo>
                      <a:pt x="2362886" y="381762"/>
                      <a:pt x="2362772" y="350444"/>
                      <a:pt x="2362543" y="323012"/>
                    </a:cubicBezTo>
                    <a:cubicBezTo>
                      <a:pt x="2362314" y="295580"/>
                      <a:pt x="2362086" y="269177"/>
                      <a:pt x="2361857" y="243802"/>
                    </a:cubicBezTo>
                    <a:cubicBezTo>
                      <a:pt x="2361629" y="218428"/>
                      <a:pt x="2361629" y="192939"/>
                      <a:pt x="2361857" y="167336"/>
                    </a:cubicBezTo>
                    <a:cubicBezTo>
                      <a:pt x="2362086" y="141732"/>
                      <a:pt x="2362429" y="112929"/>
                      <a:pt x="2362886" y="80925"/>
                    </a:cubicBezTo>
                    <a:cubicBezTo>
                      <a:pt x="2379345" y="80010"/>
                      <a:pt x="2394433" y="79439"/>
                      <a:pt x="2408149" y="79210"/>
                    </a:cubicBezTo>
                    <a:close/>
                    <a:moveTo>
                      <a:pt x="722224" y="79210"/>
                    </a:moveTo>
                    <a:cubicBezTo>
                      <a:pt x="735940" y="78982"/>
                      <a:pt x="749427" y="80010"/>
                      <a:pt x="762686" y="82296"/>
                    </a:cubicBezTo>
                    <a:cubicBezTo>
                      <a:pt x="785089" y="85954"/>
                      <a:pt x="803491" y="94412"/>
                      <a:pt x="817893" y="107671"/>
                    </a:cubicBezTo>
                    <a:cubicBezTo>
                      <a:pt x="832295" y="120930"/>
                      <a:pt x="843610" y="135789"/>
                      <a:pt x="851840" y="152248"/>
                    </a:cubicBezTo>
                    <a:cubicBezTo>
                      <a:pt x="860070" y="168707"/>
                      <a:pt x="865785" y="185281"/>
                      <a:pt x="868985" y="201968"/>
                    </a:cubicBezTo>
                    <a:cubicBezTo>
                      <a:pt x="872185" y="218656"/>
                      <a:pt x="874014" y="232258"/>
                      <a:pt x="874472" y="242774"/>
                    </a:cubicBezTo>
                    <a:cubicBezTo>
                      <a:pt x="875386" y="256947"/>
                      <a:pt x="875043" y="272492"/>
                      <a:pt x="873443" y="289408"/>
                    </a:cubicBezTo>
                    <a:cubicBezTo>
                      <a:pt x="871843" y="306324"/>
                      <a:pt x="867728" y="322784"/>
                      <a:pt x="861098" y="338786"/>
                    </a:cubicBezTo>
                    <a:cubicBezTo>
                      <a:pt x="854469" y="354788"/>
                      <a:pt x="844639" y="369532"/>
                      <a:pt x="831609" y="383020"/>
                    </a:cubicBezTo>
                    <a:cubicBezTo>
                      <a:pt x="818579" y="396507"/>
                      <a:pt x="800862" y="406680"/>
                      <a:pt x="778459" y="413538"/>
                    </a:cubicBezTo>
                    <a:cubicBezTo>
                      <a:pt x="759257" y="419481"/>
                      <a:pt x="739826" y="422453"/>
                      <a:pt x="720166" y="422453"/>
                    </a:cubicBezTo>
                    <a:cubicBezTo>
                      <a:pt x="703707" y="422453"/>
                      <a:pt x="689305" y="420624"/>
                      <a:pt x="676961" y="416967"/>
                    </a:cubicBezTo>
                    <a:cubicBezTo>
                      <a:pt x="676961" y="381762"/>
                      <a:pt x="676847" y="350444"/>
                      <a:pt x="676618" y="323012"/>
                    </a:cubicBezTo>
                    <a:cubicBezTo>
                      <a:pt x="676390" y="295580"/>
                      <a:pt x="676161" y="269177"/>
                      <a:pt x="675932" y="243802"/>
                    </a:cubicBezTo>
                    <a:cubicBezTo>
                      <a:pt x="675704" y="218428"/>
                      <a:pt x="675704" y="192939"/>
                      <a:pt x="675932" y="167336"/>
                    </a:cubicBezTo>
                    <a:cubicBezTo>
                      <a:pt x="676161" y="141732"/>
                      <a:pt x="676504" y="112929"/>
                      <a:pt x="676961" y="80925"/>
                    </a:cubicBezTo>
                    <a:cubicBezTo>
                      <a:pt x="693420" y="80010"/>
                      <a:pt x="708508" y="79439"/>
                      <a:pt x="722224" y="79210"/>
                    </a:cubicBezTo>
                    <a:close/>
                    <a:moveTo>
                      <a:pt x="1707109" y="78867"/>
                    </a:moveTo>
                    <a:cubicBezTo>
                      <a:pt x="1726311" y="78867"/>
                      <a:pt x="1742999" y="84582"/>
                      <a:pt x="1757172" y="96012"/>
                    </a:cubicBezTo>
                    <a:cubicBezTo>
                      <a:pt x="1771345" y="107442"/>
                      <a:pt x="1783233" y="121844"/>
                      <a:pt x="1792834" y="139218"/>
                    </a:cubicBezTo>
                    <a:cubicBezTo>
                      <a:pt x="1802435" y="156591"/>
                      <a:pt x="1809636" y="175337"/>
                      <a:pt x="1814436" y="195453"/>
                    </a:cubicBezTo>
                    <a:cubicBezTo>
                      <a:pt x="1819237" y="215570"/>
                      <a:pt x="1821637" y="234544"/>
                      <a:pt x="1821637" y="252375"/>
                    </a:cubicBezTo>
                    <a:cubicBezTo>
                      <a:pt x="1821637" y="271577"/>
                      <a:pt x="1819923" y="289980"/>
                      <a:pt x="1816494" y="307582"/>
                    </a:cubicBezTo>
                    <a:cubicBezTo>
                      <a:pt x="1813065" y="325184"/>
                      <a:pt x="1808150" y="341186"/>
                      <a:pt x="1801749" y="355588"/>
                    </a:cubicBezTo>
                    <a:cubicBezTo>
                      <a:pt x="1795349" y="369990"/>
                      <a:pt x="1787919" y="382448"/>
                      <a:pt x="1779461" y="392964"/>
                    </a:cubicBezTo>
                    <a:cubicBezTo>
                      <a:pt x="1771003" y="403479"/>
                      <a:pt x="1761516" y="411709"/>
                      <a:pt x="1751000" y="417653"/>
                    </a:cubicBezTo>
                    <a:cubicBezTo>
                      <a:pt x="1744599" y="421310"/>
                      <a:pt x="1737741" y="424396"/>
                      <a:pt x="1730426" y="426911"/>
                    </a:cubicBezTo>
                    <a:cubicBezTo>
                      <a:pt x="1723111" y="429426"/>
                      <a:pt x="1715110" y="430683"/>
                      <a:pt x="1706423" y="430683"/>
                    </a:cubicBezTo>
                    <a:cubicBezTo>
                      <a:pt x="1691335" y="430683"/>
                      <a:pt x="1673733" y="426111"/>
                      <a:pt x="1653616" y="416967"/>
                    </a:cubicBezTo>
                    <a:cubicBezTo>
                      <a:pt x="1645844" y="413309"/>
                      <a:pt x="1638186" y="406337"/>
                      <a:pt x="1630642" y="396050"/>
                    </a:cubicBezTo>
                    <a:cubicBezTo>
                      <a:pt x="1623098" y="385763"/>
                      <a:pt x="1616469" y="373533"/>
                      <a:pt x="1610754" y="359360"/>
                    </a:cubicBezTo>
                    <a:cubicBezTo>
                      <a:pt x="1605039" y="345186"/>
                      <a:pt x="1600353" y="329413"/>
                      <a:pt x="1596695" y="312039"/>
                    </a:cubicBezTo>
                    <a:cubicBezTo>
                      <a:pt x="1593037" y="294666"/>
                      <a:pt x="1591209" y="276835"/>
                      <a:pt x="1591209" y="258547"/>
                    </a:cubicBezTo>
                    <a:cubicBezTo>
                      <a:pt x="1591209" y="242088"/>
                      <a:pt x="1593152" y="223457"/>
                      <a:pt x="1597038" y="202654"/>
                    </a:cubicBezTo>
                    <a:cubicBezTo>
                      <a:pt x="1600924" y="181852"/>
                      <a:pt x="1607325" y="162306"/>
                      <a:pt x="1616240" y="144018"/>
                    </a:cubicBezTo>
                    <a:cubicBezTo>
                      <a:pt x="1625156" y="125730"/>
                      <a:pt x="1637043" y="110300"/>
                      <a:pt x="1651902" y="97727"/>
                    </a:cubicBezTo>
                    <a:cubicBezTo>
                      <a:pt x="1666761" y="85154"/>
                      <a:pt x="1685163" y="78867"/>
                      <a:pt x="1707109" y="78867"/>
                    </a:cubicBezTo>
                    <a:close/>
                    <a:moveTo>
                      <a:pt x="37034" y="0"/>
                    </a:moveTo>
                    <a:cubicBezTo>
                      <a:pt x="44806" y="0"/>
                      <a:pt x="52464" y="800"/>
                      <a:pt x="60008" y="2401"/>
                    </a:cubicBezTo>
                    <a:cubicBezTo>
                      <a:pt x="67551" y="4001"/>
                      <a:pt x="74295" y="6401"/>
                      <a:pt x="80239" y="9602"/>
                    </a:cubicBezTo>
                    <a:cubicBezTo>
                      <a:pt x="79782" y="14174"/>
                      <a:pt x="79439" y="23203"/>
                      <a:pt x="79210" y="36691"/>
                    </a:cubicBezTo>
                    <a:cubicBezTo>
                      <a:pt x="78982" y="50178"/>
                      <a:pt x="78867" y="66294"/>
                      <a:pt x="78867" y="85040"/>
                    </a:cubicBezTo>
                    <a:cubicBezTo>
                      <a:pt x="78867" y="103785"/>
                      <a:pt x="78982" y="124359"/>
                      <a:pt x="79210" y="146762"/>
                    </a:cubicBezTo>
                    <a:cubicBezTo>
                      <a:pt x="79439" y="169164"/>
                      <a:pt x="79553" y="191567"/>
                      <a:pt x="79553" y="213970"/>
                    </a:cubicBezTo>
                    <a:cubicBezTo>
                      <a:pt x="79553" y="236373"/>
                      <a:pt x="79667" y="257976"/>
                      <a:pt x="79896" y="278778"/>
                    </a:cubicBezTo>
                    <a:cubicBezTo>
                      <a:pt x="80125" y="299581"/>
                      <a:pt x="80239" y="317983"/>
                      <a:pt x="80239" y="333985"/>
                    </a:cubicBezTo>
                    <a:cubicBezTo>
                      <a:pt x="98984" y="333528"/>
                      <a:pt x="114529" y="333414"/>
                      <a:pt x="126873" y="333642"/>
                    </a:cubicBezTo>
                    <a:cubicBezTo>
                      <a:pt x="139218" y="333871"/>
                      <a:pt x="152705" y="333985"/>
                      <a:pt x="167336" y="333985"/>
                    </a:cubicBezTo>
                    <a:cubicBezTo>
                      <a:pt x="170079" y="337185"/>
                      <a:pt x="172136" y="342443"/>
                      <a:pt x="173508" y="349758"/>
                    </a:cubicBezTo>
                    <a:cubicBezTo>
                      <a:pt x="174879" y="357074"/>
                      <a:pt x="175565" y="365075"/>
                      <a:pt x="175565" y="373761"/>
                    </a:cubicBezTo>
                    <a:cubicBezTo>
                      <a:pt x="175565" y="382448"/>
                      <a:pt x="175108" y="390792"/>
                      <a:pt x="174194" y="398793"/>
                    </a:cubicBezTo>
                    <a:cubicBezTo>
                      <a:pt x="173279" y="406794"/>
                      <a:pt x="171679" y="412852"/>
                      <a:pt x="169393" y="416967"/>
                    </a:cubicBezTo>
                    <a:cubicBezTo>
                      <a:pt x="144704" y="417881"/>
                      <a:pt x="118758" y="418453"/>
                      <a:pt x="91555" y="418681"/>
                    </a:cubicBezTo>
                    <a:cubicBezTo>
                      <a:pt x="64351" y="418910"/>
                      <a:pt x="34519" y="418796"/>
                      <a:pt x="2058" y="418338"/>
                    </a:cubicBezTo>
                    <a:cubicBezTo>
                      <a:pt x="2515" y="405994"/>
                      <a:pt x="2743" y="388849"/>
                      <a:pt x="2743" y="366903"/>
                    </a:cubicBezTo>
                    <a:cubicBezTo>
                      <a:pt x="2743" y="344958"/>
                      <a:pt x="2629" y="320726"/>
                      <a:pt x="2401" y="294209"/>
                    </a:cubicBezTo>
                    <a:cubicBezTo>
                      <a:pt x="2172" y="267691"/>
                      <a:pt x="1943" y="239916"/>
                      <a:pt x="1715" y="210884"/>
                    </a:cubicBezTo>
                    <a:cubicBezTo>
                      <a:pt x="1486" y="181852"/>
                      <a:pt x="1258" y="154305"/>
                      <a:pt x="1029" y="128245"/>
                    </a:cubicBezTo>
                    <a:cubicBezTo>
                      <a:pt x="800" y="102185"/>
                      <a:pt x="572" y="78524"/>
                      <a:pt x="343" y="57265"/>
                    </a:cubicBezTo>
                    <a:cubicBezTo>
                      <a:pt x="115" y="36005"/>
                      <a:pt x="0" y="19889"/>
                      <a:pt x="0" y="8916"/>
                    </a:cubicBezTo>
                    <a:cubicBezTo>
                      <a:pt x="5029" y="5715"/>
                      <a:pt x="10744" y="3429"/>
                      <a:pt x="17145" y="2058"/>
                    </a:cubicBezTo>
                    <a:cubicBezTo>
                      <a:pt x="23546" y="686"/>
                      <a:pt x="30175" y="0"/>
                      <a:pt x="370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 cap="rnd">
                <a:solidFill>
                  <a:srgbClr val="7D9BB5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1443533 w 2560895"/>
                          <a:gd name="connsiteY0" fmla="*/ 261976 h 430683"/>
                          <a:gd name="connsiteX1" fmla="*/ 1443533 w 2560895"/>
                          <a:gd name="connsiteY1" fmla="*/ 282550 h 430683"/>
                          <a:gd name="connsiteX2" fmla="*/ 1443533 w 2560895"/>
                          <a:gd name="connsiteY2" fmla="*/ 308953 h 430683"/>
                          <a:gd name="connsiteX3" fmla="*/ 1443876 w 2560895"/>
                          <a:gd name="connsiteY3" fmla="*/ 337071 h 430683"/>
                          <a:gd name="connsiteX4" fmla="*/ 1444219 w 2560895"/>
                          <a:gd name="connsiteY4" fmla="*/ 363474 h 430683"/>
                          <a:gd name="connsiteX5" fmla="*/ 1464793 w 2560895"/>
                          <a:gd name="connsiteY5" fmla="*/ 362446 h 430683"/>
                          <a:gd name="connsiteX6" fmla="*/ 1485367 w 2560895"/>
                          <a:gd name="connsiteY6" fmla="*/ 355931 h 430683"/>
                          <a:gd name="connsiteX7" fmla="*/ 1501140 w 2560895"/>
                          <a:gd name="connsiteY7" fmla="*/ 342215 h 430683"/>
                          <a:gd name="connsiteX8" fmla="*/ 1507313 w 2560895"/>
                          <a:gd name="connsiteY8" fmla="*/ 320269 h 430683"/>
                          <a:gd name="connsiteX9" fmla="*/ 1493254 w 2560895"/>
                          <a:gd name="connsiteY9" fmla="*/ 278778 h 430683"/>
                          <a:gd name="connsiteX10" fmla="*/ 1443533 w 2560895"/>
                          <a:gd name="connsiteY10" fmla="*/ 261976 h 430683"/>
                          <a:gd name="connsiteX11" fmla="*/ 1949272 w 2560895"/>
                          <a:gd name="connsiteY11" fmla="*/ 182423 h 430683"/>
                          <a:gd name="connsiteX12" fmla="*/ 1942414 w 2560895"/>
                          <a:gd name="connsiteY12" fmla="*/ 213970 h 430683"/>
                          <a:gd name="connsiteX13" fmla="*/ 1936928 w 2560895"/>
                          <a:gd name="connsiteY13" fmla="*/ 239002 h 430683"/>
                          <a:gd name="connsiteX14" fmla="*/ 1932127 w 2560895"/>
                          <a:gd name="connsiteY14" fmla="*/ 264376 h 430683"/>
                          <a:gd name="connsiteX15" fmla="*/ 1926641 w 2560895"/>
                          <a:gd name="connsiteY15" fmla="*/ 296266 h 430683"/>
                          <a:gd name="connsiteX16" fmla="*/ 1949272 w 2560895"/>
                          <a:gd name="connsiteY16" fmla="*/ 296266 h 430683"/>
                          <a:gd name="connsiteX17" fmla="*/ 1965389 w 2560895"/>
                          <a:gd name="connsiteY17" fmla="*/ 295923 h 430683"/>
                          <a:gd name="connsiteX18" fmla="*/ 1973275 w 2560895"/>
                          <a:gd name="connsiteY18" fmla="*/ 295580 h 430683"/>
                          <a:gd name="connsiteX19" fmla="*/ 1962988 w 2560895"/>
                          <a:gd name="connsiteY19" fmla="*/ 241745 h 430683"/>
                          <a:gd name="connsiteX20" fmla="*/ 1949272 w 2560895"/>
                          <a:gd name="connsiteY20" fmla="*/ 182423 h 430683"/>
                          <a:gd name="connsiteX21" fmla="*/ 520523 w 2560895"/>
                          <a:gd name="connsiteY21" fmla="*/ 182423 h 430683"/>
                          <a:gd name="connsiteX22" fmla="*/ 513665 w 2560895"/>
                          <a:gd name="connsiteY22" fmla="*/ 213970 h 430683"/>
                          <a:gd name="connsiteX23" fmla="*/ 508178 w 2560895"/>
                          <a:gd name="connsiteY23" fmla="*/ 239002 h 430683"/>
                          <a:gd name="connsiteX24" fmla="*/ 503378 w 2560895"/>
                          <a:gd name="connsiteY24" fmla="*/ 264376 h 430683"/>
                          <a:gd name="connsiteX25" fmla="*/ 497891 w 2560895"/>
                          <a:gd name="connsiteY25" fmla="*/ 296266 h 430683"/>
                          <a:gd name="connsiteX26" fmla="*/ 520523 w 2560895"/>
                          <a:gd name="connsiteY26" fmla="*/ 296266 h 430683"/>
                          <a:gd name="connsiteX27" fmla="*/ 536639 w 2560895"/>
                          <a:gd name="connsiteY27" fmla="*/ 295923 h 430683"/>
                          <a:gd name="connsiteX28" fmla="*/ 544526 w 2560895"/>
                          <a:gd name="connsiteY28" fmla="*/ 295580 h 430683"/>
                          <a:gd name="connsiteX29" fmla="*/ 534239 w 2560895"/>
                          <a:gd name="connsiteY29" fmla="*/ 241745 h 430683"/>
                          <a:gd name="connsiteX30" fmla="*/ 520523 w 2560895"/>
                          <a:gd name="connsiteY30" fmla="*/ 182423 h 430683"/>
                          <a:gd name="connsiteX31" fmla="*/ 1707795 w 2560895"/>
                          <a:gd name="connsiteY31" fmla="*/ 157734 h 430683"/>
                          <a:gd name="connsiteX32" fmla="*/ 1689964 w 2560895"/>
                          <a:gd name="connsiteY32" fmla="*/ 166307 h 430683"/>
                          <a:gd name="connsiteX33" fmla="*/ 1674533 w 2560895"/>
                          <a:gd name="connsiteY33" fmla="*/ 189281 h 430683"/>
                          <a:gd name="connsiteX34" fmla="*/ 1664246 w 2560895"/>
                          <a:gd name="connsiteY34" fmla="*/ 222200 h 430683"/>
                          <a:gd name="connsiteX35" fmla="*/ 1660474 w 2560895"/>
                          <a:gd name="connsiteY35" fmla="*/ 259233 h 430683"/>
                          <a:gd name="connsiteX36" fmla="*/ 1663218 w 2560895"/>
                          <a:gd name="connsiteY36" fmla="*/ 287008 h 430683"/>
                          <a:gd name="connsiteX37" fmla="*/ 1671447 w 2560895"/>
                          <a:gd name="connsiteY37" fmla="*/ 314783 h 430683"/>
                          <a:gd name="connsiteX38" fmla="*/ 1685163 w 2560895"/>
                          <a:gd name="connsiteY38" fmla="*/ 338443 h 430683"/>
                          <a:gd name="connsiteX39" fmla="*/ 1705737 w 2560895"/>
                          <a:gd name="connsiteY39" fmla="*/ 353873 h 430683"/>
                          <a:gd name="connsiteX40" fmla="*/ 1723568 w 2560895"/>
                          <a:gd name="connsiteY40" fmla="*/ 350101 h 430683"/>
                          <a:gd name="connsiteX41" fmla="*/ 1738313 w 2560895"/>
                          <a:gd name="connsiteY41" fmla="*/ 327813 h 430683"/>
                          <a:gd name="connsiteX42" fmla="*/ 1748943 w 2560895"/>
                          <a:gd name="connsiteY42" fmla="*/ 294209 h 430683"/>
                          <a:gd name="connsiteX43" fmla="*/ 1753743 w 2560895"/>
                          <a:gd name="connsiteY43" fmla="*/ 256490 h 430683"/>
                          <a:gd name="connsiteX44" fmla="*/ 1750657 w 2560895"/>
                          <a:gd name="connsiteY44" fmla="*/ 226314 h 430683"/>
                          <a:gd name="connsiteX45" fmla="*/ 1741742 w 2560895"/>
                          <a:gd name="connsiteY45" fmla="*/ 194082 h 430683"/>
                          <a:gd name="connsiteX46" fmla="*/ 1727340 w 2560895"/>
                          <a:gd name="connsiteY46" fmla="*/ 168364 h 430683"/>
                          <a:gd name="connsiteX47" fmla="*/ 1707795 w 2560895"/>
                          <a:gd name="connsiteY47" fmla="*/ 157734 h 430683"/>
                          <a:gd name="connsiteX48" fmla="*/ 2426665 w 2560895"/>
                          <a:gd name="connsiteY48" fmla="*/ 150876 h 430683"/>
                          <a:gd name="connsiteX49" fmla="*/ 2427694 w 2560895"/>
                          <a:gd name="connsiteY49" fmla="*/ 171450 h 430683"/>
                          <a:gd name="connsiteX50" fmla="*/ 2428037 w 2560895"/>
                          <a:gd name="connsiteY50" fmla="*/ 208484 h 430683"/>
                          <a:gd name="connsiteX51" fmla="*/ 2428037 w 2560895"/>
                          <a:gd name="connsiteY51" fmla="*/ 253404 h 430683"/>
                          <a:gd name="connsiteX52" fmla="*/ 2428037 w 2560895"/>
                          <a:gd name="connsiteY52" fmla="*/ 296609 h 430683"/>
                          <a:gd name="connsiteX53" fmla="*/ 2428037 w 2560895"/>
                          <a:gd name="connsiteY53" fmla="*/ 328842 h 430683"/>
                          <a:gd name="connsiteX54" fmla="*/ 2428723 w 2560895"/>
                          <a:gd name="connsiteY54" fmla="*/ 341529 h 430683"/>
                          <a:gd name="connsiteX55" fmla="*/ 2464384 w 2560895"/>
                          <a:gd name="connsiteY55" fmla="*/ 329184 h 430683"/>
                          <a:gd name="connsiteX56" fmla="*/ 2485644 w 2560895"/>
                          <a:gd name="connsiteY56" fmla="*/ 305181 h 430683"/>
                          <a:gd name="connsiteX57" fmla="*/ 2495931 w 2560895"/>
                          <a:gd name="connsiteY57" fmla="*/ 275349 h 430683"/>
                          <a:gd name="connsiteX58" fmla="*/ 2497989 w 2560895"/>
                          <a:gd name="connsiteY58" fmla="*/ 244831 h 430683"/>
                          <a:gd name="connsiteX59" fmla="*/ 2495588 w 2560895"/>
                          <a:gd name="connsiteY59" fmla="*/ 218428 h 430683"/>
                          <a:gd name="connsiteX60" fmla="*/ 2485644 w 2560895"/>
                          <a:gd name="connsiteY60" fmla="*/ 189967 h 430683"/>
                          <a:gd name="connsiteX61" fmla="*/ 2464042 w 2560895"/>
                          <a:gd name="connsiteY61" fmla="*/ 165278 h 430683"/>
                          <a:gd name="connsiteX62" fmla="*/ 2426665 w 2560895"/>
                          <a:gd name="connsiteY62" fmla="*/ 150876 h 430683"/>
                          <a:gd name="connsiteX63" fmla="*/ 740741 w 2560895"/>
                          <a:gd name="connsiteY63" fmla="*/ 150876 h 430683"/>
                          <a:gd name="connsiteX64" fmla="*/ 741769 w 2560895"/>
                          <a:gd name="connsiteY64" fmla="*/ 171450 h 430683"/>
                          <a:gd name="connsiteX65" fmla="*/ 742112 w 2560895"/>
                          <a:gd name="connsiteY65" fmla="*/ 208484 h 430683"/>
                          <a:gd name="connsiteX66" fmla="*/ 742112 w 2560895"/>
                          <a:gd name="connsiteY66" fmla="*/ 253404 h 430683"/>
                          <a:gd name="connsiteX67" fmla="*/ 742112 w 2560895"/>
                          <a:gd name="connsiteY67" fmla="*/ 296609 h 430683"/>
                          <a:gd name="connsiteX68" fmla="*/ 742112 w 2560895"/>
                          <a:gd name="connsiteY68" fmla="*/ 328842 h 430683"/>
                          <a:gd name="connsiteX69" fmla="*/ 742798 w 2560895"/>
                          <a:gd name="connsiteY69" fmla="*/ 341529 h 430683"/>
                          <a:gd name="connsiteX70" fmla="*/ 778459 w 2560895"/>
                          <a:gd name="connsiteY70" fmla="*/ 329184 h 430683"/>
                          <a:gd name="connsiteX71" fmla="*/ 799719 w 2560895"/>
                          <a:gd name="connsiteY71" fmla="*/ 305181 h 430683"/>
                          <a:gd name="connsiteX72" fmla="*/ 810006 w 2560895"/>
                          <a:gd name="connsiteY72" fmla="*/ 275349 h 430683"/>
                          <a:gd name="connsiteX73" fmla="*/ 812064 w 2560895"/>
                          <a:gd name="connsiteY73" fmla="*/ 244831 h 430683"/>
                          <a:gd name="connsiteX74" fmla="*/ 809663 w 2560895"/>
                          <a:gd name="connsiteY74" fmla="*/ 218428 h 430683"/>
                          <a:gd name="connsiteX75" fmla="*/ 799719 w 2560895"/>
                          <a:gd name="connsiteY75" fmla="*/ 189967 h 430683"/>
                          <a:gd name="connsiteX76" fmla="*/ 778116 w 2560895"/>
                          <a:gd name="connsiteY76" fmla="*/ 165278 h 430683"/>
                          <a:gd name="connsiteX77" fmla="*/ 740741 w 2560895"/>
                          <a:gd name="connsiteY77" fmla="*/ 150876 h 430683"/>
                          <a:gd name="connsiteX78" fmla="*/ 2180463 w 2560895"/>
                          <a:gd name="connsiteY78" fmla="*/ 147705 h 430683"/>
                          <a:gd name="connsiteX79" fmla="*/ 2168804 w 2560895"/>
                          <a:gd name="connsiteY79" fmla="*/ 148819 h 430683"/>
                          <a:gd name="connsiteX80" fmla="*/ 2168119 w 2560895"/>
                          <a:gd name="connsiteY80" fmla="*/ 173508 h 430683"/>
                          <a:gd name="connsiteX81" fmla="*/ 2168462 w 2560895"/>
                          <a:gd name="connsiteY81" fmla="*/ 205397 h 430683"/>
                          <a:gd name="connsiteX82" fmla="*/ 2169147 w 2560895"/>
                          <a:gd name="connsiteY82" fmla="*/ 238316 h 430683"/>
                          <a:gd name="connsiteX83" fmla="*/ 2169490 w 2560895"/>
                          <a:gd name="connsiteY83" fmla="*/ 266091 h 430683"/>
                          <a:gd name="connsiteX84" fmla="*/ 2210638 w 2560895"/>
                          <a:gd name="connsiteY84" fmla="*/ 245174 h 430683"/>
                          <a:gd name="connsiteX85" fmla="*/ 2220240 w 2560895"/>
                          <a:gd name="connsiteY85" fmla="*/ 200940 h 430683"/>
                          <a:gd name="connsiteX86" fmla="*/ 2216810 w 2560895"/>
                          <a:gd name="connsiteY86" fmla="*/ 180023 h 430683"/>
                          <a:gd name="connsiteX87" fmla="*/ 2206866 w 2560895"/>
                          <a:gd name="connsiteY87" fmla="*/ 161506 h 430683"/>
                          <a:gd name="connsiteX88" fmla="*/ 2190750 w 2560895"/>
                          <a:gd name="connsiteY88" fmla="*/ 149848 h 430683"/>
                          <a:gd name="connsiteX89" fmla="*/ 2180463 w 2560895"/>
                          <a:gd name="connsiteY89" fmla="*/ 147705 h 430683"/>
                          <a:gd name="connsiteX90" fmla="*/ 1199388 w 2560895"/>
                          <a:gd name="connsiteY90" fmla="*/ 147705 h 430683"/>
                          <a:gd name="connsiteX91" fmla="*/ 1187730 w 2560895"/>
                          <a:gd name="connsiteY91" fmla="*/ 148819 h 430683"/>
                          <a:gd name="connsiteX92" fmla="*/ 1187044 w 2560895"/>
                          <a:gd name="connsiteY92" fmla="*/ 173508 h 430683"/>
                          <a:gd name="connsiteX93" fmla="*/ 1187387 w 2560895"/>
                          <a:gd name="connsiteY93" fmla="*/ 205397 h 430683"/>
                          <a:gd name="connsiteX94" fmla="*/ 1188073 w 2560895"/>
                          <a:gd name="connsiteY94" fmla="*/ 238316 h 430683"/>
                          <a:gd name="connsiteX95" fmla="*/ 1188416 w 2560895"/>
                          <a:gd name="connsiteY95" fmla="*/ 266091 h 430683"/>
                          <a:gd name="connsiteX96" fmla="*/ 1229564 w 2560895"/>
                          <a:gd name="connsiteY96" fmla="*/ 245174 h 430683"/>
                          <a:gd name="connsiteX97" fmla="*/ 1239165 w 2560895"/>
                          <a:gd name="connsiteY97" fmla="*/ 200940 h 430683"/>
                          <a:gd name="connsiteX98" fmla="*/ 1235736 w 2560895"/>
                          <a:gd name="connsiteY98" fmla="*/ 180023 h 430683"/>
                          <a:gd name="connsiteX99" fmla="*/ 1225792 w 2560895"/>
                          <a:gd name="connsiteY99" fmla="*/ 161506 h 430683"/>
                          <a:gd name="connsiteX100" fmla="*/ 1209675 w 2560895"/>
                          <a:gd name="connsiteY100" fmla="*/ 149848 h 430683"/>
                          <a:gd name="connsiteX101" fmla="*/ 1199388 w 2560895"/>
                          <a:gd name="connsiteY101" fmla="*/ 147705 h 430683"/>
                          <a:gd name="connsiteX102" fmla="*/ 1453563 w 2560895"/>
                          <a:gd name="connsiteY102" fmla="*/ 140418 h 430683"/>
                          <a:gd name="connsiteX103" fmla="*/ 1440790 w 2560895"/>
                          <a:gd name="connsiteY103" fmla="*/ 140589 h 430683"/>
                          <a:gd name="connsiteX104" fmla="*/ 1441133 w 2560895"/>
                          <a:gd name="connsiteY104" fmla="*/ 172136 h 430683"/>
                          <a:gd name="connsiteX105" fmla="*/ 1442162 w 2560895"/>
                          <a:gd name="connsiteY105" fmla="*/ 201626 h 430683"/>
                          <a:gd name="connsiteX106" fmla="*/ 1468222 w 2560895"/>
                          <a:gd name="connsiteY106" fmla="*/ 200254 h 430683"/>
                          <a:gd name="connsiteX107" fmla="*/ 1487767 w 2560895"/>
                          <a:gd name="connsiteY107" fmla="*/ 188252 h 430683"/>
                          <a:gd name="connsiteX108" fmla="*/ 1495311 w 2560895"/>
                          <a:gd name="connsiteY108" fmla="*/ 170422 h 430683"/>
                          <a:gd name="connsiteX109" fmla="*/ 1485367 w 2560895"/>
                          <a:gd name="connsiteY109" fmla="*/ 152248 h 430683"/>
                          <a:gd name="connsiteX110" fmla="*/ 1465822 w 2560895"/>
                          <a:gd name="connsiteY110" fmla="*/ 142647 h 430683"/>
                          <a:gd name="connsiteX111" fmla="*/ 1453563 w 2560895"/>
                          <a:gd name="connsiteY111" fmla="*/ 140418 h 430683"/>
                          <a:gd name="connsiteX112" fmla="*/ 1066648 w 2560895"/>
                          <a:gd name="connsiteY112" fmla="*/ 88469 h 430683"/>
                          <a:gd name="connsiteX113" fmla="*/ 1070763 w 2560895"/>
                          <a:gd name="connsiteY113" fmla="*/ 101842 h 430683"/>
                          <a:gd name="connsiteX114" fmla="*/ 1072477 w 2560895"/>
                          <a:gd name="connsiteY114" fmla="*/ 120358 h 430683"/>
                          <a:gd name="connsiteX115" fmla="*/ 1072134 w 2560895"/>
                          <a:gd name="connsiteY115" fmla="*/ 139904 h 430683"/>
                          <a:gd name="connsiteX116" fmla="*/ 1069391 w 2560895"/>
                          <a:gd name="connsiteY116" fmla="*/ 155677 h 430683"/>
                          <a:gd name="connsiteX117" fmla="*/ 1046760 w 2560895"/>
                          <a:gd name="connsiteY117" fmla="*/ 155334 h 430683"/>
                          <a:gd name="connsiteX118" fmla="*/ 1022071 w 2560895"/>
                          <a:gd name="connsiteY118" fmla="*/ 154991 h 430683"/>
                          <a:gd name="connsiteX119" fmla="*/ 998411 w 2560895"/>
                          <a:gd name="connsiteY119" fmla="*/ 154991 h 430683"/>
                          <a:gd name="connsiteX120" fmla="*/ 978865 w 2560895"/>
                          <a:gd name="connsiteY120" fmla="*/ 155677 h 430683"/>
                          <a:gd name="connsiteX121" fmla="*/ 977837 w 2560895"/>
                          <a:gd name="connsiteY121" fmla="*/ 182766 h 430683"/>
                          <a:gd name="connsiteX122" fmla="*/ 978865 w 2560895"/>
                          <a:gd name="connsiteY122" fmla="*/ 210541 h 430683"/>
                          <a:gd name="connsiteX123" fmla="*/ 994639 w 2560895"/>
                          <a:gd name="connsiteY123" fmla="*/ 212255 h 430683"/>
                          <a:gd name="connsiteX124" fmla="*/ 1023100 w 2560895"/>
                          <a:gd name="connsiteY124" fmla="*/ 212598 h 430683"/>
                          <a:gd name="connsiteX125" fmla="*/ 1051560 w 2560895"/>
                          <a:gd name="connsiteY125" fmla="*/ 212598 h 430683"/>
                          <a:gd name="connsiteX126" fmla="*/ 1067334 w 2560895"/>
                          <a:gd name="connsiteY126" fmla="*/ 213284 h 430683"/>
                          <a:gd name="connsiteX127" fmla="*/ 1071106 w 2560895"/>
                          <a:gd name="connsiteY127" fmla="*/ 248260 h 430683"/>
                          <a:gd name="connsiteX128" fmla="*/ 1068019 w 2560895"/>
                          <a:gd name="connsiteY128" fmla="*/ 280493 h 430683"/>
                          <a:gd name="connsiteX129" fmla="*/ 1019328 w 2560895"/>
                          <a:gd name="connsiteY129" fmla="*/ 280836 h 430683"/>
                          <a:gd name="connsiteX130" fmla="*/ 978865 w 2560895"/>
                          <a:gd name="connsiteY130" fmla="*/ 281864 h 430683"/>
                          <a:gd name="connsiteX131" fmla="*/ 978523 w 2560895"/>
                          <a:gd name="connsiteY131" fmla="*/ 324727 h 430683"/>
                          <a:gd name="connsiteX132" fmla="*/ 978865 w 2560895"/>
                          <a:gd name="connsiteY132" fmla="*/ 351816 h 430683"/>
                          <a:gd name="connsiteX133" fmla="*/ 1002526 w 2560895"/>
                          <a:gd name="connsiteY133" fmla="*/ 351816 h 430683"/>
                          <a:gd name="connsiteX134" fmla="*/ 1024128 w 2560895"/>
                          <a:gd name="connsiteY134" fmla="*/ 351816 h 430683"/>
                          <a:gd name="connsiteX135" fmla="*/ 1046417 w 2560895"/>
                          <a:gd name="connsiteY135" fmla="*/ 352159 h 430683"/>
                          <a:gd name="connsiteX136" fmla="*/ 1072134 w 2560895"/>
                          <a:gd name="connsiteY136" fmla="*/ 352502 h 430683"/>
                          <a:gd name="connsiteX137" fmla="*/ 1076935 w 2560895"/>
                          <a:gd name="connsiteY137" fmla="*/ 366561 h 430683"/>
                          <a:gd name="connsiteX138" fmla="*/ 1077964 w 2560895"/>
                          <a:gd name="connsiteY138" fmla="*/ 385763 h 430683"/>
                          <a:gd name="connsiteX139" fmla="*/ 1076249 w 2560895"/>
                          <a:gd name="connsiteY139" fmla="*/ 404965 h 430683"/>
                          <a:gd name="connsiteX140" fmla="*/ 1072134 w 2560895"/>
                          <a:gd name="connsiteY140" fmla="*/ 419024 h 430683"/>
                          <a:gd name="connsiteX141" fmla="*/ 1032015 w 2560895"/>
                          <a:gd name="connsiteY141" fmla="*/ 419024 h 430683"/>
                          <a:gd name="connsiteX142" fmla="*/ 990524 w 2560895"/>
                          <a:gd name="connsiteY142" fmla="*/ 419024 h 430683"/>
                          <a:gd name="connsiteX143" fmla="*/ 950748 w 2560895"/>
                          <a:gd name="connsiteY143" fmla="*/ 419024 h 430683"/>
                          <a:gd name="connsiteX144" fmla="*/ 915086 w 2560895"/>
                          <a:gd name="connsiteY144" fmla="*/ 419024 h 430683"/>
                          <a:gd name="connsiteX145" fmla="*/ 914743 w 2560895"/>
                          <a:gd name="connsiteY145" fmla="*/ 341529 h 430683"/>
                          <a:gd name="connsiteX146" fmla="*/ 914400 w 2560895"/>
                          <a:gd name="connsiteY146" fmla="*/ 253746 h 430683"/>
                          <a:gd name="connsiteX147" fmla="*/ 914743 w 2560895"/>
                          <a:gd name="connsiteY147" fmla="*/ 166307 h 430683"/>
                          <a:gd name="connsiteX148" fmla="*/ 915772 w 2560895"/>
                          <a:gd name="connsiteY148" fmla="*/ 89840 h 430683"/>
                          <a:gd name="connsiteX149" fmla="*/ 945604 w 2560895"/>
                          <a:gd name="connsiteY149" fmla="*/ 89840 h 430683"/>
                          <a:gd name="connsiteX150" fmla="*/ 985038 w 2560895"/>
                          <a:gd name="connsiteY150" fmla="*/ 89497 h 430683"/>
                          <a:gd name="connsiteX151" fmla="*/ 1027557 w 2560895"/>
                          <a:gd name="connsiteY151" fmla="*/ 88811 h 430683"/>
                          <a:gd name="connsiteX152" fmla="*/ 1066648 w 2560895"/>
                          <a:gd name="connsiteY152" fmla="*/ 88469 h 430683"/>
                          <a:gd name="connsiteX153" fmla="*/ 371323 w 2560895"/>
                          <a:gd name="connsiteY153" fmla="*/ 88469 h 430683"/>
                          <a:gd name="connsiteX154" fmla="*/ 375438 w 2560895"/>
                          <a:gd name="connsiteY154" fmla="*/ 101842 h 430683"/>
                          <a:gd name="connsiteX155" fmla="*/ 377152 w 2560895"/>
                          <a:gd name="connsiteY155" fmla="*/ 120358 h 430683"/>
                          <a:gd name="connsiteX156" fmla="*/ 376809 w 2560895"/>
                          <a:gd name="connsiteY156" fmla="*/ 139904 h 430683"/>
                          <a:gd name="connsiteX157" fmla="*/ 374066 w 2560895"/>
                          <a:gd name="connsiteY157" fmla="*/ 155677 h 430683"/>
                          <a:gd name="connsiteX158" fmla="*/ 351435 w 2560895"/>
                          <a:gd name="connsiteY158" fmla="*/ 155334 h 430683"/>
                          <a:gd name="connsiteX159" fmla="*/ 326746 w 2560895"/>
                          <a:gd name="connsiteY159" fmla="*/ 154991 h 430683"/>
                          <a:gd name="connsiteX160" fmla="*/ 303086 w 2560895"/>
                          <a:gd name="connsiteY160" fmla="*/ 154991 h 430683"/>
                          <a:gd name="connsiteX161" fmla="*/ 283540 w 2560895"/>
                          <a:gd name="connsiteY161" fmla="*/ 155677 h 430683"/>
                          <a:gd name="connsiteX162" fmla="*/ 282512 w 2560895"/>
                          <a:gd name="connsiteY162" fmla="*/ 182766 h 430683"/>
                          <a:gd name="connsiteX163" fmla="*/ 283540 w 2560895"/>
                          <a:gd name="connsiteY163" fmla="*/ 210541 h 430683"/>
                          <a:gd name="connsiteX164" fmla="*/ 299314 w 2560895"/>
                          <a:gd name="connsiteY164" fmla="*/ 212255 h 430683"/>
                          <a:gd name="connsiteX165" fmla="*/ 327775 w 2560895"/>
                          <a:gd name="connsiteY165" fmla="*/ 212598 h 430683"/>
                          <a:gd name="connsiteX166" fmla="*/ 356235 w 2560895"/>
                          <a:gd name="connsiteY166" fmla="*/ 212598 h 430683"/>
                          <a:gd name="connsiteX167" fmla="*/ 372009 w 2560895"/>
                          <a:gd name="connsiteY167" fmla="*/ 213284 h 430683"/>
                          <a:gd name="connsiteX168" fmla="*/ 375781 w 2560895"/>
                          <a:gd name="connsiteY168" fmla="*/ 248260 h 430683"/>
                          <a:gd name="connsiteX169" fmla="*/ 372694 w 2560895"/>
                          <a:gd name="connsiteY169" fmla="*/ 280493 h 430683"/>
                          <a:gd name="connsiteX170" fmla="*/ 324003 w 2560895"/>
                          <a:gd name="connsiteY170" fmla="*/ 280836 h 430683"/>
                          <a:gd name="connsiteX171" fmla="*/ 283540 w 2560895"/>
                          <a:gd name="connsiteY171" fmla="*/ 281864 h 430683"/>
                          <a:gd name="connsiteX172" fmla="*/ 283198 w 2560895"/>
                          <a:gd name="connsiteY172" fmla="*/ 324727 h 430683"/>
                          <a:gd name="connsiteX173" fmla="*/ 283540 w 2560895"/>
                          <a:gd name="connsiteY173" fmla="*/ 351816 h 430683"/>
                          <a:gd name="connsiteX174" fmla="*/ 307201 w 2560895"/>
                          <a:gd name="connsiteY174" fmla="*/ 351816 h 430683"/>
                          <a:gd name="connsiteX175" fmla="*/ 328803 w 2560895"/>
                          <a:gd name="connsiteY175" fmla="*/ 351816 h 430683"/>
                          <a:gd name="connsiteX176" fmla="*/ 351092 w 2560895"/>
                          <a:gd name="connsiteY176" fmla="*/ 352159 h 430683"/>
                          <a:gd name="connsiteX177" fmla="*/ 376809 w 2560895"/>
                          <a:gd name="connsiteY177" fmla="*/ 352502 h 430683"/>
                          <a:gd name="connsiteX178" fmla="*/ 381610 w 2560895"/>
                          <a:gd name="connsiteY178" fmla="*/ 366561 h 430683"/>
                          <a:gd name="connsiteX179" fmla="*/ 382639 w 2560895"/>
                          <a:gd name="connsiteY179" fmla="*/ 385763 h 430683"/>
                          <a:gd name="connsiteX180" fmla="*/ 380924 w 2560895"/>
                          <a:gd name="connsiteY180" fmla="*/ 404965 h 430683"/>
                          <a:gd name="connsiteX181" fmla="*/ 376809 w 2560895"/>
                          <a:gd name="connsiteY181" fmla="*/ 419024 h 430683"/>
                          <a:gd name="connsiteX182" fmla="*/ 336690 w 2560895"/>
                          <a:gd name="connsiteY182" fmla="*/ 419024 h 430683"/>
                          <a:gd name="connsiteX183" fmla="*/ 295199 w 2560895"/>
                          <a:gd name="connsiteY183" fmla="*/ 419024 h 430683"/>
                          <a:gd name="connsiteX184" fmla="*/ 255423 w 2560895"/>
                          <a:gd name="connsiteY184" fmla="*/ 419024 h 430683"/>
                          <a:gd name="connsiteX185" fmla="*/ 219761 w 2560895"/>
                          <a:gd name="connsiteY185" fmla="*/ 419024 h 430683"/>
                          <a:gd name="connsiteX186" fmla="*/ 219418 w 2560895"/>
                          <a:gd name="connsiteY186" fmla="*/ 341529 h 430683"/>
                          <a:gd name="connsiteX187" fmla="*/ 219075 w 2560895"/>
                          <a:gd name="connsiteY187" fmla="*/ 253746 h 430683"/>
                          <a:gd name="connsiteX188" fmla="*/ 219418 w 2560895"/>
                          <a:gd name="connsiteY188" fmla="*/ 166307 h 430683"/>
                          <a:gd name="connsiteX189" fmla="*/ 220447 w 2560895"/>
                          <a:gd name="connsiteY189" fmla="*/ 89840 h 430683"/>
                          <a:gd name="connsiteX190" fmla="*/ 250279 w 2560895"/>
                          <a:gd name="connsiteY190" fmla="*/ 89840 h 430683"/>
                          <a:gd name="connsiteX191" fmla="*/ 289713 w 2560895"/>
                          <a:gd name="connsiteY191" fmla="*/ 89497 h 430683"/>
                          <a:gd name="connsiteX192" fmla="*/ 332232 w 2560895"/>
                          <a:gd name="connsiteY192" fmla="*/ 88811 h 430683"/>
                          <a:gd name="connsiteX193" fmla="*/ 371323 w 2560895"/>
                          <a:gd name="connsiteY193" fmla="*/ 88469 h 430683"/>
                          <a:gd name="connsiteX194" fmla="*/ 2167604 w 2560895"/>
                          <a:gd name="connsiteY194" fmla="*/ 83668 h 430683"/>
                          <a:gd name="connsiteX195" fmla="*/ 2192122 w 2560895"/>
                          <a:gd name="connsiteY195" fmla="*/ 83668 h 430683"/>
                          <a:gd name="connsiteX196" fmla="*/ 2234298 w 2560895"/>
                          <a:gd name="connsiteY196" fmla="*/ 93955 h 430683"/>
                          <a:gd name="connsiteX197" fmla="*/ 2266188 w 2560895"/>
                          <a:gd name="connsiteY197" fmla="*/ 117615 h 430683"/>
                          <a:gd name="connsiteX198" fmla="*/ 2286076 w 2560895"/>
                          <a:gd name="connsiteY198" fmla="*/ 151905 h 430683"/>
                          <a:gd name="connsiteX199" fmla="*/ 2292934 w 2560895"/>
                          <a:gd name="connsiteY199" fmla="*/ 194082 h 430683"/>
                          <a:gd name="connsiteX200" fmla="*/ 2286076 w 2560895"/>
                          <a:gd name="connsiteY200" fmla="*/ 242774 h 430683"/>
                          <a:gd name="connsiteX201" fmla="*/ 2264817 w 2560895"/>
                          <a:gd name="connsiteY201" fmla="*/ 286665 h 430683"/>
                          <a:gd name="connsiteX202" fmla="*/ 2280247 w 2560895"/>
                          <a:gd name="connsiteY202" fmla="*/ 323355 h 430683"/>
                          <a:gd name="connsiteX203" fmla="*/ 2292934 w 2560895"/>
                          <a:gd name="connsiteY203" fmla="*/ 351816 h 430683"/>
                          <a:gd name="connsiteX204" fmla="*/ 2305965 w 2560895"/>
                          <a:gd name="connsiteY204" fmla="*/ 380619 h 430683"/>
                          <a:gd name="connsiteX205" fmla="*/ 2322424 w 2560895"/>
                          <a:gd name="connsiteY205" fmla="*/ 418338 h 430683"/>
                          <a:gd name="connsiteX206" fmla="*/ 2306650 w 2560895"/>
                          <a:gd name="connsiteY206" fmla="*/ 423482 h 430683"/>
                          <a:gd name="connsiteX207" fmla="*/ 2284019 w 2560895"/>
                          <a:gd name="connsiteY207" fmla="*/ 425196 h 430683"/>
                          <a:gd name="connsiteX208" fmla="*/ 2260016 w 2560895"/>
                          <a:gd name="connsiteY208" fmla="*/ 423825 h 430683"/>
                          <a:gd name="connsiteX209" fmla="*/ 2244928 w 2560895"/>
                          <a:gd name="connsiteY209" fmla="*/ 419024 h 430683"/>
                          <a:gd name="connsiteX210" fmla="*/ 2236356 w 2560895"/>
                          <a:gd name="connsiteY210" fmla="*/ 396393 h 430683"/>
                          <a:gd name="connsiteX211" fmla="*/ 2228469 w 2560895"/>
                          <a:gd name="connsiteY211" fmla="*/ 377533 h 430683"/>
                          <a:gd name="connsiteX212" fmla="*/ 2218868 w 2560895"/>
                          <a:gd name="connsiteY212" fmla="*/ 354216 h 430683"/>
                          <a:gd name="connsiteX213" fmla="*/ 2204466 w 2560895"/>
                          <a:gd name="connsiteY213" fmla="*/ 318897 h 430683"/>
                          <a:gd name="connsiteX214" fmla="*/ 2192808 w 2560895"/>
                          <a:gd name="connsiteY214" fmla="*/ 323012 h 430683"/>
                          <a:gd name="connsiteX215" fmla="*/ 2171548 w 2560895"/>
                          <a:gd name="connsiteY215" fmla="*/ 328499 h 430683"/>
                          <a:gd name="connsiteX216" fmla="*/ 2172919 w 2560895"/>
                          <a:gd name="connsiteY216" fmla="*/ 364503 h 430683"/>
                          <a:gd name="connsiteX217" fmla="*/ 2173948 w 2560895"/>
                          <a:gd name="connsiteY217" fmla="*/ 384391 h 430683"/>
                          <a:gd name="connsiteX218" fmla="*/ 2174977 w 2560895"/>
                          <a:gd name="connsiteY218" fmla="*/ 398793 h 430683"/>
                          <a:gd name="connsiteX219" fmla="*/ 2175662 w 2560895"/>
                          <a:gd name="connsiteY219" fmla="*/ 417653 h 430683"/>
                          <a:gd name="connsiteX220" fmla="*/ 2160232 w 2560895"/>
                          <a:gd name="connsiteY220" fmla="*/ 422453 h 430683"/>
                          <a:gd name="connsiteX221" fmla="*/ 2141373 w 2560895"/>
                          <a:gd name="connsiteY221" fmla="*/ 423825 h 430683"/>
                          <a:gd name="connsiteX222" fmla="*/ 2108454 w 2560895"/>
                          <a:gd name="connsiteY222" fmla="*/ 418338 h 430683"/>
                          <a:gd name="connsiteX223" fmla="*/ 2105368 w 2560895"/>
                          <a:gd name="connsiteY223" fmla="*/ 271577 h 430683"/>
                          <a:gd name="connsiteX224" fmla="*/ 2105711 w 2560895"/>
                          <a:gd name="connsiteY224" fmla="*/ 98070 h 430683"/>
                          <a:gd name="connsiteX225" fmla="*/ 2143430 w 2560895"/>
                          <a:gd name="connsiteY225" fmla="*/ 86411 h 430683"/>
                          <a:gd name="connsiteX226" fmla="*/ 2167604 w 2560895"/>
                          <a:gd name="connsiteY226" fmla="*/ 83668 h 430683"/>
                          <a:gd name="connsiteX227" fmla="*/ 1186530 w 2560895"/>
                          <a:gd name="connsiteY227" fmla="*/ 83668 h 430683"/>
                          <a:gd name="connsiteX228" fmla="*/ 1211047 w 2560895"/>
                          <a:gd name="connsiteY228" fmla="*/ 83668 h 430683"/>
                          <a:gd name="connsiteX229" fmla="*/ 1253224 w 2560895"/>
                          <a:gd name="connsiteY229" fmla="*/ 93955 h 430683"/>
                          <a:gd name="connsiteX230" fmla="*/ 1285113 w 2560895"/>
                          <a:gd name="connsiteY230" fmla="*/ 117615 h 430683"/>
                          <a:gd name="connsiteX231" fmla="*/ 1305001 w 2560895"/>
                          <a:gd name="connsiteY231" fmla="*/ 151905 h 430683"/>
                          <a:gd name="connsiteX232" fmla="*/ 1311859 w 2560895"/>
                          <a:gd name="connsiteY232" fmla="*/ 194082 h 430683"/>
                          <a:gd name="connsiteX233" fmla="*/ 1305001 w 2560895"/>
                          <a:gd name="connsiteY233" fmla="*/ 242774 h 430683"/>
                          <a:gd name="connsiteX234" fmla="*/ 1283742 w 2560895"/>
                          <a:gd name="connsiteY234" fmla="*/ 286665 h 430683"/>
                          <a:gd name="connsiteX235" fmla="*/ 1299172 w 2560895"/>
                          <a:gd name="connsiteY235" fmla="*/ 323355 h 430683"/>
                          <a:gd name="connsiteX236" fmla="*/ 1311859 w 2560895"/>
                          <a:gd name="connsiteY236" fmla="*/ 351816 h 430683"/>
                          <a:gd name="connsiteX237" fmla="*/ 1324890 w 2560895"/>
                          <a:gd name="connsiteY237" fmla="*/ 380619 h 430683"/>
                          <a:gd name="connsiteX238" fmla="*/ 1341349 w 2560895"/>
                          <a:gd name="connsiteY238" fmla="*/ 418338 h 430683"/>
                          <a:gd name="connsiteX239" fmla="*/ 1325576 w 2560895"/>
                          <a:gd name="connsiteY239" fmla="*/ 423482 h 430683"/>
                          <a:gd name="connsiteX240" fmla="*/ 1302944 w 2560895"/>
                          <a:gd name="connsiteY240" fmla="*/ 425196 h 430683"/>
                          <a:gd name="connsiteX241" fmla="*/ 1278941 w 2560895"/>
                          <a:gd name="connsiteY241" fmla="*/ 423825 h 430683"/>
                          <a:gd name="connsiteX242" fmla="*/ 1263854 w 2560895"/>
                          <a:gd name="connsiteY242" fmla="*/ 419024 h 430683"/>
                          <a:gd name="connsiteX243" fmla="*/ 1255281 w 2560895"/>
                          <a:gd name="connsiteY243" fmla="*/ 396393 h 430683"/>
                          <a:gd name="connsiteX244" fmla="*/ 1247394 w 2560895"/>
                          <a:gd name="connsiteY244" fmla="*/ 377533 h 430683"/>
                          <a:gd name="connsiteX245" fmla="*/ 1237793 w 2560895"/>
                          <a:gd name="connsiteY245" fmla="*/ 354216 h 430683"/>
                          <a:gd name="connsiteX246" fmla="*/ 1223391 w 2560895"/>
                          <a:gd name="connsiteY246" fmla="*/ 318897 h 430683"/>
                          <a:gd name="connsiteX247" fmla="*/ 1211733 w 2560895"/>
                          <a:gd name="connsiteY247" fmla="*/ 323012 h 430683"/>
                          <a:gd name="connsiteX248" fmla="*/ 1190473 w 2560895"/>
                          <a:gd name="connsiteY248" fmla="*/ 328499 h 430683"/>
                          <a:gd name="connsiteX249" fmla="*/ 1191845 w 2560895"/>
                          <a:gd name="connsiteY249" fmla="*/ 364503 h 430683"/>
                          <a:gd name="connsiteX250" fmla="*/ 1192873 w 2560895"/>
                          <a:gd name="connsiteY250" fmla="*/ 384391 h 430683"/>
                          <a:gd name="connsiteX251" fmla="*/ 1193902 w 2560895"/>
                          <a:gd name="connsiteY251" fmla="*/ 398793 h 430683"/>
                          <a:gd name="connsiteX252" fmla="*/ 1194588 w 2560895"/>
                          <a:gd name="connsiteY252" fmla="*/ 417653 h 430683"/>
                          <a:gd name="connsiteX253" fmla="*/ 1179157 w 2560895"/>
                          <a:gd name="connsiteY253" fmla="*/ 422453 h 430683"/>
                          <a:gd name="connsiteX254" fmla="*/ 1160298 w 2560895"/>
                          <a:gd name="connsiteY254" fmla="*/ 423825 h 430683"/>
                          <a:gd name="connsiteX255" fmla="*/ 1127379 w 2560895"/>
                          <a:gd name="connsiteY255" fmla="*/ 418338 h 430683"/>
                          <a:gd name="connsiteX256" fmla="*/ 1124293 w 2560895"/>
                          <a:gd name="connsiteY256" fmla="*/ 271577 h 430683"/>
                          <a:gd name="connsiteX257" fmla="*/ 1124636 w 2560895"/>
                          <a:gd name="connsiteY257" fmla="*/ 98070 h 430683"/>
                          <a:gd name="connsiteX258" fmla="*/ 1162355 w 2560895"/>
                          <a:gd name="connsiteY258" fmla="*/ 86411 h 430683"/>
                          <a:gd name="connsiteX259" fmla="*/ 1186530 w 2560895"/>
                          <a:gd name="connsiteY259" fmla="*/ 83668 h 430683"/>
                          <a:gd name="connsiteX260" fmla="*/ 1951330 w 2560895"/>
                          <a:gd name="connsiteY260" fmla="*/ 82296 h 430683"/>
                          <a:gd name="connsiteX261" fmla="*/ 1969160 w 2560895"/>
                          <a:gd name="connsiteY261" fmla="*/ 83668 h 430683"/>
                          <a:gd name="connsiteX262" fmla="*/ 1985620 w 2560895"/>
                          <a:gd name="connsiteY262" fmla="*/ 89154 h 430683"/>
                          <a:gd name="connsiteX263" fmla="*/ 2025396 w 2560895"/>
                          <a:gd name="connsiteY263" fmla="*/ 248603 h 430683"/>
                          <a:gd name="connsiteX264" fmla="*/ 2066544 w 2560895"/>
                          <a:gd name="connsiteY264" fmla="*/ 418338 h 430683"/>
                          <a:gd name="connsiteX265" fmla="*/ 2049742 w 2560895"/>
                          <a:gd name="connsiteY265" fmla="*/ 422110 h 430683"/>
                          <a:gd name="connsiteX266" fmla="*/ 2028139 w 2560895"/>
                          <a:gd name="connsiteY266" fmla="*/ 423139 h 430683"/>
                          <a:gd name="connsiteX267" fmla="*/ 2007565 w 2560895"/>
                          <a:gd name="connsiteY267" fmla="*/ 422110 h 430683"/>
                          <a:gd name="connsiteX268" fmla="*/ 1997278 w 2560895"/>
                          <a:gd name="connsiteY268" fmla="*/ 417653 h 430683"/>
                          <a:gd name="connsiteX269" fmla="*/ 1988020 w 2560895"/>
                          <a:gd name="connsiteY269" fmla="*/ 383363 h 430683"/>
                          <a:gd name="connsiteX270" fmla="*/ 1978762 w 2560895"/>
                          <a:gd name="connsiteY270" fmla="*/ 353187 h 430683"/>
                          <a:gd name="connsiteX271" fmla="*/ 1965046 w 2560895"/>
                          <a:gd name="connsiteY271" fmla="*/ 352159 h 430683"/>
                          <a:gd name="connsiteX272" fmla="*/ 1952016 w 2560895"/>
                          <a:gd name="connsiteY272" fmla="*/ 351816 h 430683"/>
                          <a:gd name="connsiteX273" fmla="*/ 1936928 w 2560895"/>
                          <a:gd name="connsiteY273" fmla="*/ 351816 h 430683"/>
                          <a:gd name="connsiteX274" fmla="*/ 1917040 w 2560895"/>
                          <a:gd name="connsiteY274" fmla="*/ 352502 h 430683"/>
                          <a:gd name="connsiteX275" fmla="*/ 1908467 w 2560895"/>
                          <a:gd name="connsiteY275" fmla="*/ 388506 h 430683"/>
                          <a:gd name="connsiteX276" fmla="*/ 1903324 w 2560895"/>
                          <a:gd name="connsiteY276" fmla="*/ 416967 h 430683"/>
                          <a:gd name="connsiteX277" fmla="*/ 1892351 w 2560895"/>
                          <a:gd name="connsiteY277" fmla="*/ 421082 h 430683"/>
                          <a:gd name="connsiteX278" fmla="*/ 1871091 w 2560895"/>
                          <a:gd name="connsiteY278" fmla="*/ 423825 h 430683"/>
                          <a:gd name="connsiteX279" fmla="*/ 1854289 w 2560895"/>
                          <a:gd name="connsiteY279" fmla="*/ 422110 h 430683"/>
                          <a:gd name="connsiteX280" fmla="*/ 1836801 w 2560895"/>
                          <a:gd name="connsiteY280" fmla="*/ 414909 h 430683"/>
                          <a:gd name="connsiteX281" fmla="*/ 1850860 w 2560895"/>
                          <a:gd name="connsiteY281" fmla="*/ 350787 h 430683"/>
                          <a:gd name="connsiteX282" fmla="*/ 1863204 w 2560895"/>
                          <a:gd name="connsiteY282" fmla="*/ 297638 h 430683"/>
                          <a:gd name="connsiteX283" fmla="*/ 1874520 w 2560895"/>
                          <a:gd name="connsiteY283" fmla="*/ 249975 h 430683"/>
                          <a:gd name="connsiteX284" fmla="*/ 1885836 w 2560895"/>
                          <a:gd name="connsiteY284" fmla="*/ 202654 h 430683"/>
                          <a:gd name="connsiteX285" fmla="*/ 1898180 w 2560895"/>
                          <a:gd name="connsiteY285" fmla="*/ 150191 h 430683"/>
                          <a:gd name="connsiteX286" fmla="*/ 1912925 w 2560895"/>
                          <a:gd name="connsiteY286" fmla="*/ 87783 h 430683"/>
                          <a:gd name="connsiteX287" fmla="*/ 1929041 w 2560895"/>
                          <a:gd name="connsiteY287" fmla="*/ 84011 h 430683"/>
                          <a:gd name="connsiteX288" fmla="*/ 1951330 w 2560895"/>
                          <a:gd name="connsiteY288" fmla="*/ 82296 h 430683"/>
                          <a:gd name="connsiteX289" fmla="*/ 522580 w 2560895"/>
                          <a:gd name="connsiteY289" fmla="*/ 82296 h 430683"/>
                          <a:gd name="connsiteX290" fmla="*/ 540411 w 2560895"/>
                          <a:gd name="connsiteY290" fmla="*/ 83668 h 430683"/>
                          <a:gd name="connsiteX291" fmla="*/ 556870 w 2560895"/>
                          <a:gd name="connsiteY291" fmla="*/ 89154 h 430683"/>
                          <a:gd name="connsiteX292" fmla="*/ 596646 w 2560895"/>
                          <a:gd name="connsiteY292" fmla="*/ 248603 h 430683"/>
                          <a:gd name="connsiteX293" fmla="*/ 637794 w 2560895"/>
                          <a:gd name="connsiteY293" fmla="*/ 418338 h 430683"/>
                          <a:gd name="connsiteX294" fmla="*/ 620992 w 2560895"/>
                          <a:gd name="connsiteY294" fmla="*/ 422110 h 430683"/>
                          <a:gd name="connsiteX295" fmla="*/ 599390 w 2560895"/>
                          <a:gd name="connsiteY295" fmla="*/ 423139 h 430683"/>
                          <a:gd name="connsiteX296" fmla="*/ 578816 w 2560895"/>
                          <a:gd name="connsiteY296" fmla="*/ 422110 h 430683"/>
                          <a:gd name="connsiteX297" fmla="*/ 568529 w 2560895"/>
                          <a:gd name="connsiteY297" fmla="*/ 417653 h 430683"/>
                          <a:gd name="connsiteX298" fmla="*/ 559270 w 2560895"/>
                          <a:gd name="connsiteY298" fmla="*/ 383363 h 430683"/>
                          <a:gd name="connsiteX299" fmla="*/ 550012 w 2560895"/>
                          <a:gd name="connsiteY299" fmla="*/ 353187 h 430683"/>
                          <a:gd name="connsiteX300" fmla="*/ 536296 w 2560895"/>
                          <a:gd name="connsiteY300" fmla="*/ 352159 h 430683"/>
                          <a:gd name="connsiteX301" fmla="*/ 523266 w 2560895"/>
                          <a:gd name="connsiteY301" fmla="*/ 351816 h 430683"/>
                          <a:gd name="connsiteX302" fmla="*/ 508178 w 2560895"/>
                          <a:gd name="connsiteY302" fmla="*/ 351816 h 430683"/>
                          <a:gd name="connsiteX303" fmla="*/ 488290 w 2560895"/>
                          <a:gd name="connsiteY303" fmla="*/ 352502 h 430683"/>
                          <a:gd name="connsiteX304" fmla="*/ 479717 w 2560895"/>
                          <a:gd name="connsiteY304" fmla="*/ 388506 h 430683"/>
                          <a:gd name="connsiteX305" fmla="*/ 474574 w 2560895"/>
                          <a:gd name="connsiteY305" fmla="*/ 416967 h 430683"/>
                          <a:gd name="connsiteX306" fmla="*/ 463601 w 2560895"/>
                          <a:gd name="connsiteY306" fmla="*/ 421082 h 430683"/>
                          <a:gd name="connsiteX307" fmla="*/ 442341 w 2560895"/>
                          <a:gd name="connsiteY307" fmla="*/ 423825 h 430683"/>
                          <a:gd name="connsiteX308" fmla="*/ 425539 w 2560895"/>
                          <a:gd name="connsiteY308" fmla="*/ 422110 h 430683"/>
                          <a:gd name="connsiteX309" fmla="*/ 408051 w 2560895"/>
                          <a:gd name="connsiteY309" fmla="*/ 414909 h 430683"/>
                          <a:gd name="connsiteX310" fmla="*/ 422110 w 2560895"/>
                          <a:gd name="connsiteY310" fmla="*/ 350787 h 430683"/>
                          <a:gd name="connsiteX311" fmla="*/ 434455 w 2560895"/>
                          <a:gd name="connsiteY311" fmla="*/ 297638 h 430683"/>
                          <a:gd name="connsiteX312" fmla="*/ 445770 w 2560895"/>
                          <a:gd name="connsiteY312" fmla="*/ 249975 h 430683"/>
                          <a:gd name="connsiteX313" fmla="*/ 457086 w 2560895"/>
                          <a:gd name="connsiteY313" fmla="*/ 202654 h 430683"/>
                          <a:gd name="connsiteX314" fmla="*/ 469430 w 2560895"/>
                          <a:gd name="connsiteY314" fmla="*/ 150191 h 430683"/>
                          <a:gd name="connsiteX315" fmla="*/ 484175 w 2560895"/>
                          <a:gd name="connsiteY315" fmla="*/ 87783 h 430683"/>
                          <a:gd name="connsiteX316" fmla="*/ 500291 w 2560895"/>
                          <a:gd name="connsiteY316" fmla="*/ 84011 h 430683"/>
                          <a:gd name="connsiteX317" fmla="*/ 522580 w 2560895"/>
                          <a:gd name="connsiteY317" fmla="*/ 82296 h 430683"/>
                          <a:gd name="connsiteX318" fmla="*/ 1437361 w 2560895"/>
                          <a:gd name="connsiteY318" fmla="*/ 80239 h 430683"/>
                          <a:gd name="connsiteX319" fmla="*/ 1488453 w 2560895"/>
                          <a:gd name="connsiteY319" fmla="*/ 86068 h 430683"/>
                          <a:gd name="connsiteX320" fmla="*/ 1532687 w 2560895"/>
                          <a:gd name="connsiteY320" fmla="*/ 106299 h 430683"/>
                          <a:gd name="connsiteX321" fmla="*/ 1551889 w 2560895"/>
                          <a:gd name="connsiteY321" fmla="*/ 134417 h 430683"/>
                          <a:gd name="connsiteX322" fmla="*/ 1553261 w 2560895"/>
                          <a:gd name="connsiteY322" fmla="*/ 169393 h 430683"/>
                          <a:gd name="connsiteX323" fmla="*/ 1539888 w 2560895"/>
                          <a:gd name="connsiteY323" fmla="*/ 202654 h 430683"/>
                          <a:gd name="connsiteX324" fmla="*/ 1514170 w 2560895"/>
                          <a:gd name="connsiteY324" fmla="*/ 226314 h 430683"/>
                          <a:gd name="connsiteX325" fmla="*/ 1557719 w 2560895"/>
                          <a:gd name="connsiteY325" fmla="*/ 264719 h 430683"/>
                          <a:gd name="connsiteX326" fmla="*/ 1576578 w 2560895"/>
                          <a:gd name="connsiteY326" fmla="*/ 324384 h 430683"/>
                          <a:gd name="connsiteX327" fmla="*/ 1566291 w 2560895"/>
                          <a:gd name="connsiteY327" fmla="*/ 370675 h 430683"/>
                          <a:gd name="connsiteX328" fmla="*/ 1530630 w 2560895"/>
                          <a:gd name="connsiteY328" fmla="*/ 408737 h 430683"/>
                          <a:gd name="connsiteX329" fmla="*/ 1494625 w 2560895"/>
                          <a:gd name="connsiteY329" fmla="*/ 422453 h 430683"/>
                          <a:gd name="connsiteX330" fmla="*/ 1448334 w 2560895"/>
                          <a:gd name="connsiteY330" fmla="*/ 426568 h 430683"/>
                          <a:gd name="connsiteX331" fmla="*/ 1383868 w 2560895"/>
                          <a:gd name="connsiteY331" fmla="*/ 419024 h 430683"/>
                          <a:gd name="connsiteX332" fmla="*/ 1381811 w 2560895"/>
                          <a:gd name="connsiteY332" fmla="*/ 255804 h 430683"/>
                          <a:gd name="connsiteX333" fmla="*/ 1381811 w 2560895"/>
                          <a:gd name="connsiteY333" fmla="*/ 87097 h 430683"/>
                          <a:gd name="connsiteX334" fmla="*/ 1406157 w 2560895"/>
                          <a:gd name="connsiteY334" fmla="*/ 81953 h 430683"/>
                          <a:gd name="connsiteX335" fmla="*/ 1437361 w 2560895"/>
                          <a:gd name="connsiteY335" fmla="*/ 80239 h 430683"/>
                          <a:gd name="connsiteX336" fmla="*/ 2408149 w 2560895"/>
                          <a:gd name="connsiteY336" fmla="*/ 79210 h 430683"/>
                          <a:gd name="connsiteX337" fmla="*/ 2448611 w 2560895"/>
                          <a:gd name="connsiteY337" fmla="*/ 82296 h 430683"/>
                          <a:gd name="connsiteX338" fmla="*/ 2503818 w 2560895"/>
                          <a:gd name="connsiteY338" fmla="*/ 107671 h 430683"/>
                          <a:gd name="connsiteX339" fmla="*/ 2537765 w 2560895"/>
                          <a:gd name="connsiteY339" fmla="*/ 152248 h 430683"/>
                          <a:gd name="connsiteX340" fmla="*/ 2554910 w 2560895"/>
                          <a:gd name="connsiteY340" fmla="*/ 201968 h 430683"/>
                          <a:gd name="connsiteX341" fmla="*/ 2560396 w 2560895"/>
                          <a:gd name="connsiteY341" fmla="*/ 242774 h 430683"/>
                          <a:gd name="connsiteX342" fmla="*/ 2559368 w 2560895"/>
                          <a:gd name="connsiteY342" fmla="*/ 289408 h 430683"/>
                          <a:gd name="connsiteX343" fmla="*/ 2547023 w 2560895"/>
                          <a:gd name="connsiteY343" fmla="*/ 338786 h 430683"/>
                          <a:gd name="connsiteX344" fmla="*/ 2517534 w 2560895"/>
                          <a:gd name="connsiteY344" fmla="*/ 383020 h 430683"/>
                          <a:gd name="connsiteX345" fmla="*/ 2464384 w 2560895"/>
                          <a:gd name="connsiteY345" fmla="*/ 413538 h 430683"/>
                          <a:gd name="connsiteX346" fmla="*/ 2406091 w 2560895"/>
                          <a:gd name="connsiteY346" fmla="*/ 422453 h 430683"/>
                          <a:gd name="connsiteX347" fmla="*/ 2362886 w 2560895"/>
                          <a:gd name="connsiteY347" fmla="*/ 416967 h 430683"/>
                          <a:gd name="connsiteX348" fmla="*/ 2362543 w 2560895"/>
                          <a:gd name="connsiteY348" fmla="*/ 323012 h 430683"/>
                          <a:gd name="connsiteX349" fmla="*/ 2361857 w 2560895"/>
                          <a:gd name="connsiteY349" fmla="*/ 243802 h 430683"/>
                          <a:gd name="connsiteX350" fmla="*/ 2361857 w 2560895"/>
                          <a:gd name="connsiteY350" fmla="*/ 167336 h 430683"/>
                          <a:gd name="connsiteX351" fmla="*/ 2362886 w 2560895"/>
                          <a:gd name="connsiteY351" fmla="*/ 80925 h 430683"/>
                          <a:gd name="connsiteX352" fmla="*/ 2408149 w 2560895"/>
                          <a:gd name="connsiteY352" fmla="*/ 79210 h 430683"/>
                          <a:gd name="connsiteX353" fmla="*/ 722224 w 2560895"/>
                          <a:gd name="connsiteY353" fmla="*/ 79210 h 430683"/>
                          <a:gd name="connsiteX354" fmla="*/ 762686 w 2560895"/>
                          <a:gd name="connsiteY354" fmla="*/ 82296 h 430683"/>
                          <a:gd name="connsiteX355" fmla="*/ 817893 w 2560895"/>
                          <a:gd name="connsiteY355" fmla="*/ 107671 h 430683"/>
                          <a:gd name="connsiteX356" fmla="*/ 851840 w 2560895"/>
                          <a:gd name="connsiteY356" fmla="*/ 152248 h 430683"/>
                          <a:gd name="connsiteX357" fmla="*/ 868985 w 2560895"/>
                          <a:gd name="connsiteY357" fmla="*/ 201968 h 430683"/>
                          <a:gd name="connsiteX358" fmla="*/ 874472 w 2560895"/>
                          <a:gd name="connsiteY358" fmla="*/ 242774 h 430683"/>
                          <a:gd name="connsiteX359" fmla="*/ 873443 w 2560895"/>
                          <a:gd name="connsiteY359" fmla="*/ 289408 h 430683"/>
                          <a:gd name="connsiteX360" fmla="*/ 861098 w 2560895"/>
                          <a:gd name="connsiteY360" fmla="*/ 338786 h 430683"/>
                          <a:gd name="connsiteX361" fmla="*/ 831609 w 2560895"/>
                          <a:gd name="connsiteY361" fmla="*/ 383020 h 430683"/>
                          <a:gd name="connsiteX362" fmla="*/ 778459 w 2560895"/>
                          <a:gd name="connsiteY362" fmla="*/ 413538 h 430683"/>
                          <a:gd name="connsiteX363" fmla="*/ 720166 w 2560895"/>
                          <a:gd name="connsiteY363" fmla="*/ 422453 h 430683"/>
                          <a:gd name="connsiteX364" fmla="*/ 676961 w 2560895"/>
                          <a:gd name="connsiteY364" fmla="*/ 416967 h 430683"/>
                          <a:gd name="connsiteX365" fmla="*/ 676618 w 2560895"/>
                          <a:gd name="connsiteY365" fmla="*/ 323012 h 430683"/>
                          <a:gd name="connsiteX366" fmla="*/ 675932 w 2560895"/>
                          <a:gd name="connsiteY366" fmla="*/ 243802 h 430683"/>
                          <a:gd name="connsiteX367" fmla="*/ 675932 w 2560895"/>
                          <a:gd name="connsiteY367" fmla="*/ 167336 h 430683"/>
                          <a:gd name="connsiteX368" fmla="*/ 676961 w 2560895"/>
                          <a:gd name="connsiteY368" fmla="*/ 80925 h 430683"/>
                          <a:gd name="connsiteX369" fmla="*/ 722224 w 2560895"/>
                          <a:gd name="connsiteY369" fmla="*/ 79210 h 430683"/>
                          <a:gd name="connsiteX370" fmla="*/ 1707109 w 2560895"/>
                          <a:gd name="connsiteY370" fmla="*/ 78867 h 430683"/>
                          <a:gd name="connsiteX371" fmla="*/ 1757172 w 2560895"/>
                          <a:gd name="connsiteY371" fmla="*/ 96012 h 430683"/>
                          <a:gd name="connsiteX372" fmla="*/ 1792834 w 2560895"/>
                          <a:gd name="connsiteY372" fmla="*/ 139218 h 430683"/>
                          <a:gd name="connsiteX373" fmla="*/ 1814436 w 2560895"/>
                          <a:gd name="connsiteY373" fmla="*/ 195453 h 430683"/>
                          <a:gd name="connsiteX374" fmla="*/ 1821637 w 2560895"/>
                          <a:gd name="connsiteY374" fmla="*/ 252375 h 430683"/>
                          <a:gd name="connsiteX375" fmla="*/ 1816494 w 2560895"/>
                          <a:gd name="connsiteY375" fmla="*/ 307582 h 430683"/>
                          <a:gd name="connsiteX376" fmla="*/ 1801749 w 2560895"/>
                          <a:gd name="connsiteY376" fmla="*/ 355588 h 430683"/>
                          <a:gd name="connsiteX377" fmla="*/ 1779461 w 2560895"/>
                          <a:gd name="connsiteY377" fmla="*/ 392964 h 430683"/>
                          <a:gd name="connsiteX378" fmla="*/ 1751000 w 2560895"/>
                          <a:gd name="connsiteY378" fmla="*/ 417653 h 430683"/>
                          <a:gd name="connsiteX379" fmla="*/ 1730426 w 2560895"/>
                          <a:gd name="connsiteY379" fmla="*/ 426911 h 430683"/>
                          <a:gd name="connsiteX380" fmla="*/ 1706423 w 2560895"/>
                          <a:gd name="connsiteY380" fmla="*/ 430683 h 430683"/>
                          <a:gd name="connsiteX381" fmla="*/ 1653616 w 2560895"/>
                          <a:gd name="connsiteY381" fmla="*/ 416967 h 430683"/>
                          <a:gd name="connsiteX382" fmla="*/ 1630642 w 2560895"/>
                          <a:gd name="connsiteY382" fmla="*/ 396050 h 430683"/>
                          <a:gd name="connsiteX383" fmla="*/ 1610754 w 2560895"/>
                          <a:gd name="connsiteY383" fmla="*/ 359360 h 430683"/>
                          <a:gd name="connsiteX384" fmla="*/ 1596695 w 2560895"/>
                          <a:gd name="connsiteY384" fmla="*/ 312039 h 430683"/>
                          <a:gd name="connsiteX385" fmla="*/ 1591209 w 2560895"/>
                          <a:gd name="connsiteY385" fmla="*/ 258547 h 430683"/>
                          <a:gd name="connsiteX386" fmla="*/ 1597038 w 2560895"/>
                          <a:gd name="connsiteY386" fmla="*/ 202654 h 430683"/>
                          <a:gd name="connsiteX387" fmla="*/ 1616240 w 2560895"/>
                          <a:gd name="connsiteY387" fmla="*/ 144018 h 430683"/>
                          <a:gd name="connsiteX388" fmla="*/ 1651902 w 2560895"/>
                          <a:gd name="connsiteY388" fmla="*/ 97727 h 430683"/>
                          <a:gd name="connsiteX389" fmla="*/ 1707109 w 2560895"/>
                          <a:gd name="connsiteY389" fmla="*/ 78867 h 430683"/>
                          <a:gd name="connsiteX390" fmla="*/ 37034 w 2560895"/>
                          <a:gd name="connsiteY390" fmla="*/ 0 h 430683"/>
                          <a:gd name="connsiteX391" fmla="*/ 60008 w 2560895"/>
                          <a:gd name="connsiteY391" fmla="*/ 2401 h 430683"/>
                          <a:gd name="connsiteX392" fmla="*/ 80239 w 2560895"/>
                          <a:gd name="connsiteY392" fmla="*/ 9602 h 430683"/>
                          <a:gd name="connsiteX393" fmla="*/ 79210 w 2560895"/>
                          <a:gd name="connsiteY393" fmla="*/ 36691 h 430683"/>
                          <a:gd name="connsiteX394" fmla="*/ 78867 w 2560895"/>
                          <a:gd name="connsiteY394" fmla="*/ 85040 h 430683"/>
                          <a:gd name="connsiteX395" fmla="*/ 79210 w 2560895"/>
                          <a:gd name="connsiteY395" fmla="*/ 146762 h 430683"/>
                          <a:gd name="connsiteX396" fmla="*/ 79553 w 2560895"/>
                          <a:gd name="connsiteY396" fmla="*/ 213970 h 430683"/>
                          <a:gd name="connsiteX397" fmla="*/ 79896 w 2560895"/>
                          <a:gd name="connsiteY397" fmla="*/ 278778 h 430683"/>
                          <a:gd name="connsiteX398" fmla="*/ 80239 w 2560895"/>
                          <a:gd name="connsiteY398" fmla="*/ 333985 h 430683"/>
                          <a:gd name="connsiteX399" fmla="*/ 126873 w 2560895"/>
                          <a:gd name="connsiteY399" fmla="*/ 333642 h 430683"/>
                          <a:gd name="connsiteX400" fmla="*/ 167336 w 2560895"/>
                          <a:gd name="connsiteY400" fmla="*/ 333985 h 430683"/>
                          <a:gd name="connsiteX401" fmla="*/ 173508 w 2560895"/>
                          <a:gd name="connsiteY401" fmla="*/ 349758 h 430683"/>
                          <a:gd name="connsiteX402" fmla="*/ 175565 w 2560895"/>
                          <a:gd name="connsiteY402" fmla="*/ 373761 h 430683"/>
                          <a:gd name="connsiteX403" fmla="*/ 174194 w 2560895"/>
                          <a:gd name="connsiteY403" fmla="*/ 398793 h 430683"/>
                          <a:gd name="connsiteX404" fmla="*/ 169393 w 2560895"/>
                          <a:gd name="connsiteY404" fmla="*/ 416967 h 430683"/>
                          <a:gd name="connsiteX405" fmla="*/ 91555 w 2560895"/>
                          <a:gd name="connsiteY405" fmla="*/ 418681 h 430683"/>
                          <a:gd name="connsiteX406" fmla="*/ 2058 w 2560895"/>
                          <a:gd name="connsiteY406" fmla="*/ 418338 h 430683"/>
                          <a:gd name="connsiteX407" fmla="*/ 2743 w 2560895"/>
                          <a:gd name="connsiteY407" fmla="*/ 366903 h 430683"/>
                          <a:gd name="connsiteX408" fmla="*/ 2401 w 2560895"/>
                          <a:gd name="connsiteY408" fmla="*/ 294209 h 430683"/>
                          <a:gd name="connsiteX409" fmla="*/ 1715 w 2560895"/>
                          <a:gd name="connsiteY409" fmla="*/ 210884 h 430683"/>
                          <a:gd name="connsiteX410" fmla="*/ 1029 w 2560895"/>
                          <a:gd name="connsiteY410" fmla="*/ 128245 h 430683"/>
                          <a:gd name="connsiteX411" fmla="*/ 343 w 2560895"/>
                          <a:gd name="connsiteY411" fmla="*/ 57265 h 430683"/>
                          <a:gd name="connsiteX412" fmla="*/ 0 w 2560895"/>
                          <a:gd name="connsiteY412" fmla="*/ 8916 h 430683"/>
                          <a:gd name="connsiteX413" fmla="*/ 17145 w 2560895"/>
                          <a:gd name="connsiteY413" fmla="*/ 2058 h 430683"/>
                          <a:gd name="connsiteX414" fmla="*/ 37034 w 2560895"/>
                          <a:gd name="connsiteY414" fmla="*/ 0 h 430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  <a:cxn ang="0">
                            <a:pos x="connsiteX289" y="connsiteY289"/>
                          </a:cxn>
                          <a:cxn ang="0">
                            <a:pos x="connsiteX290" y="connsiteY290"/>
                          </a:cxn>
                          <a:cxn ang="0">
                            <a:pos x="connsiteX291" y="connsiteY291"/>
                          </a:cxn>
                          <a:cxn ang="0">
                            <a:pos x="connsiteX292" y="connsiteY292"/>
                          </a:cxn>
                          <a:cxn ang="0">
                            <a:pos x="connsiteX293" y="connsiteY293"/>
                          </a:cxn>
                          <a:cxn ang="0">
                            <a:pos x="connsiteX294" y="connsiteY294"/>
                          </a:cxn>
                          <a:cxn ang="0">
                            <a:pos x="connsiteX295" y="connsiteY295"/>
                          </a:cxn>
                          <a:cxn ang="0">
                            <a:pos x="connsiteX296" y="connsiteY296"/>
                          </a:cxn>
                          <a:cxn ang="0">
                            <a:pos x="connsiteX297" y="connsiteY297"/>
                          </a:cxn>
                          <a:cxn ang="0">
                            <a:pos x="connsiteX298" y="connsiteY298"/>
                          </a:cxn>
                          <a:cxn ang="0">
                            <a:pos x="connsiteX299" y="connsiteY299"/>
                          </a:cxn>
                          <a:cxn ang="0">
                            <a:pos x="connsiteX300" y="connsiteY300"/>
                          </a:cxn>
                          <a:cxn ang="0">
                            <a:pos x="connsiteX301" y="connsiteY301"/>
                          </a:cxn>
                          <a:cxn ang="0">
                            <a:pos x="connsiteX302" y="connsiteY302"/>
                          </a:cxn>
                          <a:cxn ang="0">
                            <a:pos x="connsiteX303" y="connsiteY303"/>
                          </a:cxn>
                          <a:cxn ang="0">
                            <a:pos x="connsiteX304" y="connsiteY304"/>
                          </a:cxn>
                          <a:cxn ang="0">
                            <a:pos x="connsiteX305" y="connsiteY305"/>
                          </a:cxn>
                          <a:cxn ang="0">
                            <a:pos x="connsiteX306" y="connsiteY306"/>
                          </a:cxn>
                          <a:cxn ang="0">
                            <a:pos x="connsiteX307" y="connsiteY307"/>
                          </a:cxn>
                          <a:cxn ang="0">
                            <a:pos x="connsiteX308" y="connsiteY308"/>
                          </a:cxn>
                          <a:cxn ang="0">
                            <a:pos x="connsiteX309" y="connsiteY309"/>
                          </a:cxn>
                          <a:cxn ang="0">
                            <a:pos x="connsiteX310" y="connsiteY310"/>
                          </a:cxn>
                          <a:cxn ang="0">
                            <a:pos x="connsiteX311" y="connsiteY311"/>
                          </a:cxn>
                          <a:cxn ang="0">
                            <a:pos x="connsiteX312" y="connsiteY312"/>
                          </a:cxn>
                          <a:cxn ang="0">
                            <a:pos x="connsiteX313" y="connsiteY313"/>
                          </a:cxn>
                          <a:cxn ang="0">
                            <a:pos x="connsiteX314" y="connsiteY314"/>
                          </a:cxn>
                          <a:cxn ang="0">
                            <a:pos x="connsiteX315" y="connsiteY315"/>
                          </a:cxn>
                          <a:cxn ang="0">
                            <a:pos x="connsiteX316" y="connsiteY316"/>
                          </a:cxn>
                          <a:cxn ang="0">
                            <a:pos x="connsiteX317" y="connsiteY317"/>
                          </a:cxn>
                          <a:cxn ang="0">
                            <a:pos x="connsiteX318" y="connsiteY318"/>
                          </a:cxn>
                          <a:cxn ang="0">
                            <a:pos x="connsiteX319" y="connsiteY319"/>
                          </a:cxn>
                          <a:cxn ang="0">
                            <a:pos x="connsiteX320" y="connsiteY320"/>
                          </a:cxn>
                          <a:cxn ang="0">
                            <a:pos x="connsiteX321" y="connsiteY321"/>
                          </a:cxn>
                          <a:cxn ang="0">
                            <a:pos x="connsiteX322" y="connsiteY322"/>
                          </a:cxn>
                          <a:cxn ang="0">
                            <a:pos x="connsiteX323" y="connsiteY323"/>
                          </a:cxn>
                          <a:cxn ang="0">
                            <a:pos x="connsiteX324" y="connsiteY324"/>
                          </a:cxn>
                          <a:cxn ang="0">
                            <a:pos x="connsiteX325" y="connsiteY325"/>
                          </a:cxn>
                          <a:cxn ang="0">
                            <a:pos x="connsiteX326" y="connsiteY326"/>
                          </a:cxn>
                          <a:cxn ang="0">
                            <a:pos x="connsiteX327" y="connsiteY327"/>
                          </a:cxn>
                          <a:cxn ang="0">
                            <a:pos x="connsiteX328" y="connsiteY328"/>
                          </a:cxn>
                          <a:cxn ang="0">
                            <a:pos x="connsiteX329" y="connsiteY329"/>
                          </a:cxn>
                          <a:cxn ang="0">
                            <a:pos x="connsiteX330" y="connsiteY330"/>
                          </a:cxn>
                          <a:cxn ang="0">
                            <a:pos x="connsiteX331" y="connsiteY331"/>
                          </a:cxn>
                          <a:cxn ang="0">
                            <a:pos x="connsiteX332" y="connsiteY332"/>
                          </a:cxn>
                          <a:cxn ang="0">
                            <a:pos x="connsiteX333" y="connsiteY333"/>
                          </a:cxn>
                          <a:cxn ang="0">
                            <a:pos x="connsiteX334" y="connsiteY334"/>
                          </a:cxn>
                          <a:cxn ang="0">
                            <a:pos x="connsiteX335" y="connsiteY335"/>
                          </a:cxn>
                          <a:cxn ang="0">
                            <a:pos x="connsiteX336" y="connsiteY336"/>
                          </a:cxn>
                          <a:cxn ang="0">
                            <a:pos x="connsiteX337" y="connsiteY337"/>
                          </a:cxn>
                          <a:cxn ang="0">
                            <a:pos x="connsiteX338" y="connsiteY338"/>
                          </a:cxn>
                          <a:cxn ang="0">
                            <a:pos x="connsiteX339" y="connsiteY339"/>
                          </a:cxn>
                          <a:cxn ang="0">
                            <a:pos x="connsiteX340" y="connsiteY340"/>
                          </a:cxn>
                          <a:cxn ang="0">
                            <a:pos x="connsiteX341" y="connsiteY341"/>
                          </a:cxn>
                          <a:cxn ang="0">
                            <a:pos x="connsiteX342" y="connsiteY342"/>
                          </a:cxn>
                          <a:cxn ang="0">
                            <a:pos x="connsiteX343" y="connsiteY343"/>
                          </a:cxn>
                          <a:cxn ang="0">
                            <a:pos x="connsiteX344" y="connsiteY344"/>
                          </a:cxn>
                          <a:cxn ang="0">
                            <a:pos x="connsiteX345" y="connsiteY345"/>
                          </a:cxn>
                          <a:cxn ang="0">
                            <a:pos x="connsiteX346" y="connsiteY346"/>
                          </a:cxn>
                          <a:cxn ang="0">
                            <a:pos x="connsiteX347" y="connsiteY347"/>
                          </a:cxn>
                          <a:cxn ang="0">
                            <a:pos x="connsiteX348" y="connsiteY348"/>
                          </a:cxn>
                          <a:cxn ang="0">
                            <a:pos x="connsiteX349" y="connsiteY349"/>
                          </a:cxn>
                          <a:cxn ang="0">
                            <a:pos x="connsiteX350" y="connsiteY350"/>
                          </a:cxn>
                          <a:cxn ang="0">
                            <a:pos x="connsiteX351" y="connsiteY351"/>
                          </a:cxn>
                          <a:cxn ang="0">
                            <a:pos x="connsiteX352" y="connsiteY352"/>
                          </a:cxn>
                          <a:cxn ang="0">
                            <a:pos x="connsiteX353" y="connsiteY353"/>
                          </a:cxn>
                          <a:cxn ang="0">
                            <a:pos x="connsiteX354" y="connsiteY354"/>
                          </a:cxn>
                          <a:cxn ang="0">
                            <a:pos x="connsiteX355" y="connsiteY355"/>
                          </a:cxn>
                          <a:cxn ang="0">
                            <a:pos x="connsiteX356" y="connsiteY356"/>
                          </a:cxn>
                          <a:cxn ang="0">
                            <a:pos x="connsiteX357" y="connsiteY357"/>
                          </a:cxn>
                          <a:cxn ang="0">
                            <a:pos x="connsiteX358" y="connsiteY358"/>
                          </a:cxn>
                          <a:cxn ang="0">
                            <a:pos x="connsiteX359" y="connsiteY359"/>
                          </a:cxn>
                          <a:cxn ang="0">
                            <a:pos x="connsiteX360" y="connsiteY360"/>
                          </a:cxn>
                          <a:cxn ang="0">
                            <a:pos x="connsiteX361" y="connsiteY361"/>
                          </a:cxn>
                          <a:cxn ang="0">
                            <a:pos x="connsiteX362" y="connsiteY362"/>
                          </a:cxn>
                          <a:cxn ang="0">
                            <a:pos x="connsiteX363" y="connsiteY363"/>
                          </a:cxn>
                          <a:cxn ang="0">
                            <a:pos x="connsiteX364" y="connsiteY364"/>
                          </a:cxn>
                          <a:cxn ang="0">
                            <a:pos x="connsiteX365" y="connsiteY365"/>
                          </a:cxn>
                          <a:cxn ang="0">
                            <a:pos x="connsiteX366" y="connsiteY366"/>
                          </a:cxn>
                          <a:cxn ang="0">
                            <a:pos x="connsiteX367" y="connsiteY367"/>
                          </a:cxn>
                          <a:cxn ang="0">
                            <a:pos x="connsiteX368" y="connsiteY368"/>
                          </a:cxn>
                          <a:cxn ang="0">
                            <a:pos x="connsiteX369" y="connsiteY369"/>
                          </a:cxn>
                          <a:cxn ang="0">
                            <a:pos x="connsiteX370" y="connsiteY370"/>
                          </a:cxn>
                          <a:cxn ang="0">
                            <a:pos x="connsiteX371" y="connsiteY371"/>
                          </a:cxn>
                          <a:cxn ang="0">
                            <a:pos x="connsiteX372" y="connsiteY372"/>
                          </a:cxn>
                          <a:cxn ang="0">
                            <a:pos x="connsiteX373" y="connsiteY373"/>
                          </a:cxn>
                          <a:cxn ang="0">
                            <a:pos x="connsiteX374" y="connsiteY374"/>
                          </a:cxn>
                          <a:cxn ang="0">
                            <a:pos x="connsiteX375" y="connsiteY375"/>
                          </a:cxn>
                          <a:cxn ang="0">
                            <a:pos x="connsiteX376" y="connsiteY376"/>
                          </a:cxn>
                          <a:cxn ang="0">
                            <a:pos x="connsiteX377" y="connsiteY377"/>
                          </a:cxn>
                          <a:cxn ang="0">
                            <a:pos x="connsiteX378" y="connsiteY378"/>
                          </a:cxn>
                          <a:cxn ang="0">
                            <a:pos x="connsiteX379" y="connsiteY379"/>
                          </a:cxn>
                          <a:cxn ang="0">
                            <a:pos x="connsiteX380" y="connsiteY380"/>
                          </a:cxn>
                          <a:cxn ang="0">
                            <a:pos x="connsiteX381" y="connsiteY381"/>
                          </a:cxn>
                          <a:cxn ang="0">
                            <a:pos x="connsiteX382" y="connsiteY382"/>
                          </a:cxn>
                          <a:cxn ang="0">
                            <a:pos x="connsiteX383" y="connsiteY383"/>
                          </a:cxn>
                          <a:cxn ang="0">
                            <a:pos x="connsiteX384" y="connsiteY384"/>
                          </a:cxn>
                          <a:cxn ang="0">
                            <a:pos x="connsiteX385" y="connsiteY385"/>
                          </a:cxn>
                          <a:cxn ang="0">
                            <a:pos x="connsiteX386" y="connsiteY386"/>
                          </a:cxn>
                          <a:cxn ang="0">
                            <a:pos x="connsiteX387" y="connsiteY387"/>
                          </a:cxn>
                          <a:cxn ang="0">
                            <a:pos x="connsiteX388" y="connsiteY388"/>
                          </a:cxn>
                          <a:cxn ang="0">
                            <a:pos x="connsiteX389" y="connsiteY389"/>
                          </a:cxn>
                          <a:cxn ang="0">
                            <a:pos x="connsiteX390" y="connsiteY390"/>
                          </a:cxn>
                          <a:cxn ang="0">
                            <a:pos x="connsiteX391" y="connsiteY391"/>
                          </a:cxn>
                          <a:cxn ang="0">
                            <a:pos x="connsiteX392" y="connsiteY392"/>
                          </a:cxn>
                          <a:cxn ang="0">
                            <a:pos x="connsiteX393" y="connsiteY393"/>
                          </a:cxn>
                          <a:cxn ang="0">
                            <a:pos x="connsiteX394" y="connsiteY394"/>
                          </a:cxn>
                          <a:cxn ang="0">
                            <a:pos x="connsiteX395" y="connsiteY395"/>
                          </a:cxn>
                          <a:cxn ang="0">
                            <a:pos x="connsiteX396" y="connsiteY396"/>
                          </a:cxn>
                          <a:cxn ang="0">
                            <a:pos x="connsiteX397" y="connsiteY397"/>
                          </a:cxn>
                          <a:cxn ang="0">
                            <a:pos x="connsiteX398" y="connsiteY398"/>
                          </a:cxn>
                          <a:cxn ang="0">
                            <a:pos x="connsiteX399" y="connsiteY399"/>
                          </a:cxn>
                          <a:cxn ang="0">
                            <a:pos x="connsiteX400" y="connsiteY400"/>
                          </a:cxn>
                          <a:cxn ang="0">
                            <a:pos x="connsiteX401" y="connsiteY401"/>
                          </a:cxn>
                          <a:cxn ang="0">
                            <a:pos x="connsiteX402" y="connsiteY402"/>
                          </a:cxn>
                          <a:cxn ang="0">
                            <a:pos x="connsiteX403" y="connsiteY403"/>
                          </a:cxn>
                          <a:cxn ang="0">
                            <a:pos x="connsiteX404" y="connsiteY404"/>
                          </a:cxn>
                          <a:cxn ang="0">
                            <a:pos x="connsiteX405" y="connsiteY405"/>
                          </a:cxn>
                          <a:cxn ang="0">
                            <a:pos x="connsiteX406" y="connsiteY406"/>
                          </a:cxn>
                          <a:cxn ang="0">
                            <a:pos x="connsiteX407" y="connsiteY407"/>
                          </a:cxn>
                          <a:cxn ang="0">
                            <a:pos x="connsiteX408" y="connsiteY408"/>
                          </a:cxn>
                          <a:cxn ang="0">
                            <a:pos x="connsiteX409" y="connsiteY409"/>
                          </a:cxn>
                          <a:cxn ang="0">
                            <a:pos x="connsiteX410" y="connsiteY410"/>
                          </a:cxn>
                          <a:cxn ang="0">
                            <a:pos x="connsiteX411" y="connsiteY411"/>
                          </a:cxn>
                          <a:cxn ang="0">
                            <a:pos x="connsiteX412" y="connsiteY412"/>
                          </a:cxn>
                          <a:cxn ang="0">
                            <a:pos x="connsiteX413" y="connsiteY413"/>
                          </a:cxn>
                          <a:cxn ang="0">
                            <a:pos x="connsiteX414" y="connsiteY414"/>
                          </a:cxn>
                        </a:cxnLst>
                        <a:rect l="l" t="t" r="r" b="b"/>
                        <a:pathLst>
                          <a:path w="2560895" h="430683" fill="none" extrusionOk="0">
                            <a:moveTo>
                              <a:pt x="1443533" y="261976"/>
                            </a:moveTo>
                            <a:cubicBezTo>
                              <a:pt x="1444992" y="267307"/>
                              <a:pt x="1444784" y="277771"/>
                              <a:pt x="1443533" y="282550"/>
                            </a:cubicBezTo>
                            <a:cubicBezTo>
                              <a:pt x="1444271" y="294706"/>
                              <a:pt x="1442487" y="302352"/>
                              <a:pt x="1443533" y="308953"/>
                            </a:cubicBezTo>
                            <a:cubicBezTo>
                              <a:pt x="1443641" y="318428"/>
                              <a:pt x="1443893" y="327580"/>
                              <a:pt x="1443876" y="337071"/>
                            </a:cubicBezTo>
                            <a:cubicBezTo>
                              <a:pt x="1444142" y="346574"/>
                              <a:pt x="1444218" y="353646"/>
                              <a:pt x="1444219" y="363474"/>
                            </a:cubicBezTo>
                            <a:cubicBezTo>
                              <a:pt x="1450615" y="364295"/>
                              <a:pt x="1457331" y="364918"/>
                              <a:pt x="1464793" y="362446"/>
                            </a:cubicBezTo>
                            <a:cubicBezTo>
                              <a:pt x="1472084" y="361692"/>
                              <a:pt x="1478719" y="359871"/>
                              <a:pt x="1485367" y="355931"/>
                            </a:cubicBezTo>
                            <a:cubicBezTo>
                              <a:pt x="1492627" y="353123"/>
                              <a:pt x="1496583" y="349237"/>
                              <a:pt x="1501140" y="342215"/>
                            </a:cubicBezTo>
                            <a:cubicBezTo>
                              <a:pt x="1505351" y="336866"/>
                              <a:pt x="1507032" y="330330"/>
                              <a:pt x="1507313" y="320269"/>
                            </a:cubicBezTo>
                            <a:cubicBezTo>
                              <a:pt x="1505792" y="301885"/>
                              <a:pt x="1502702" y="290299"/>
                              <a:pt x="1493254" y="278778"/>
                            </a:cubicBezTo>
                            <a:cubicBezTo>
                              <a:pt x="1484091" y="269472"/>
                              <a:pt x="1467477" y="263420"/>
                              <a:pt x="1443533" y="261976"/>
                            </a:cubicBezTo>
                            <a:close/>
                            <a:moveTo>
                              <a:pt x="1949272" y="182423"/>
                            </a:moveTo>
                            <a:cubicBezTo>
                              <a:pt x="1946720" y="195057"/>
                              <a:pt x="1944681" y="206540"/>
                              <a:pt x="1942414" y="213970"/>
                            </a:cubicBezTo>
                            <a:cubicBezTo>
                              <a:pt x="1941382" y="221878"/>
                              <a:pt x="1939907" y="229893"/>
                              <a:pt x="1936928" y="239002"/>
                            </a:cubicBezTo>
                            <a:cubicBezTo>
                              <a:pt x="1934910" y="248226"/>
                              <a:pt x="1932788" y="255662"/>
                              <a:pt x="1932127" y="264376"/>
                            </a:cubicBezTo>
                            <a:cubicBezTo>
                              <a:pt x="1932727" y="273169"/>
                              <a:pt x="1929633" y="285689"/>
                              <a:pt x="1926641" y="296266"/>
                            </a:cubicBezTo>
                            <a:cubicBezTo>
                              <a:pt x="1932320" y="297196"/>
                              <a:pt x="1943463" y="296501"/>
                              <a:pt x="1949272" y="296266"/>
                            </a:cubicBezTo>
                            <a:cubicBezTo>
                              <a:pt x="1954921" y="295863"/>
                              <a:pt x="1960281" y="295926"/>
                              <a:pt x="1965389" y="295923"/>
                            </a:cubicBezTo>
                            <a:cubicBezTo>
                              <a:pt x="1968664" y="296018"/>
                              <a:pt x="1969979" y="296433"/>
                              <a:pt x="1973275" y="295580"/>
                            </a:cubicBezTo>
                            <a:cubicBezTo>
                              <a:pt x="1973446" y="277802"/>
                              <a:pt x="1966966" y="260704"/>
                              <a:pt x="1962988" y="241745"/>
                            </a:cubicBezTo>
                            <a:cubicBezTo>
                              <a:pt x="1957007" y="226387"/>
                              <a:pt x="1951115" y="205091"/>
                              <a:pt x="1949272" y="182423"/>
                            </a:cubicBezTo>
                            <a:close/>
                            <a:moveTo>
                              <a:pt x="520523" y="182423"/>
                            </a:moveTo>
                            <a:cubicBezTo>
                              <a:pt x="519460" y="194272"/>
                              <a:pt x="516696" y="206315"/>
                              <a:pt x="513665" y="213970"/>
                            </a:cubicBezTo>
                            <a:cubicBezTo>
                              <a:pt x="511740" y="223080"/>
                              <a:pt x="511086" y="231506"/>
                              <a:pt x="508178" y="239002"/>
                            </a:cubicBezTo>
                            <a:cubicBezTo>
                              <a:pt x="506835" y="246158"/>
                              <a:pt x="505294" y="255292"/>
                              <a:pt x="503378" y="264376"/>
                            </a:cubicBezTo>
                            <a:cubicBezTo>
                              <a:pt x="502983" y="271377"/>
                              <a:pt x="500517" y="285469"/>
                              <a:pt x="497891" y="296266"/>
                            </a:cubicBezTo>
                            <a:cubicBezTo>
                              <a:pt x="500624" y="297844"/>
                              <a:pt x="509528" y="295274"/>
                              <a:pt x="520523" y="296266"/>
                            </a:cubicBezTo>
                            <a:cubicBezTo>
                              <a:pt x="526532" y="296288"/>
                              <a:pt x="531516" y="295544"/>
                              <a:pt x="536639" y="295923"/>
                            </a:cubicBezTo>
                            <a:cubicBezTo>
                              <a:pt x="538390" y="295978"/>
                              <a:pt x="542882" y="295413"/>
                              <a:pt x="544526" y="295580"/>
                            </a:cubicBezTo>
                            <a:cubicBezTo>
                              <a:pt x="540161" y="278170"/>
                              <a:pt x="537693" y="256240"/>
                              <a:pt x="534239" y="241745"/>
                            </a:cubicBezTo>
                            <a:cubicBezTo>
                              <a:pt x="530570" y="224046"/>
                              <a:pt x="525633" y="204561"/>
                              <a:pt x="520523" y="182423"/>
                            </a:cubicBezTo>
                            <a:close/>
                            <a:moveTo>
                              <a:pt x="1707795" y="157734"/>
                            </a:moveTo>
                            <a:cubicBezTo>
                              <a:pt x="1701002" y="158304"/>
                              <a:pt x="1696382" y="161163"/>
                              <a:pt x="1689964" y="166307"/>
                            </a:cubicBezTo>
                            <a:cubicBezTo>
                              <a:pt x="1684063" y="172879"/>
                              <a:pt x="1677941" y="179668"/>
                              <a:pt x="1674533" y="189281"/>
                            </a:cubicBezTo>
                            <a:cubicBezTo>
                              <a:pt x="1670890" y="199888"/>
                              <a:pt x="1666475" y="209223"/>
                              <a:pt x="1664246" y="222200"/>
                            </a:cubicBezTo>
                            <a:cubicBezTo>
                              <a:pt x="1662726" y="234476"/>
                              <a:pt x="1661257" y="247921"/>
                              <a:pt x="1660474" y="259233"/>
                            </a:cubicBezTo>
                            <a:cubicBezTo>
                              <a:pt x="1659606" y="268940"/>
                              <a:pt x="1662020" y="277732"/>
                              <a:pt x="1663218" y="287008"/>
                            </a:cubicBezTo>
                            <a:cubicBezTo>
                              <a:pt x="1666343" y="297958"/>
                              <a:pt x="1667736" y="305672"/>
                              <a:pt x="1671447" y="314783"/>
                            </a:cubicBezTo>
                            <a:cubicBezTo>
                              <a:pt x="1675912" y="322424"/>
                              <a:pt x="1679137" y="331140"/>
                              <a:pt x="1685163" y="338443"/>
                            </a:cubicBezTo>
                            <a:cubicBezTo>
                              <a:pt x="1691645" y="344442"/>
                              <a:pt x="1696740" y="349237"/>
                              <a:pt x="1705737" y="353873"/>
                            </a:cubicBezTo>
                            <a:cubicBezTo>
                              <a:pt x="1711587" y="357014"/>
                              <a:pt x="1718616" y="355595"/>
                              <a:pt x="1723568" y="350101"/>
                            </a:cubicBezTo>
                            <a:cubicBezTo>
                              <a:pt x="1729059" y="344016"/>
                              <a:pt x="1732801" y="338722"/>
                              <a:pt x="1738313" y="327813"/>
                            </a:cubicBezTo>
                            <a:cubicBezTo>
                              <a:pt x="1741775" y="317426"/>
                              <a:pt x="1746729" y="306704"/>
                              <a:pt x="1748943" y="294209"/>
                            </a:cubicBezTo>
                            <a:cubicBezTo>
                              <a:pt x="1751089" y="280851"/>
                              <a:pt x="1752184" y="267119"/>
                              <a:pt x="1753743" y="256490"/>
                            </a:cubicBezTo>
                            <a:cubicBezTo>
                              <a:pt x="1753159" y="248393"/>
                              <a:pt x="1752739" y="237939"/>
                              <a:pt x="1750657" y="226314"/>
                            </a:cubicBezTo>
                            <a:cubicBezTo>
                              <a:pt x="1748500" y="216888"/>
                              <a:pt x="1745071" y="203637"/>
                              <a:pt x="1741742" y="194082"/>
                            </a:cubicBezTo>
                            <a:cubicBezTo>
                              <a:pt x="1737364" y="184412"/>
                              <a:pt x="1733701" y="175734"/>
                              <a:pt x="1727340" y="168364"/>
                            </a:cubicBezTo>
                            <a:cubicBezTo>
                              <a:pt x="1720624" y="160824"/>
                              <a:pt x="1715888" y="158706"/>
                              <a:pt x="1707795" y="157734"/>
                            </a:cubicBezTo>
                            <a:close/>
                            <a:moveTo>
                              <a:pt x="2426665" y="150876"/>
                            </a:moveTo>
                            <a:cubicBezTo>
                              <a:pt x="2427345" y="153191"/>
                              <a:pt x="2427106" y="159689"/>
                              <a:pt x="2427694" y="171450"/>
                            </a:cubicBezTo>
                            <a:cubicBezTo>
                              <a:pt x="2426703" y="181631"/>
                              <a:pt x="2427065" y="192885"/>
                              <a:pt x="2428037" y="208484"/>
                            </a:cubicBezTo>
                            <a:cubicBezTo>
                              <a:pt x="2428593" y="230414"/>
                              <a:pt x="2428815" y="246410"/>
                              <a:pt x="2428037" y="253404"/>
                            </a:cubicBezTo>
                            <a:cubicBezTo>
                              <a:pt x="2427040" y="269881"/>
                              <a:pt x="2429078" y="285492"/>
                              <a:pt x="2428037" y="296609"/>
                            </a:cubicBezTo>
                            <a:cubicBezTo>
                              <a:pt x="2430651" y="309686"/>
                              <a:pt x="2429706" y="313520"/>
                              <a:pt x="2428037" y="328842"/>
                            </a:cubicBezTo>
                            <a:cubicBezTo>
                              <a:pt x="2428010" y="337218"/>
                              <a:pt x="2428300" y="341587"/>
                              <a:pt x="2428723" y="341529"/>
                            </a:cubicBezTo>
                            <a:cubicBezTo>
                              <a:pt x="2444213" y="340641"/>
                              <a:pt x="2453670" y="337019"/>
                              <a:pt x="2464384" y="329184"/>
                            </a:cubicBezTo>
                            <a:cubicBezTo>
                              <a:pt x="2474654" y="322024"/>
                              <a:pt x="2481386" y="315402"/>
                              <a:pt x="2485644" y="305181"/>
                            </a:cubicBezTo>
                            <a:cubicBezTo>
                              <a:pt x="2492244" y="296401"/>
                              <a:pt x="2494694" y="285473"/>
                              <a:pt x="2495931" y="275349"/>
                            </a:cubicBezTo>
                            <a:cubicBezTo>
                              <a:pt x="2497508" y="264672"/>
                              <a:pt x="2497018" y="254125"/>
                              <a:pt x="2497989" y="244831"/>
                            </a:cubicBezTo>
                            <a:cubicBezTo>
                              <a:pt x="2499279" y="237210"/>
                              <a:pt x="2496852" y="227285"/>
                              <a:pt x="2495588" y="218428"/>
                            </a:cubicBezTo>
                            <a:cubicBezTo>
                              <a:pt x="2493386" y="208892"/>
                              <a:pt x="2492203" y="199952"/>
                              <a:pt x="2485644" y="189967"/>
                            </a:cubicBezTo>
                            <a:cubicBezTo>
                              <a:pt x="2479923" y="180934"/>
                              <a:pt x="2473442" y="174558"/>
                              <a:pt x="2464042" y="165278"/>
                            </a:cubicBezTo>
                            <a:cubicBezTo>
                              <a:pt x="2454764" y="156947"/>
                              <a:pt x="2442798" y="152433"/>
                              <a:pt x="2426665" y="150876"/>
                            </a:cubicBezTo>
                            <a:close/>
                            <a:moveTo>
                              <a:pt x="740741" y="150876"/>
                            </a:moveTo>
                            <a:cubicBezTo>
                              <a:pt x="741212" y="154225"/>
                              <a:pt x="741729" y="161037"/>
                              <a:pt x="741769" y="171450"/>
                            </a:cubicBezTo>
                            <a:cubicBezTo>
                              <a:pt x="741827" y="181965"/>
                              <a:pt x="744015" y="195040"/>
                              <a:pt x="742112" y="208484"/>
                            </a:cubicBezTo>
                            <a:cubicBezTo>
                              <a:pt x="740297" y="218804"/>
                              <a:pt x="743817" y="231667"/>
                              <a:pt x="742112" y="253404"/>
                            </a:cubicBezTo>
                            <a:cubicBezTo>
                              <a:pt x="743083" y="271073"/>
                              <a:pt x="739559" y="291136"/>
                              <a:pt x="742112" y="296609"/>
                            </a:cubicBezTo>
                            <a:cubicBezTo>
                              <a:pt x="740764" y="299944"/>
                              <a:pt x="744607" y="318909"/>
                              <a:pt x="742112" y="328842"/>
                            </a:cubicBezTo>
                            <a:cubicBezTo>
                              <a:pt x="742049" y="337278"/>
                              <a:pt x="742357" y="341516"/>
                              <a:pt x="742798" y="341529"/>
                            </a:cubicBezTo>
                            <a:cubicBezTo>
                              <a:pt x="755653" y="339007"/>
                              <a:pt x="770420" y="334236"/>
                              <a:pt x="778459" y="329184"/>
                            </a:cubicBezTo>
                            <a:cubicBezTo>
                              <a:pt x="786249" y="320883"/>
                              <a:pt x="795008" y="315630"/>
                              <a:pt x="799719" y="305181"/>
                            </a:cubicBezTo>
                            <a:cubicBezTo>
                              <a:pt x="802962" y="297119"/>
                              <a:pt x="808438" y="284778"/>
                              <a:pt x="810006" y="275349"/>
                            </a:cubicBezTo>
                            <a:cubicBezTo>
                              <a:pt x="812629" y="264366"/>
                              <a:pt x="811104" y="255473"/>
                              <a:pt x="812064" y="244831"/>
                            </a:cubicBezTo>
                            <a:cubicBezTo>
                              <a:pt x="812723" y="237559"/>
                              <a:pt x="810991" y="228177"/>
                              <a:pt x="809663" y="218428"/>
                            </a:cubicBezTo>
                            <a:cubicBezTo>
                              <a:pt x="808067" y="208053"/>
                              <a:pt x="805047" y="200654"/>
                              <a:pt x="799719" y="189967"/>
                            </a:cubicBezTo>
                            <a:cubicBezTo>
                              <a:pt x="793049" y="180625"/>
                              <a:pt x="786772" y="172424"/>
                              <a:pt x="778116" y="165278"/>
                            </a:cubicBezTo>
                            <a:cubicBezTo>
                              <a:pt x="769558" y="157019"/>
                              <a:pt x="755943" y="152616"/>
                              <a:pt x="740741" y="150876"/>
                            </a:cubicBezTo>
                            <a:close/>
                            <a:moveTo>
                              <a:pt x="2180463" y="147705"/>
                            </a:moveTo>
                            <a:cubicBezTo>
                              <a:pt x="2176864" y="147180"/>
                              <a:pt x="2172905" y="147950"/>
                              <a:pt x="2168804" y="148819"/>
                            </a:cubicBezTo>
                            <a:cubicBezTo>
                              <a:pt x="2167981" y="156536"/>
                              <a:pt x="2167335" y="162964"/>
                              <a:pt x="2168119" y="173508"/>
                            </a:cubicBezTo>
                            <a:cubicBezTo>
                              <a:pt x="2168449" y="182413"/>
                              <a:pt x="2169162" y="195126"/>
                              <a:pt x="2168462" y="205397"/>
                            </a:cubicBezTo>
                            <a:cubicBezTo>
                              <a:pt x="2168890" y="216905"/>
                              <a:pt x="2169823" y="226872"/>
                              <a:pt x="2169147" y="238316"/>
                            </a:cubicBezTo>
                            <a:cubicBezTo>
                              <a:pt x="2168245" y="248131"/>
                              <a:pt x="2169514" y="258191"/>
                              <a:pt x="2169490" y="266091"/>
                            </a:cubicBezTo>
                            <a:cubicBezTo>
                              <a:pt x="2188652" y="265326"/>
                              <a:pt x="2204204" y="257240"/>
                              <a:pt x="2210638" y="245174"/>
                            </a:cubicBezTo>
                            <a:cubicBezTo>
                              <a:pt x="2218879" y="233178"/>
                              <a:pt x="2221941" y="218220"/>
                              <a:pt x="2220240" y="200940"/>
                            </a:cubicBezTo>
                            <a:cubicBezTo>
                              <a:pt x="2220107" y="194042"/>
                              <a:pt x="2219212" y="187555"/>
                              <a:pt x="2216810" y="180023"/>
                            </a:cubicBezTo>
                            <a:cubicBezTo>
                              <a:pt x="2215206" y="173511"/>
                              <a:pt x="2210761" y="166530"/>
                              <a:pt x="2206866" y="161506"/>
                            </a:cubicBezTo>
                            <a:cubicBezTo>
                              <a:pt x="2202805" y="155931"/>
                              <a:pt x="2196871" y="153320"/>
                              <a:pt x="2190750" y="149848"/>
                            </a:cubicBezTo>
                            <a:cubicBezTo>
                              <a:pt x="2187539" y="148665"/>
                              <a:pt x="2184181" y="147964"/>
                              <a:pt x="2180463" y="147705"/>
                            </a:cubicBezTo>
                            <a:close/>
                            <a:moveTo>
                              <a:pt x="1199388" y="147705"/>
                            </a:moveTo>
                            <a:cubicBezTo>
                              <a:pt x="1195564" y="147631"/>
                              <a:pt x="1192096" y="148212"/>
                              <a:pt x="1187730" y="148819"/>
                            </a:cubicBezTo>
                            <a:cubicBezTo>
                              <a:pt x="1187431" y="156638"/>
                              <a:pt x="1187244" y="163325"/>
                              <a:pt x="1187044" y="173508"/>
                            </a:cubicBezTo>
                            <a:cubicBezTo>
                              <a:pt x="1186278" y="183787"/>
                              <a:pt x="1187973" y="194971"/>
                              <a:pt x="1187387" y="205397"/>
                            </a:cubicBezTo>
                            <a:cubicBezTo>
                              <a:pt x="1186459" y="215974"/>
                              <a:pt x="1188228" y="229514"/>
                              <a:pt x="1188073" y="238316"/>
                            </a:cubicBezTo>
                            <a:cubicBezTo>
                              <a:pt x="1187090" y="249232"/>
                              <a:pt x="1189509" y="258494"/>
                              <a:pt x="1188416" y="266091"/>
                            </a:cubicBezTo>
                            <a:cubicBezTo>
                              <a:pt x="1207903" y="264377"/>
                              <a:pt x="1222408" y="257287"/>
                              <a:pt x="1229564" y="245174"/>
                            </a:cubicBezTo>
                            <a:cubicBezTo>
                              <a:pt x="1237742" y="234512"/>
                              <a:pt x="1239811" y="219300"/>
                              <a:pt x="1239165" y="200940"/>
                            </a:cubicBezTo>
                            <a:cubicBezTo>
                              <a:pt x="1239667" y="193297"/>
                              <a:pt x="1237928" y="188136"/>
                              <a:pt x="1235736" y="180023"/>
                            </a:cubicBezTo>
                            <a:cubicBezTo>
                              <a:pt x="1232728" y="172448"/>
                              <a:pt x="1229157" y="166070"/>
                              <a:pt x="1225792" y="161506"/>
                            </a:cubicBezTo>
                            <a:cubicBezTo>
                              <a:pt x="1220919" y="156634"/>
                              <a:pt x="1216674" y="151712"/>
                              <a:pt x="1209675" y="149848"/>
                            </a:cubicBezTo>
                            <a:cubicBezTo>
                              <a:pt x="1206629" y="148693"/>
                              <a:pt x="1203259" y="147763"/>
                              <a:pt x="1199388" y="147705"/>
                            </a:cubicBezTo>
                            <a:close/>
                            <a:moveTo>
                              <a:pt x="1453563" y="140418"/>
                            </a:moveTo>
                            <a:cubicBezTo>
                              <a:pt x="1448888" y="140687"/>
                              <a:pt x="1444866" y="140366"/>
                              <a:pt x="1440790" y="140589"/>
                            </a:cubicBezTo>
                            <a:cubicBezTo>
                              <a:pt x="1440613" y="150423"/>
                              <a:pt x="1440872" y="160820"/>
                              <a:pt x="1441133" y="172136"/>
                            </a:cubicBezTo>
                            <a:cubicBezTo>
                              <a:pt x="1441321" y="182253"/>
                              <a:pt x="1441497" y="192466"/>
                              <a:pt x="1442162" y="201626"/>
                            </a:cubicBezTo>
                            <a:cubicBezTo>
                              <a:pt x="1451883" y="202986"/>
                              <a:pt x="1460073" y="202802"/>
                              <a:pt x="1468222" y="200254"/>
                            </a:cubicBezTo>
                            <a:cubicBezTo>
                              <a:pt x="1475441" y="198271"/>
                              <a:pt x="1482971" y="194312"/>
                              <a:pt x="1487767" y="188252"/>
                            </a:cubicBezTo>
                            <a:cubicBezTo>
                              <a:pt x="1492923" y="183326"/>
                              <a:pt x="1495858" y="177128"/>
                              <a:pt x="1495311" y="170422"/>
                            </a:cubicBezTo>
                            <a:cubicBezTo>
                              <a:pt x="1495191" y="163535"/>
                              <a:pt x="1493051" y="157499"/>
                              <a:pt x="1485367" y="152248"/>
                            </a:cubicBezTo>
                            <a:cubicBezTo>
                              <a:pt x="1480503" y="147039"/>
                              <a:pt x="1473060" y="145366"/>
                              <a:pt x="1465822" y="142647"/>
                            </a:cubicBezTo>
                            <a:cubicBezTo>
                              <a:pt x="1461014" y="141382"/>
                              <a:pt x="1457688" y="140941"/>
                              <a:pt x="1453563" y="140418"/>
                            </a:cubicBezTo>
                            <a:close/>
                            <a:moveTo>
                              <a:pt x="1066648" y="88469"/>
                            </a:moveTo>
                            <a:cubicBezTo>
                              <a:pt x="1068843" y="91488"/>
                              <a:pt x="1069838" y="96038"/>
                              <a:pt x="1070763" y="101842"/>
                            </a:cubicBezTo>
                            <a:cubicBezTo>
                              <a:pt x="1072520" y="108206"/>
                              <a:pt x="1072209" y="113454"/>
                              <a:pt x="1072477" y="120358"/>
                            </a:cubicBezTo>
                            <a:cubicBezTo>
                              <a:pt x="1072612" y="126827"/>
                              <a:pt x="1072235" y="132689"/>
                              <a:pt x="1072134" y="139904"/>
                            </a:cubicBezTo>
                            <a:cubicBezTo>
                              <a:pt x="1072005" y="146692"/>
                              <a:pt x="1070996" y="151588"/>
                              <a:pt x="1069391" y="155677"/>
                            </a:cubicBezTo>
                            <a:cubicBezTo>
                              <a:pt x="1062129" y="155557"/>
                              <a:pt x="1054383" y="155420"/>
                              <a:pt x="1046760" y="155334"/>
                            </a:cubicBezTo>
                            <a:cubicBezTo>
                              <a:pt x="1038414" y="155660"/>
                              <a:pt x="1029805" y="154564"/>
                              <a:pt x="1022071" y="154991"/>
                            </a:cubicBezTo>
                            <a:cubicBezTo>
                              <a:pt x="1011880" y="153543"/>
                              <a:pt x="1002455" y="156862"/>
                              <a:pt x="998411" y="154991"/>
                            </a:cubicBezTo>
                            <a:cubicBezTo>
                              <a:pt x="991314" y="155526"/>
                              <a:pt x="984322" y="155486"/>
                              <a:pt x="978865" y="155677"/>
                            </a:cubicBezTo>
                            <a:cubicBezTo>
                              <a:pt x="977217" y="165829"/>
                              <a:pt x="978049" y="174906"/>
                              <a:pt x="977837" y="182766"/>
                            </a:cubicBezTo>
                            <a:cubicBezTo>
                              <a:pt x="978551" y="190225"/>
                              <a:pt x="977674" y="200023"/>
                              <a:pt x="978865" y="210541"/>
                            </a:cubicBezTo>
                            <a:cubicBezTo>
                              <a:pt x="981135" y="211221"/>
                              <a:pt x="986086" y="211892"/>
                              <a:pt x="994639" y="212255"/>
                            </a:cubicBezTo>
                            <a:cubicBezTo>
                              <a:pt x="1003372" y="211989"/>
                              <a:pt x="1011537" y="211541"/>
                              <a:pt x="1023100" y="212598"/>
                            </a:cubicBezTo>
                            <a:cubicBezTo>
                              <a:pt x="1029440" y="213001"/>
                              <a:pt x="1039606" y="210480"/>
                              <a:pt x="1051560" y="212598"/>
                            </a:cubicBezTo>
                            <a:cubicBezTo>
                              <a:pt x="1060209" y="212841"/>
                              <a:pt x="1065806" y="212818"/>
                              <a:pt x="1067334" y="213284"/>
                            </a:cubicBezTo>
                            <a:cubicBezTo>
                              <a:pt x="1068875" y="225240"/>
                              <a:pt x="1071195" y="235584"/>
                              <a:pt x="1071106" y="248260"/>
                            </a:cubicBezTo>
                            <a:cubicBezTo>
                              <a:pt x="1071376" y="259800"/>
                              <a:pt x="1068277" y="272955"/>
                              <a:pt x="1068019" y="280493"/>
                            </a:cubicBezTo>
                            <a:cubicBezTo>
                              <a:pt x="1046715" y="280596"/>
                              <a:pt x="1032918" y="280934"/>
                              <a:pt x="1019328" y="280836"/>
                            </a:cubicBezTo>
                            <a:cubicBezTo>
                              <a:pt x="1006569" y="278917"/>
                              <a:pt x="993159" y="280568"/>
                              <a:pt x="978865" y="281864"/>
                            </a:cubicBezTo>
                            <a:cubicBezTo>
                              <a:pt x="977985" y="299628"/>
                              <a:pt x="977273" y="313048"/>
                              <a:pt x="978523" y="324727"/>
                            </a:cubicBezTo>
                            <a:cubicBezTo>
                              <a:pt x="979785" y="336249"/>
                              <a:pt x="979082" y="345674"/>
                              <a:pt x="978865" y="351816"/>
                            </a:cubicBezTo>
                            <a:cubicBezTo>
                              <a:pt x="987677" y="353848"/>
                              <a:pt x="994727" y="353760"/>
                              <a:pt x="1002526" y="351816"/>
                            </a:cubicBezTo>
                            <a:cubicBezTo>
                              <a:pt x="1011764" y="352091"/>
                              <a:pt x="1015250" y="352009"/>
                              <a:pt x="1024128" y="351816"/>
                            </a:cubicBezTo>
                            <a:cubicBezTo>
                              <a:pt x="1031751" y="352103"/>
                              <a:pt x="1039753" y="351346"/>
                              <a:pt x="1046417" y="352159"/>
                            </a:cubicBezTo>
                            <a:cubicBezTo>
                              <a:pt x="1053590" y="351188"/>
                              <a:pt x="1063028" y="353481"/>
                              <a:pt x="1072134" y="352502"/>
                            </a:cubicBezTo>
                            <a:cubicBezTo>
                              <a:pt x="1074247" y="356044"/>
                              <a:pt x="1076467" y="360069"/>
                              <a:pt x="1076935" y="366561"/>
                            </a:cubicBezTo>
                            <a:cubicBezTo>
                              <a:pt x="1077842" y="372281"/>
                              <a:pt x="1079215" y="378559"/>
                              <a:pt x="1077964" y="385763"/>
                            </a:cubicBezTo>
                            <a:cubicBezTo>
                              <a:pt x="1076698" y="392563"/>
                              <a:pt x="1078054" y="398046"/>
                              <a:pt x="1076249" y="404965"/>
                            </a:cubicBezTo>
                            <a:cubicBezTo>
                              <a:pt x="1074694" y="410863"/>
                              <a:pt x="1073763" y="415143"/>
                              <a:pt x="1072134" y="419024"/>
                            </a:cubicBezTo>
                            <a:cubicBezTo>
                              <a:pt x="1052123" y="421387"/>
                              <a:pt x="1037551" y="418451"/>
                              <a:pt x="1032015" y="419024"/>
                            </a:cubicBezTo>
                            <a:cubicBezTo>
                              <a:pt x="1024116" y="421597"/>
                              <a:pt x="1009432" y="417387"/>
                              <a:pt x="990524" y="419024"/>
                            </a:cubicBezTo>
                            <a:cubicBezTo>
                              <a:pt x="978559" y="417412"/>
                              <a:pt x="961066" y="416191"/>
                              <a:pt x="950748" y="419024"/>
                            </a:cubicBezTo>
                            <a:cubicBezTo>
                              <a:pt x="934774" y="418039"/>
                              <a:pt x="928722" y="416211"/>
                              <a:pt x="915086" y="419024"/>
                            </a:cubicBezTo>
                            <a:cubicBezTo>
                              <a:pt x="918642" y="398223"/>
                              <a:pt x="915381" y="370924"/>
                              <a:pt x="914743" y="341529"/>
                            </a:cubicBezTo>
                            <a:cubicBezTo>
                              <a:pt x="912595" y="317825"/>
                              <a:pt x="914350" y="278947"/>
                              <a:pt x="914400" y="253746"/>
                            </a:cubicBezTo>
                            <a:cubicBezTo>
                              <a:pt x="909454" y="222846"/>
                              <a:pt x="914549" y="192955"/>
                              <a:pt x="914743" y="166307"/>
                            </a:cubicBezTo>
                            <a:cubicBezTo>
                              <a:pt x="914287" y="136288"/>
                              <a:pt x="914861" y="110486"/>
                              <a:pt x="915772" y="89840"/>
                            </a:cubicBezTo>
                            <a:cubicBezTo>
                              <a:pt x="927362" y="89779"/>
                              <a:pt x="939601" y="88485"/>
                              <a:pt x="945604" y="89840"/>
                            </a:cubicBezTo>
                            <a:cubicBezTo>
                              <a:pt x="962268" y="87364"/>
                              <a:pt x="980832" y="90259"/>
                              <a:pt x="985038" y="89497"/>
                            </a:cubicBezTo>
                            <a:cubicBezTo>
                              <a:pt x="1005317" y="86774"/>
                              <a:pt x="1016308" y="89598"/>
                              <a:pt x="1027557" y="88811"/>
                            </a:cubicBezTo>
                            <a:cubicBezTo>
                              <a:pt x="1045344" y="87636"/>
                              <a:pt x="1057308" y="87821"/>
                              <a:pt x="1066648" y="88469"/>
                            </a:cubicBezTo>
                            <a:close/>
                            <a:moveTo>
                              <a:pt x="371323" y="88469"/>
                            </a:moveTo>
                            <a:cubicBezTo>
                              <a:pt x="372926" y="91870"/>
                              <a:pt x="373988" y="95746"/>
                              <a:pt x="375438" y="101842"/>
                            </a:cubicBezTo>
                            <a:cubicBezTo>
                              <a:pt x="376175" y="106522"/>
                              <a:pt x="376325" y="113749"/>
                              <a:pt x="377152" y="120358"/>
                            </a:cubicBezTo>
                            <a:cubicBezTo>
                              <a:pt x="376607" y="127307"/>
                              <a:pt x="377893" y="133689"/>
                              <a:pt x="376809" y="139904"/>
                            </a:cubicBezTo>
                            <a:cubicBezTo>
                              <a:pt x="375949" y="146696"/>
                              <a:pt x="375624" y="151230"/>
                              <a:pt x="374066" y="155677"/>
                            </a:cubicBezTo>
                            <a:cubicBezTo>
                              <a:pt x="366833" y="155648"/>
                              <a:pt x="359139" y="155107"/>
                              <a:pt x="351435" y="155334"/>
                            </a:cubicBezTo>
                            <a:cubicBezTo>
                              <a:pt x="343025" y="153703"/>
                              <a:pt x="335409" y="155256"/>
                              <a:pt x="326746" y="154991"/>
                            </a:cubicBezTo>
                            <a:cubicBezTo>
                              <a:pt x="320960" y="155773"/>
                              <a:pt x="311806" y="154632"/>
                              <a:pt x="303086" y="154991"/>
                            </a:cubicBezTo>
                            <a:cubicBezTo>
                              <a:pt x="295462" y="154706"/>
                              <a:pt x="289334" y="154582"/>
                              <a:pt x="283540" y="155677"/>
                            </a:cubicBezTo>
                            <a:cubicBezTo>
                              <a:pt x="283106" y="164172"/>
                              <a:pt x="283727" y="174000"/>
                              <a:pt x="282512" y="182766"/>
                            </a:cubicBezTo>
                            <a:cubicBezTo>
                              <a:pt x="282707" y="192367"/>
                              <a:pt x="284195" y="200923"/>
                              <a:pt x="283540" y="210541"/>
                            </a:cubicBezTo>
                            <a:cubicBezTo>
                              <a:pt x="285277" y="211063"/>
                              <a:pt x="290770" y="212964"/>
                              <a:pt x="299314" y="212255"/>
                            </a:cubicBezTo>
                            <a:cubicBezTo>
                              <a:pt x="307969" y="213948"/>
                              <a:pt x="318427" y="213055"/>
                              <a:pt x="327775" y="212598"/>
                            </a:cubicBezTo>
                            <a:cubicBezTo>
                              <a:pt x="334753" y="210340"/>
                              <a:pt x="353107" y="214056"/>
                              <a:pt x="356235" y="212598"/>
                            </a:cubicBezTo>
                            <a:cubicBezTo>
                              <a:pt x="365226" y="212524"/>
                              <a:pt x="370288" y="212775"/>
                              <a:pt x="372009" y="213284"/>
                            </a:cubicBezTo>
                            <a:cubicBezTo>
                              <a:pt x="375155" y="224517"/>
                              <a:pt x="377115" y="234931"/>
                              <a:pt x="375781" y="248260"/>
                            </a:cubicBezTo>
                            <a:cubicBezTo>
                              <a:pt x="374232" y="259793"/>
                              <a:pt x="375392" y="271077"/>
                              <a:pt x="372694" y="280493"/>
                            </a:cubicBezTo>
                            <a:cubicBezTo>
                              <a:pt x="351490" y="281098"/>
                              <a:pt x="337481" y="280573"/>
                              <a:pt x="324003" y="280836"/>
                            </a:cubicBezTo>
                            <a:cubicBezTo>
                              <a:pt x="308502" y="279618"/>
                              <a:pt x="297141" y="280797"/>
                              <a:pt x="283540" y="281864"/>
                            </a:cubicBezTo>
                            <a:cubicBezTo>
                              <a:pt x="283643" y="298760"/>
                              <a:pt x="282979" y="312776"/>
                              <a:pt x="283198" y="324727"/>
                            </a:cubicBezTo>
                            <a:cubicBezTo>
                              <a:pt x="283948" y="335321"/>
                              <a:pt x="283017" y="345678"/>
                              <a:pt x="283540" y="351816"/>
                            </a:cubicBezTo>
                            <a:cubicBezTo>
                              <a:pt x="293096" y="351092"/>
                              <a:pt x="301611" y="351724"/>
                              <a:pt x="307201" y="351816"/>
                            </a:cubicBezTo>
                            <a:cubicBezTo>
                              <a:pt x="317177" y="353530"/>
                              <a:pt x="319464" y="353335"/>
                              <a:pt x="328803" y="351816"/>
                            </a:cubicBezTo>
                            <a:cubicBezTo>
                              <a:pt x="336111" y="350349"/>
                              <a:pt x="343318" y="351426"/>
                              <a:pt x="351092" y="352159"/>
                            </a:cubicBezTo>
                            <a:cubicBezTo>
                              <a:pt x="358853" y="353286"/>
                              <a:pt x="366403" y="352349"/>
                              <a:pt x="376809" y="352502"/>
                            </a:cubicBezTo>
                            <a:cubicBezTo>
                              <a:pt x="379474" y="355718"/>
                              <a:pt x="380134" y="360715"/>
                              <a:pt x="381610" y="366561"/>
                            </a:cubicBezTo>
                            <a:cubicBezTo>
                              <a:pt x="381541" y="372492"/>
                              <a:pt x="382447" y="379726"/>
                              <a:pt x="382639" y="385763"/>
                            </a:cubicBezTo>
                            <a:cubicBezTo>
                              <a:pt x="381532" y="392918"/>
                              <a:pt x="382692" y="398091"/>
                              <a:pt x="380924" y="404965"/>
                            </a:cubicBezTo>
                            <a:cubicBezTo>
                              <a:pt x="380059" y="410671"/>
                              <a:pt x="378909" y="415652"/>
                              <a:pt x="376809" y="419024"/>
                            </a:cubicBezTo>
                            <a:cubicBezTo>
                              <a:pt x="369656" y="416899"/>
                              <a:pt x="353090" y="420729"/>
                              <a:pt x="336690" y="419024"/>
                            </a:cubicBezTo>
                            <a:cubicBezTo>
                              <a:pt x="327043" y="418571"/>
                              <a:pt x="308966" y="419465"/>
                              <a:pt x="295199" y="419024"/>
                            </a:cubicBezTo>
                            <a:cubicBezTo>
                              <a:pt x="276701" y="421194"/>
                              <a:pt x="270203" y="415476"/>
                              <a:pt x="255423" y="419024"/>
                            </a:cubicBezTo>
                            <a:cubicBezTo>
                              <a:pt x="248871" y="417885"/>
                              <a:pt x="223603" y="421084"/>
                              <a:pt x="219761" y="419024"/>
                            </a:cubicBezTo>
                            <a:cubicBezTo>
                              <a:pt x="218520" y="395281"/>
                              <a:pt x="217262" y="372020"/>
                              <a:pt x="219418" y="341529"/>
                            </a:cubicBezTo>
                            <a:cubicBezTo>
                              <a:pt x="214062" y="313367"/>
                              <a:pt x="218175" y="288182"/>
                              <a:pt x="219075" y="253746"/>
                            </a:cubicBezTo>
                            <a:cubicBezTo>
                              <a:pt x="215779" y="227752"/>
                              <a:pt x="215500" y="197067"/>
                              <a:pt x="219418" y="166307"/>
                            </a:cubicBezTo>
                            <a:cubicBezTo>
                              <a:pt x="219235" y="138758"/>
                              <a:pt x="222263" y="111729"/>
                              <a:pt x="220447" y="89840"/>
                            </a:cubicBezTo>
                            <a:cubicBezTo>
                              <a:pt x="225003" y="88123"/>
                              <a:pt x="244461" y="91908"/>
                              <a:pt x="250279" y="89840"/>
                            </a:cubicBezTo>
                            <a:cubicBezTo>
                              <a:pt x="257358" y="86946"/>
                              <a:pt x="278377" y="90800"/>
                              <a:pt x="289713" y="89497"/>
                            </a:cubicBezTo>
                            <a:cubicBezTo>
                              <a:pt x="297119" y="90903"/>
                              <a:pt x="325483" y="89803"/>
                              <a:pt x="332232" y="88811"/>
                            </a:cubicBezTo>
                            <a:cubicBezTo>
                              <a:pt x="350935" y="90084"/>
                              <a:pt x="364836" y="90005"/>
                              <a:pt x="371323" y="88469"/>
                            </a:cubicBezTo>
                            <a:close/>
                            <a:moveTo>
                              <a:pt x="2167604" y="83668"/>
                            </a:moveTo>
                            <a:cubicBezTo>
                              <a:pt x="2175035" y="83724"/>
                              <a:pt x="2184499" y="83217"/>
                              <a:pt x="2192122" y="83668"/>
                            </a:cubicBezTo>
                            <a:cubicBezTo>
                              <a:pt x="2209008" y="84881"/>
                              <a:pt x="2220722" y="89255"/>
                              <a:pt x="2234298" y="93955"/>
                            </a:cubicBezTo>
                            <a:cubicBezTo>
                              <a:pt x="2247503" y="101106"/>
                              <a:pt x="2258820" y="108961"/>
                              <a:pt x="2266188" y="117615"/>
                            </a:cubicBezTo>
                            <a:cubicBezTo>
                              <a:pt x="2276800" y="127916"/>
                              <a:pt x="2281392" y="138602"/>
                              <a:pt x="2286076" y="151905"/>
                            </a:cubicBezTo>
                            <a:cubicBezTo>
                              <a:pt x="2289071" y="166459"/>
                              <a:pt x="2290566" y="177550"/>
                              <a:pt x="2292934" y="194082"/>
                            </a:cubicBezTo>
                            <a:cubicBezTo>
                              <a:pt x="2293608" y="209966"/>
                              <a:pt x="2293031" y="227331"/>
                              <a:pt x="2286076" y="242774"/>
                            </a:cubicBezTo>
                            <a:cubicBezTo>
                              <a:pt x="2284400" y="258885"/>
                              <a:pt x="2274772" y="273863"/>
                              <a:pt x="2264817" y="286665"/>
                            </a:cubicBezTo>
                            <a:cubicBezTo>
                              <a:pt x="2272252" y="302154"/>
                              <a:pt x="2276993" y="313477"/>
                              <a:pt x="2280247" y="323355"/>
                            </a:cubicBezTo>
                            <a:cubicBezTo>
                              <a:pt x="2284591" y="333348"/>
                              <a:pt x="2287272" y="342355"/>
                              <a:pt x="2292934" y="351816"/>
                            </a:cubicBezTo>
                            <a:cubicBezTo>
                              <a:pt x="2295754" y="359331"/>
                              <a:pt x="2301927" y="368971"/>
                              <a:pt x="2305965" y="380619"/>
                            </a:cubicBezTo>
                            <a:cubicBezTo>
                              <a:pt x="2310620" y="390460"/>
                              <a:pt x="2316099" y="404888"/>
                              <a:pt x="2322424" y="418338"/>
                            </a:cubicBezTo>
                            <a:cubicBezTo>
                              <a:pt x="2320045" y="420939"/>
                              <a:pt x="2313919" y="421324"/>
                              <a:pt x="2306650" y="423482"/>
                            </a:cubicBezTo>
                            <a:cubicBezTo>
                              <a:pt x="2299993" y="424410"/>
                              <a:pt x="2291864" y="425439"/>
                              <a:pt x="2284019" y="425196"/>
                            </a:cubicBezTo>
                            <a:cubicBezTo>
                              <a:pt x="2275913" y="425847"/>
                              <a:pt x="2267718" y="424084"/>
                              <a:pt x="2260016" y="423825"/>
                            </a:cubicBezTo>
                            <a:cubicBezTo>
                              <a:pt x="2252641" y="422773"/>
                              <a:pt x="2247144" y="421405"/>
                              <a:pt x="2244928" y="419024"/>
                            </a:cubicBezTo>
                            <a:cubicBezTo>
                              <a:pt x="2241818" y="409521"/>
                              <a:pt x="2238930" y="402844"/>
                              <a:pt x="2236356" y="396393"/>
                            </a:cubicBezTo>
                            <a:cubicBezTo>
                              <a:pt x="2233309" y="390832"/>
                              <a:pt x="2231383" y="383059"/>
                              <a:pt x="2228469" y="377533"/>
                            </a:cubicBezTo>
                            <a:cubicBezTo>
                              <a:pt x="2226888" y="371230"/>
                              <a:pt x="2222633" y="364062"/>
                              <a:pt x="2218868" y="354216"/>
                            </a:cubicBezTo>
                            <a:cubicBezTo>
                              <a:pt x="2215713" y="345519"/>
                              <a:pt x="2210771" y="332166"/>
                              <a:pt x="2204466" y="318897"/>
                            </a:cubicBezTo>
                            <a:cubicBezTo>
                              <a:pt x="2202447" y="319112"/>
                              <a:pt x="2198295" y="321222"/>
                              <a:pt x="2192808" y="323012"/>
                            </a:cubicBezTo>
                            <a:cubicBezTo>
                              <a:pt x="2187879" y="325826"/>
                              <a:pt x="2179896" y="326984"/>
                              <a:pt x="2171548" y="328499"/>
                            </a:cubicBezTo>
                            <a:cubicBezTo>
                              <a:pt x="2172671" y="345233"/>
                              <a:pt x="2172950" y="357424"/>
                              <a:pt x="2172919" y="364503"/>
                            </a:cubicBezTo>
                            <a:cubicBezTo>
                              <a:pt x="2172516" y="372256"/>
                              <a:pt x="2173652" y="379586"/>
                              <a:pt x="2173948" y="384391"/>
                            </a:cubicBezTo>
                            <a:cubicBezTo>
                              <a:pt x="2173493" y="389790"/>
                              <a:pt x="2174183" y="394632"/>
                              <a:pt x="2174977" y="398793"/>
                            </a:cubicBezTo>
                            <a:cubicBezTo>
                              <a:pt x="2175702" y="403355"/>
                              <a:pt x="2176047" y="409585"/>
                              <a:pt x="2175662" y="417653"/>
                            </a:cubicBezTo>
                            <a:cubicBezTo>
                              <a:pt x="2171521" y="419877"/>
                              <a:pt x="2167234" y="421081"/>
                              <a:pt x="2160232" y="422453"/>
                            </a:cubicBezTo>
                            <a:cubicBezTo>
                              <a:pt x="2154002" y="422818"/>
                              <a:pt x="2147898" y="423819"/>
                              <a:pt x="2141373" y="423825"/>
                            </a:cubicBezTo>
                            <a:cubicBezTo>
                              <a:pt x="2128028" y="425495"/>
                              <a:pt x="2116542" y="422348"/>
                              <a:pt x="2108454" y="418338"/>
                            </a:cubicBezTo>
                            <a:cubicBezTo>
                              <a:pt x="2106358" y="369673"/>
                              <a:pt x="2107352" y="320026"/>
                              <a:pt x="2105368" y="271577"/>
                            </a:cubicBezTo>
                            <a:cubicBezTo>
                              <a:pt x="2102007" y="219837"/>
                              <a:pt x="2105565" y="155670"/>
                              <a:pt x="2105711" y="98070"/>
                            </a:cubicBezTo>
                            <a:cubicBezTo>
                              <a:pt x="2115203" y="93137"/>
                              <a:pt x="2128992" y="90740"/>
                              <a:pt x="2143430" y="86411"/>
                            </a:cubicBezTo>
                            <a:cubicBezTo>
                              <a:pt x="2151778" y="85200"/>
                              <a:pt x="2159372" y="84492"/>
                              <a:pt x="2167604" y="83668"/>
                            </a:cubicBezTo>
                            <a:close/>
                            <a:moveTo>
                              <a:pt x="1186530" y="83668"/>
                            </a:moveTo>
                            <a:cubicBezTo>
                              <a:pt x="1194763" y="83108"/>
                              <a:pt x="1203019" y="82388"/>
                              <a:pt x="1211047" y="83668"/>
                            </a:cubicBezTo>
                            <a:cubicBezTo>
                              <a:pt x="1225024" y="84632"/>
                              <a:pt x="1242069" y="88867"/>
                              <a:pt x="1253224" y="93955"/>
                            </a:cubicBezTo>
                            <a:cubicBezTo>
                              <a:pt x="1266405" y="100705"/>
                              <a:pt x="1276396" y="105952"/>
                              <a:pt x="1285113" y="117615"/>
                            </a:cubicBezTo>
                            <a:cubicBezTo>
                              <a:pt x="1293475" y="127103"/>
                              <a:pt x="1300964" y="139193"/>
                              <a:pt x="1305001" y="151905"/>
                            </a:cubicBezTo>
                            <a:cubicBezTo>
                              <a:pt x="1310194" y="166763"/>
                              <a:pt x="1312644" y="180490"/>
                              <a:pt x="1311859" y="194082"/>
                            </a:cubicBezTo>
                            <a:cubicBezTo>
                              <a:pt x="1310547" y="208948"/>
                              <a:pt x="1310341" y="227207"/>
                              <a:pt x="1305001" y="242774"/>
                            </a:cubicBezTo>
                            <a:cubicBezTo>
                              <a:pt x="1297943" y="258699"/>
                              <a:pt x="1293880" y="273542"/>
                              <a:pt x="1283742" y="286665"/>
                            </a:cubicBezTo>
                            <a:cubicBezTo>
                              <a:pt x="1288915" y="302181"/>
                              <a:pt x="1294642" y="313566"/>
                              <a:pt x="1299172" y="323355"/>
                            </a:cubicBezTo>
                            <a:cubicBezTo>
                              <a:pt x="1303367" y="332089"/>
                              <a:pt x="1307628" y="343443"/>
                              <a:pt x="1311859" y="351816"/>
                            </a:cubicBezTo>
                            <a:cubicBezTo>
                              <a:pt x="1315507" y="362118"/>
                              <a:pt x="1319773" y="368603"/>
                              <a:pt x="1324890" y="380619"/>
                            </a:cubicBezTo>
                            <a:cubicBezTo>
                              <a:pt x="1330598" y="390128"/>
                              <a:pt x="1334537" y="405728"/>
                              <a:pt x="1341349" y="418338"/>
                            </a:cubicBezTo>
                            <a:cubicBezTo>
                              <a:pt x="1338776" y="420404"/>
                              <a:pt x="1333240" y="422743"/>
                              <a:pt x="1325576" y="423482"/>
                            </a:cubicBezTo>
                            <a:cubicBezTo>
                              <a:pt x="1319259" y="423635"/>
                              <a:pt x="1310660" y="424945"/>
                              <a:pt x="1302944" y="425196"/>
                            </a:cubicBezTo>
                            <a:cubicBezTo>
                              <a:pt x="1293933" y="424743"/>
                              <a:pt x="1285145" y="424118"/>
                              <a:pt x="1278941" y="423825"/>
                            </a:cubicBezTo>
                            <a:cubicBezTo>
                              <a:pt x="1271298" y="422962"/>
                              <a:pt x="1266573" y="421267"/>
                              <a:pt x="1263854" y="419024"/>
                            </a:cubicBezTo>
                            <a:cubicBezTo>
                              <a:pt x="1260235" y="409007"/>
                              <a:pt x="1257859" y="402612"/>
                              <a:pt x="1255281" y="396393"/>
                            </a:cubicBezTo>
                            <a:cubicBezTo>
                              <a:pt x="1252853" y="390981"/>
                              <a:pt x="1249956" y="383750"/>
                              <a:pt x="1247394" y="377533"/>
                            </a:cubicBezTo>
                            <a:cubicBezTo>
                              <a:pt x="1245095" y="371267"/>
                              <a:pt x="1242255" y="363751"/>
                              <a:pt x="1237793" y="354216"/>
                            </a:cubicBezTo>
                            <a:cubicBezTo>
                              <a:pt x="1236096" y="344933"/>
                              <a:pt x="1229352" y="333920"/>
                              <a:pt x="1223391" y="318897"/>
                            </a:cubicBezTo>
                            <a:cubicBezTo>
                              <a:pt x="1220335" y="319451"/>
                              <a:pt x="1217320" y="320734"/>
                              <a:pt x="1211733" y="323012"/>
                            </a:cubicBezTo>
                            <a:cubicBezTo>
                              <a:pt x="1206883" y="324735"/>
                              <a:pt x="1199396" y="327333"/>
                              <a:pt x="1190473" y="328499"/>
                            </a:cubicBezTo>
                            <a:cubicBezTo>
                              <a:pt x="1190287" y="344155"/>
                              <a:pt x="1191733" y="356806"/>
                              <a:pt x="1191845" y="364503"/>
                            </a:cubicBezTo>
                            <a:cubicBezTo>
                              <a:pt x="1192617" y="372223"/>
                              <a:pt x="1192990" y="378940"/>
                              <a:pt x="1192873" y="384391"/>
                            </a:cubicBezTo>
                            <a:cubicBezTo>
                              <a:pt x="1193252" y="390327"/>
                              <a:pt x="1193581" y="394105"/>
                              <a:pt x="1193902" y="398793"/>
                            </a:cubicBezTo>
                            <a:cubicBezTo>
                              <a:pt x="1194736" y="403082"/>
                              <a:pt x="1193380" y="409711"/>
                              <a:pt x="1194588" y="417653"/>
                            </a:cubicBezTo>
                            <a:cubicBezTo>
                              <a:pt x="1190682" y="419967"/>
                              <a:pt x="1185395" y="421701"/>
                              <a:pt x="1179157" y="422453"/>
                            </a:cubicBezTo>
                            <a:cubicBezTo>
                              <a:pt x="1172716" y="422797"/>
                              <a:pt x="1166501" y="423268"/>
                              <a:pt x="1160298" y="423825"/>
                            </a:cubicBezTo>
                            <a:cubicBezTo>
                              <a:pt x="1146531" y="422337"/>
                              <a:pt x="1135141" y="423459"/>
                              <a:pt x="1127379" y="418338"/>
                            </a:cubicBezTo>
                            <a:cubicBezTo>
                              <a:pt x="1121713" y="378410"/>
                              <a:pt x="1121768" y="317254"/>
                              <a:pt x="1124293" y="271577"/>
                            </a:cubicBezTo>
                            <a:cubicBezTo>
                              <a:pt x="1128590" y="221670"/>
                              <a:pt x="1124512" y="159386"/>
                              <a:pt x="1124636" y="98070"/>
                            </a:cubicBezTo>
                            <a:cubicBezTo>
                              <a:pt x="1133079" y="94182"/>
                              <a:pt x="1145237" y="90160"/>
                              <a:pt x="1162355" y="86411"/>
                            </a:cubicBezTo>
                            <a:cubicBezTo>
                              <a:pt x="1170229" y="84244"/>
                              <a:pt x="1177984" y="85411"/>
                              <a:pt x="1186530" y="83668"/>
                            </a:cubicBezTo>
                            <a:close/>
                            <a:moveTo>
                              <a:pt x="1951330" y="82296"/>
                            </a:moveTo>
                            <a:cubicBezTo>
                              <a:pt x="1956411" y="83006"/>
                              <a:pt x="1963388" y="82529"/>
                              <a:pt x="1969160" y="83668"/>
                            </a:cubicBezTo>
                            <a:cubicBezTo>
                              <a:pt x="1975239" y="84473"/>
                              <a:pt x="1980858" y="85542"/>
                              <a:pt x="1985620" y="89154"/>
                            </a:cubicBezTo>
                            <a:cubicBezTo>
                              <a:pt x="1990183" y="134678"/>
                              <a:pt x="2013402" y="193442"/>
                              <a:pt x="2025396" y="248603"/>
                            </a:cubicBezTo>
                            <a:cubicBezTo>
                              <a:pt x="2035402" y="306051"/>
                              <a:pt x="2051447" y="353398"/>
                              <a:pt x="2066544" y="418338"/>
                            </a:cubicBezTo>
                            <a:cubicBezTo>
                              <a:pt x="2061427" y="419869"/>
                              <a:pt x="2056950" y="421552"/>
                              <a:pt x="2049742" y="422110"/>
                            </a:cubicBezTo>
                            <a:cubicBezTo>
                              <a:pt x="2043566" y="423194"/>
                              <a:pt x="2036527" y="422481"/>
                              <a:pt x="2028139" y="423139"/>
                            </a:cubicBezTo>
                            <a:cubicBezTo>
                              <a:pt x="2020008" y="423714"/>
                              <a:pt x="2013678" y="422910"/>
                              <a:pt x="2007565" y="422110"/>
                            </a:cubicBezTo>
                            <a:cubicBezTo>
                              <a:pt x="2001685" y="421592"/>
                              <a:pt x="1997775" y="419823"/>
                              <a:pt x="1997278" y="417653"/>
                            </a:cubicBezTo>
                            <a:cubicBezTo>
                              <a:pt x="1992553" y="404215"/>
                              <a:pt x="1989867" y="393137"/>
                              <a:pt x="1988020" y="383363"/>
                            </a:cubicBezTo>
                            <a:cubicBezTo>
                              <a:pt x="1986154" y="373324"/>
                              <a:pt x="1981027" y="362987"/>
                              <a:pt x="1978762" y="353187"/>
                            </a:cubicBezTo>
                            <a:cubicBezTo>
                              <a:pt x="1973967" y="353232"/>
                              <a:pt x="1969264" y="352660"/>
                              <a:pt x="1965046" y="352159"/>
                            </a:cubicBezTo>
                            <a:cubicBezTo>
                              <a:pt x="1960534" y="352070"/>
                              <a:pt x="1956291" y="351436"/>
                              <a:pt x="1952016" y="351816"/>
                            </a:cubicBezTo>
                            <a:cubicBezTo>
                              <a:pt x="1949382" y="351226"/>
                              <a:pt x="1943707" y="351228"/>
                              <a:pt x="1936928" y="351816"/>
                            </a:cubicBezTo>
                            <a:cubicBezTo>
                              <a:pt x="1931973" y="350965"/>
                              <a:pt x="1925239" y="350965"/>
                              <a:pt x="1917040" y="352502"/>
                            </a:cubicBezTo>
                            <a:cubicBezTo>
                              <a:pt x="1911541" y="365297"/>
                              <a:pt x="1909971" y="378609"/>
                              <a:pt x="1908467" y="388506"/>
                            </a:cubicBezTo>
                            <a:cubicBezTo>
                              <a:pt x="1905590" y="400580"/>
                              <a:pt x="1903574" y="409064"/>
                              <a:pt x="1903324" y="416967"/>
                            </a:cubicBezTo>
                            <a:cubicBezTo>
                              <a:pt x="1902342" y="417955"/>
                              <a:pt x="1898437" y="418570"/>
                              <a:pt x="1892351" y="421082"/>
                            </a:cubicBezTo>
                            <a:cubicBezTo>
                              <a:pt x="1886030" y="422811"/>
                              <a:pt x="1880716" y="423856"/>
                              <a:pt x="1871091" y="423825"/>
                            </a:cubicBezTo>
                            <a:cubicBezTo>
                              <a:pt x="1865877" y="423287"/>
                              <a:pt x="1860271" y="423008"/>
                              <a:pt x="1854289" y="422110"/>
                            </a:cubicBezTo>
                            <a:cubicBezTo>
                              <a:pt x="1848490" y="420908"/>
                              <a:pt x="1842245" y="419156"/>
                              <a:pt x="1836801" y="414909"/>
                            </a:cubicBezTo>
                            <a:cubicBezTo>
                              <a:pt x="1840299" y="391102"/>
                              <a:pt x="1845226" y="369432"/>
                              <a:pt x="1850860" y="350787"/>
                            </a:cubicBezTo>
                            <a:cubicBezTo>
                              <a:pt x="1854361" y="332784"/>
                              <a:pt x="1862245" y="314560"/>
                              <a:pt x="1863204" y="297638"/>
                            </a:cubicBezTo>
                            <a:cubicBezTo>
                              <a:pt x="1864352" y="280110"/>
                              <a:pt x="1871281" y="267053"/>
                              <a:pt x="1874520" y="249975"/>
                            </a:cubicBezTo>
                            <a:cubicBezTo>
                              <a:pt x="1876283" y="232949"/>
                              <a:pt x="1884881" y="211869"/>
                              <a:pt x="1885836" y="202654"/>
                            </a:cubicBezTo>
                            <a:cubicBezTo>
                              <a:pt x="1890955" y="189483"/>
                              <a:pt x="1896097" y="168392"/>
                              <a:pt x="1898180" y="150191"/>
                            </a:cubicBezTo>
                            <a:cubicBezTo>
                              <a:pt x="1902507" y="130406"/>
                              <a:pt x="1905783" y="110345"/>
                              <a:pt x="1912925" y="87783"/>
                            </a:cubicBezTo>
                            <a:cubicBezTo>
                              <a:pt x="1916950" y="86909"/>
                              <a:pt x="1922064" y="84764"/>
                              <a:pt x="1929041" y="84011"/>
                            </a:cubicBezTo>
                            <a:cubicBezTo>
                              <a:pt x="1936667" y="83601"/>
                              <a:pt x="1942385" y="82454"/>
                              <a:pt x="1951330" y="82296"/>
                            </a:cubicBezTo>
                            <a:close/>
                            <a:moveTo>
                              <a:pt x="522580" y="82296"/>
                            </a:moveTo>
                            <a:cubicBezTo>
                              <a:pt x="529338" y="82835"/>
                              <a:pt x="533764" y="82059"/>
                              <a:pt x="540411" y="83668"/>
                            </a:cubicBezTo>
                            <a:cubicBezTo>
                              <a:pt x="546071" y="84593"/>
                              <a:pt x="551782" y="85320"/>
                              <a:pt x="556870" y="89154"/>
                            </a:cubicBezTo>
                            <a:cubicBezTo>
                              <a:pt x="567350" y="141468"/>
                              <a:pt x="582339" y="190492"/>
                              <a:pt x="596646" y="248603"/>
                            </a:cubicBezTo>
                            <a:cubicBezTo>
                              <a:pt x="606911" y="312234"/>
                              <a:pt x="633676" y="365484"/>
                              <a:pt x="637794" y="418338"/>
                            </a:cubicBezTo>
                            <a:cubicBezTo>
                              <a:pt x="633170" y="420181"/>
                              <a:pt x="628039" y="421270"/>
                              <a:pt x="620992" y="422110"/>
                            </a:cubicBezTo>
                            <a:cubicBezTo>
                              <a:pt x="613637" y="422524"/>
                              <a:pt x="606588" y="423167"/>
                              <a:pt x="599390" y="423139"/>
                            </a:cubicBezTo>
                            <a:cubicBezTo>
                              <a:pt x="592333" y="423180"/>
                              <a:pt x="584844" y="423932"/>
                              <a:pt x="578816" y="422110"/>
                            </a:cubicBezTo>
                            <a:cubicBezTo>
                              <a:pt x="572859" y="421288"/>
                              <a:pt x="569218" y="420091"/>
                              <a:pt x="568529" y="417653"/>
                            </a:cubicBezTo>
                            <a:cubicBezTo>
                              <a:pt x="563405" y="405630"/>
                              <a:pt x="561621" y="392907"/>
                              <a:pt x="559270" y="383363"/>
                            </a:cubicBezTo>
                            <a:cubicBezTo>
                              <a:pt x="556690" y="371631"/>
                              <a:pt x="554669" y="364156"/>
                              <a:pt x="550012" y="353187"/>
                            </a:cubicBezTo>
                            <a:cubicBezTo>
                              <a:pt x="545532" y="352727"/>
                              <a:pt x="539985" y="352163"/>
                              <a:pt x="536296" y="352159"/>
                            </a:cubicBezTo>
                            <a:cubicBezTo>
                              <a:pt x="532615" y="351717"/>
                              <a:pt x="528054" y="352059"/>
                              <a:pt x="523266" y="351816"/>
                            </a:cubicBezTo>
                            <a:cubicBezTo>
                              <a:pt x="519997" y="352585"/>
                              <a:pt x="510077" y="350949"/>
                              <a:pt x="508178" y="351816"/>
                            </a:cubicBezTo>
                            <a:cubicBezTo>
                              <a:pt x="501995" y="351018"/>
                              <a:pt x="495520" y="352387"/>
                              <a:pt x="488290" y="352502"/>
                            </a:cubicBezTo>
                            <a:cubicBezTo>
                              <a:pt x="483895" y="366095"/>
                              <a:pt x="480427" y="377821"/>
                              <a:pt x="479717" y="388506"/>
                            </a:cubicBezTo>
                            <a:cubicBezTo>
                              <a:pt x="476767" y="400564"/>
                              <a:pt x="476268" y="409167"/>
                              <a:pt x="474574" y="416967"/>
                            </a:cubicBezTo>
                            <a:cubicBezTo>
                              <a:pt x="473236" y="417836"/>
                              <a:pt x="469253" y="419454"/>
                              <a:pt x="463601" y="421082"/>
                            </a:cubicBezTo>
                            <a:cubicBezTo>
                              <a:pt x="458303" y="423805"/>
                              <a:pt x="451038" y="424138"/>
                              <a:pt x="442341" y="423825"/>
                            </a:cubicBezTo>
                            <a:cubicBezTo>
                              <a:pt x="436424" y="424181"/>
                              <a:pt x="431279" y="422968"/>
                              <a:pt x="425539" y="422110"/>
                            </a:cubicBezTo>
                            <a:cubicBezTo>
                              <a:pt x="419905" y="421118"/>
                              <a:pt x="414891" y="417895"/>
                              <a:pt x="408051" y="414909"/>
                            </a:cubicBezTo>
                            <a:cubicBezTo>
                              <a:pt x="411999" y="392172"/>
                              <a:pt x="416811" y="366475"/>
                              <a:pt x="422110" y="350787"/>
                            </a:cubicBezTo>
                            <a:cubicBezTo>
                              <a:pt x="426058" y="332486"/>
                              <a:pt x="430533" y="313555"/>
                              <a:pt x="434455" y="297638"/>
                            </a:cubicBezTo>
                            <a:cubicBezTo>
                              <a:pt x="436871" y="281056"/>
                              <a:pt x="443951" y="263333"/>
                              <a:pt x="445770" y="249975"/>
                            </a:cubicBezTo>
                            <a:cubicBezTo>
                              <a:pt x="452302" y="235501"/>
                              <a:pt x="457024" y="208517"/>
                              <a:pt x="457086" y="202654"/>
                            </a:cubicBezTo>
                            <a:cubicBezTo>
                              <a:pt x="464083" y="185147"/>
                              <a:pt x="463954" y="171657"/>
                              <a:pt x="469430" y="150191"/>
                            </a:cubicBezTo>
                            <a:cubicBezTo>
                              <a:pt x="471595" y="133398"/>
                              <a:pt x="481188" y="108781"/>
                              <a:pt x="484175" y="87783"/>
                            </a:cubicBezTo>
                            <a:cubicBezTo>
                              <a:pt x="487775" y="86508"/>
                              <a:pt x="493387" y="85496"/>
                              <a:pt x="500291" y="84011"/>
                            </a:cubicBezTo>
                            <a:cubicBezTo>
                              <a:pt x="507270" y="82542"/>
                              <a:pt x="515587" y="81642"/>
                              <a:pt x="522580" y="82296"/>
                            </a:cubicBezTo>
                            <a:close/>
                            <a:moveTo>
                              <a:pt x="1437361" y="80239"/>
                            </a:moveTo>
                            <a:cubicBezTo>
                              <a:pt x="1451934" y="80341"/>
                              <a:pt x="1473413" y="83566"/>
                              <a:pt x="1488453" y="86068"/>
                            </a:cubicBezTo>
                            <a:cubicBezTo>
                              <a:pt x="1506020" y="88264"/>
                              <a:pt x="1521176" y="98556"/>
                              <a:pt x="1532687" y="106299"/>
                            </a:cubicBezTo>
                            <a:cubicBezTo>
                              <a:pt x="1542049" y="113282"/>
                              <a:pt x="1547452" y="124444"/>
                              <a:pt x="1551889" y="134417"/>
                            </a:cubicBezTo>
                            <a:cubicBezTo>
                              <a:pt x="1552959" y="145227"/>
                              <a:pt x="1556738" y="157627"/>
                              <a:pt x="1553261" y="169393"/>
                            </a:cubicBezTo>
                            <a:cubicBezTo>
                              <a:pt x="1550115" y="181537"/>
                              <a:pt x="1548067" y="190988"/>
                              <a:pt x="1539888" y="202654"/>
                            </a:cubicBezTo>
                            <a:cubicBezTo>
                              <a:pt x="1533567" y="212750"/>
                              <a:pt x="1525553" y="222156"/>
                              <a:pt x="1514170" y="226314"/>
                            </a:cubicBezTo>
                            <a:cubicBezTo>
                              <a:pt x="1534257" y="232650"/>
                              <a:pt x="1545909" y="243900"/>
                              <a:pt x="1557719" y="264719"/>
                            </a:cubicBezTo>
                            <a:cubicBezTo>
                              <a:pt x="1571027" y="282730"/>
                              <a:pt x="1573026" y="301420"/>
                              <a:pt x="1576578" y="324384"/>
                            </a:cubicBezTo>
                            <a:cubicBezTo>
                              <a:pt x="1575694" y="341950"/>
                              <a:pt x="1573007" y="354018"/>
                              <a:pt x="1566291" y="370675"/>
                            </a:cubicBezTo>
                            <a:cubicBezTo>
                              <a:pt x="1557518" y="385078"/>
                              <a:pt x="1546046" y="398033"/>
                              <a:pt x="1530630" y="408737"/>
                            </a:cubicBezTo>
                            <a:cubicBezTo>
                              <a:pt x="1520746" y="415106"/>
                              <a:pt x="1509519" y="420466"/>
                              <a:pt x="1494625" y="422453"/>
                            </a:cubicBezTo>
                            <a:cubicBezTo>
                              <a:pt x="1482074" y="424325"/>
                              <a:pt x="1462153" y="424504"/>
                              <a:pt x="1448334" y="426568"/>
                            </a:cubicBezTo>
                            <a:cubicBezTo>
                              <a:pt x="1426196" y="428972"/>
                              <a:pt x="1403687" y="427721"/>
                              <a:pt x="1383868" y="419024"/>
                            </a:cubicBezTo>
                            <a:cubicBezTo>
                              <a:pt x="1375565" y="359500"/>
                              <a:pt x="1381429" y="313220"/>
                              <a:pt x="1381811" y="255804"/>
                            </a:cubicBezTo>
                            <a:cubicBezTo>
                              <a:pt x="1382384" y="205628"/>
                              <a:pt x="1381354" y="143654"/>
                              <a:pt x="1381811" y="87097"/>
                            </a:cubicBezTo>
                            <a:cubicBezTo>
                              <a:pt x="1388169" y="84604"/>
                              <a:pt x="1395643" y="83951"/>
                              <a:pt x="1406157" y="81953"/>
                            </a:cubicBezTo>
                            <a:cubicBezTo>
                              <a:pt x="1416497" y="80490"/>
                              <a:pt x="1426309" y="80382"/>
                              <a:pt x="1437361" y="80239"/>
                            </a:cubicBezTo>
                            <a:close/>
                            <a:moveTo>
                              <a:pt x="2408149" y="79210"/>
                            </a:moveTo>
                            <a:cubicBezTo>
                              <a:pt x="2420800" y="80295"/>
                              <a:pt x="2435698" y="77873"/>
                              <a:pt x="2448611" y="82296"/>
                            </a:cubicBezTo>
                            <a:cubicBezTo>
                              <a:pt x="2471249" y="85751"/>
                              <a:pt x="2489198" y="96978"/>
                              <a:pt x="2503818" y="107671"/>
                            </a:cubicBezTo>
                            <a:cubicBezTo>
                              <a:pt x="2519279" y="119308"/>
                              <a:pt x="2530506" y="136713"/>
                              <a:pt x="2537765" y="152248"/>
                            </a:cubicBezTo>
                            <a:cubicBezTo>
                              <a:pt x="2548391" y="170603"/>
                              <a:pt x="2550841" y="185261"/>
                              <a:pt x="2554910" y="201968"/>
                            </a:cubicBezTo>
                            <a:cubicBezTo>
                              <a:pt x="2557079" y="220022"/>
                              <a:pt x="2559385" y="233345"/>
                              <a:pt x="2560396" y="242774"/>
                            </a:cubicBezTo>
                            <a:cubicBezTo>
                              <a:pt x="2561010" y="259827"/>
                              <a:pt x="2559947" y="274115"/>
                              <a:pt x="2559368" y="289408"/>
                            </a:cubicBezTo>
                            <a:cubicBezTo>
                              <a:pt x="2559132" y="306494"/>
                              <a:pt x="2556870" y="322195"/>
                              <a:pt x="2547023" y="338786"/>
                            </a:cubicBezTo>
                            <a:cubicBezTo>
                              <a:pt x="2540324" y="355448"/>
                              <a:pt x="2529178" y="370434"/>
                              <a:pt x="2517534" y="383020"/>
                            </a:cubicBezTo>
                            <a:cubicBezTo>
                              <a:pt x="2505876" y="395177"/>
                              <a:pt x="2490013" y="408348"/>
                              <a:pt x="2464384" y="413538"/>
                            </a:cubicBezTo>
                            <a:cubicBezTo>
                              <a:pt x="2443004" y="420028"/>
                              <a:pt x="2424151" y="421878"/>
                              <a:pt x="2406091" y="422453"/>
                            </a:cubicBezTo>
                            <a:cubicBezTo>
                              <a:pt x="2390929" y="423441"/>
                              <a:pt x="2376715" y="422218"/>
                              <a:pt x="2362886" y="416967"/>
                            </a:cubicBezTo>
                            <a:cubicBezTo>
                              <a:pt x="2363917" y="382103"/>
                              <a:pt x="2360622" y="350745"/>
                              <a:pt x="2362543" y="323012"/>
                            </a:cubicBezTo>
                            <a:cubicBezTo>
                              <a:pt x="2362882" y="294837"/>
                              <a:pt x="2360893" y="268763"/>
                              <a:pt x="2361857" y="243802"/>
                            </a:cubicBezTo>
                            <a:cubicBezTo>
                              <a:pt x="2360281" y="214748"/>
                              <a:pt x="2357970" y="195853"/>
                              <a:pt x="2361857" y="167336"/>
                            </a:cubicBezTo>
                            <a:cubicBezTo>
                              <a:pt x="2363590" y="141960"/>
                              <a:pt x="2362256" y="111782"/>
                              <a:pt x="2362886" y="80925"/>
                            </a:cubicBezTo>
                            <a:cubicBezTo>
                              <a:pt x="2377644" y="79593"/>
                              <a:pt x="2395239" y="79608"/>
                              <a:pt x="2408149" y="79210"/>
                            </a:cubicBezTo>
                            <a:close/>
                            <a:moveTo>
                              <a:pt x="722224" y="79210"/>
                            </a:moveTo>
                            <a:cubicBezTo>
                              <a:pt x="737321" y="77383"/>
                              <a:pt x="750370" y="78642"/>
                              <a:pt x="762686" y="82296"/>
                            </a:cubicBezTo>
                            <a:cubicBezTo>
                              <a:pt x="783994" y="84826"/>
                              <a:pt x="804681" y="97514"/>
                              <a:pt x="817893" y="107671"/>
                            </a:cubicBezTo>
                            <a:cubicBezTo>
                              <a:pt x="833268" y="117773"/>
                              <a:pt x="846821" y="134700"/>
                              <a:pt x="851840" y="152248"/>
                            </a:cubicBezTo>
                            <a:cubicBezTo>
                              <a:pt x="856804" y="168421"/>
                              <a:pt x="864528" y="186461"/>
                              <a:pt x="868985" y="201968"/>
                            </a:cubicBezTo>
                            <a:cubicBezTo>
                              <a:pt x="872596" y="218284"/>
                              <a:pt x="875440" y="231262"/>
                              <a:pt x="874472" y="242774"/>
                            </a:cubicBezTo>
                            <a:cubicBezTo>
                              <a:pt x="874094" y="255864"/>
                              <a:pt x="876084" y="271637"/>
                              <a:pt x="873443" y="289408"/>
                            </a:cubicBezTo>
                            <a:cubicBezTo>
                              <a:pt x="871679" y="304170"/>
                              <a:pt x="869249" y="322756"/>
                              <a:pt x="861098" y="338786"/>
                            </a:cubicBezTo>
                            <a:cubicBezTo>
                              <a:pt x="853927" y="351729"/>
                              <a:pt x="845131" y="369583"/>
                              <a:pt x="831609" y="383020"/>
                            </a:cubicBezTo>
                            <a:cubicBezTo>
                              <a:pt x="818841" y="399302"/>
                              <a:pt x="801847" y="408128"/>
                              <a:pt x="778459" y="413538"/>
                            </a:cubicBezTo>
                            <a:cubicBezTo>
                              <a:pt x="756010" y="417469"/>
                              <a:pt x="739141" y="422841"/>
                              <a:pt x="720166" y="422453"/>
                            </a:cubicBezTo>
                            <a:cubicBezTo>
                              <a:pt x="702530" y="421962"/>
                              <a:pt x="689553" y="419957"/>
                              <a:pt x="676961" y="416967"/>
                            </a:cubicBezTo>
                            <a:cubicBezTo>
                              <a:pt x="676059" y="381195"/>
                              <a:pt x="680262" y="348069"/>
                              <a:pt x="676618" y="323012"/>
                            </a:cubicBezTo>
                            <a:cubicBezTo>
                              <a:pt x="674512" y="297782"/>
                              <a:pt x="675630" y="269644"/>
                              <a:pt x="675932" y="243802"/>
                            </a:cubicBezTo>
                            <a:cubicBezTo>
                              <a:pt x="675021" y="221627"/>
                              <a:pt x="678657" y="196955"/>
                              <a:pt x="675932" y="167336"/>
                            </a:cubicBezTo>
                            <a:cubicBezTo>
                              <a:pt x="676976" y="142237"/>
                              <a:pt x="678143" y="114196"/>
                              <a:pt x="676961" y="80925"/>
                            </a:cubicBezTo>
                            <a:cubicBezTo>
                              <a:pt x="695121" y="79888"/>
                              <a:pt x="709537" y="81174"/>
                              <a:pt x="722224" y="79210"/>
                            </a:cubicBezTo>
                            <a:close/>
                            <a:moveTo>
                              <a:pt x="1707109" y="78867"/>
                            </a:moveTo>
                            <a:cubicBezTo>
                              <a:pt x="1726755" y="81823"/>
                              <a:pt x="1744237" y="86057"/>
                              <a:pt x="1757172" y="96012"/>
                            </a:cubicBezTo>
                            <a:cubicBezTo>
                              <a:pt x="1769853" y="109535"/>
                              <a:pt x="1783107" y="121429"/>
                              <a:pt x="1792834" y="139218"/>
                            </a:cubicBezTo>
                            <a:cubicBezTo>
                              <a:pt x="1801364" y="154372"/>
                              <a:pt x="1808048" y="174962"/>
                              <a:pt x="1814436" y="195453"/>
                            </a:cubicBezTo>
                            <a:cubicBezTo>
                              <a:pt x="1815735" y="215630"/>
                              <a:pt x="1822106" y="234487"/>
                              <a:pt x="1821637" y="252375"/>
                            </a:cubicBezTo>
                            <a:cubicBezTo>
                              <a:pt x="1823605" y="268891"/>
                              <a:pt x="1817281" y="289117"/>
                              <a:pt x="1816494" y="307582"/>
                            </a:cubicBezTo>
                            <a:cubicBezTo>
                              <a:pt x="1813676" y="322461"/>
                              <a:pt x="1807637" y="340757"/>
                              <a:pt x="1801749" y="355588"/>
                            </a:cubicBezTo>
                            <a:cubicBezTo>
                              <a:pt x="1795996" y="367969"/>
                              <a:pt x="1787478" y="382129"/>
                              <a:pt x="1779461" y="392964"/>
                            </a:cubicBezTo>
                            <a:cubicBezTo>
                              <a:pt x="1770775" y="403200"/>
                              <a:pt x="1760998" y="409578"/>
                              <a:pt x="1751000" y="417653"/>
                            </a:cubicBezTo>
                            <a:cubicBezTo>
                              <a:pt x="1743702" y="421430"/>
                              <a:pt x="1737036" y="424031"/>
                              <a:pt x="1730426" y="426911"/>
                            </a:cubicBezTo>
                            <a:cubicBezTo>
                              <a:pt x="1723134" y="430921"/>
                              <a:pt x="1715199" y="430975"/>
                              <a:pt x="1706423" y="430683"/>
                            </a:cubicBezTo>
                            <a:cubicBezTo>
                              <a:pt x="1690156" y="432200"/>
                              <a:pt x="1674795" y="427589"/>
                              <a:pt x="1653616" y="416967"/>
                            </a:cubicBezTo>
                            <a:cubicBezTo>
                              <a:pt x="1645148" y="414265"/>
                              <a:pt x="1637194" y="405113"/>
                              <a:pt x="1630642" y="396050"/>
                            </a:cubicBezTo>
                            <a:cubicBezTo>
                              <a:pt x="1622484" y="384023"/>
                              <a:pt x="1615953" y="373082"/>
                              <a:pt x="1610754" y="359360"/>
                            </a:cubicBezTo>
                            <a:cubicBezTo>
                              <a:pt x="1604620" y="346296"/>
                              <a:pt x="1599734" y="329220"/>
                              <a:pt x="1596695" y="312039"/>
                            </a:cubicBezTo>
                            <a:cubicBezTo>
                              <a:pt x="1590382" y="293373"/>
                              <a:pt x="1594335" y="278093"/>
                              <a:pt x="1591209" y="258547"/>
                            </a:cubicBezTo>
                            <a:cubicBezTo>
                              <a:pt x="1591682" y="243303"/>
                              <a:pt x="1593362" y="221636"/>
                              <a:pt x="1597038" y="202654"/>
                            </a:cubicBezTo>
                            <a:cubicBezTo>
                              <a:pt x="1600960" y="185324"/>
                              <a:pt x="1609434" y="159421"/>
                              <a:pt x="1616240" y="144018"/>
                            </a:cubicBezTo>
                            <a:cubicBezTo>
                              <a:pt x="1623914" y="127911"/>
                              <a:pt x="1637544" y="114111"/>
                              <a:pt x="1651902" y="97727"/>
                            </a:cubicBezTo>
                            <a:cubicBezTo>
                              <a:pt x="1667606" y="84630"/>
                              <a:pt x="1684142" y="79675"/>
                              <a:pt x="1707109" y="78867"/>
                            </a:cubicBezTo>
                            <a:close/>
                            <a:moveTo>
                              <a:pt x="37034" y="0"/>
                            </a:moveTo>
                            <a:cubicBezTo>
                              <a:pt x="45883" y="358"/>
                              <a:pt x="51562" y="1468"/>
                              <a:pt x="60008" y="2401"/>
                            </a:cubicBezTo>
                            <a:cubicBezTo>
                              <a:pt x="68153" y="4860"/>
                              <a:pt x="73448" y="5546"/>
                              <a:pt x="80239" y="9602"/>
                            </a:cubicBezTo>
                            <a:cubicBezTo>
                              <a:pt x="80767" y="13304"/>
                              <a:pt x="79522" y="23745"/>
                              <a:pt x="79210" y="36691"/>
                            </a:cubicBezTo>
                            <a:cubicBezTo>
                              <a:pt x="79713" y="49789"/>
                              <a:pt x="78270" y="64274"/>
                              <a:pt x="78867" y="85040"/>
                            </a:cubicBezTo>
                            <a:cubicBezTo>
                              <a:pt x="80205" y="103117"/>
                              <a:pt x="76007" y="122555"/>
                              <a:pt x="79210" y="146762"/>
                            </a:cubicBezTo>
                            <a:cubicBezTo>
                              <a:pt x="78477" y="165863"/>
                              <a:pt x="81396" y="193993"/>
                              <a:pt x="79553" y="213970"/>
                            </a:cubicBezTo>
                            <a:cubicBezTo>
                              <a:pt x="78676" y="239650"/>
                              <a:pt x="78607" y="260230"/>
                              <a:pt x="79896" y="278778"/>
                            </a:cubicBezTo>
                            <a:cubicBezTo>
                              <a:pt x="82972" y="299167"/>
                              <a:pt x="78875" y="319625"/>
                              <a:pt x="80239" y="333985"/>
                            </a:cubicBezTo>
                            <a:cubicBezTo>
                              <a:pt x="99236" y="333550"/>
                              <a:pt x="112243" y="332773"/>
                              <a:pt x="126873" y="333642"/>
                            </a:cubicBezTo>
                            <a:cubicBezTo>
                              <a:pt x="137368" y="334858"/>
                              <a:pt x="151450" y="334449"/>
                              <a:pt x="167336" y="333985"/>
                            </a:cubicBezTo>
                            <a:cubicBezTo>
                              <a:pt x="169817" y="337732"/>
                              <a:pt x="172305" y="342675"/>
                              <a:pt x="173508" y="349758"/>
                            </a:cubicBezTo>
                            <a:cubicBezTo>
                              <a:pt x="174504" y="357338"/>
                              <a:pt x="176144" y="366382"/>
                              <a:pt x="175565" y="373761"/>
                            </a:cubicBezTo>
                            <a:cubicBezTo>
                              <a:pt x="175335" y="381562"/>
                              <a:pt x="175360" y="391424"/>
                              <a:pt x="174194" y="398793"/>
                            </a:cubicBezTo>
                            <a:cubicBezTo>
                              <a:pt x="173399" y="406649"/>
                              <a:pt x="171661" y="412797"/>
                              <a:pt x="169393" y="416967"/>
                            </a:cubicBezTo>
                            <a:cubicBezTo>
                              <a:pt x="148182" y="417919"/>
                              <a:pt x="119836" y="419681"/>
                              <a:pt x="91555" y="418681"/>
                            </a:cubicBezTo>
                            <a:cubicBezTo>
                              <a:pt x="48622" y="424480"/>
                              <a:pt x="34664" y="424116"/>
                              <a:pt x="2058" y="418338"/>
                            </a:cubicBezTo>
                            <a:cubicBezTo>
                              <a:pt x="1284" y="406416"/>
                              <a:pt x="2717" y="392256"/>
                              <a:pt x="2743" y="366903"/>
                            </a:cubicBezTo>
                            <a:cubicBezTo>
                              <a:pt x="-1396" y="344607"/>
                              <a:pt x="6255" y="322716"/>
                              <a:pt x="2401" y="294209"/>
                            </a:cubicBezTo>
                            <a:cubicBezTo>
                              <a:pt x="-578" y="265589"/>
                              <a:pt x="2207" y="239429"/>
                              <a:pt x="1715" y="210884"/>
                            </a:cubicBezTo>
                            <a:cubicBezTo>
                              <a:pt x="4746" y="181402"/>
                              <a:pt x="-2886" y="152490"/>
                              <a:pt x="1029" y="128245"/>
                            </a:cubicBezTo>
                            <a:cubicBezTo>
                              <a:pt x="1263" y="99731"/>
                              <a:pt x="821" y="79607"/>
                              <a:pt x="343" y="57265"/>
                            </a:cubicBezTo>
                            <a:cubicBezTo>
                              <a:pt x="909" y="35870"/>
                              <a:pt x="-1039" y="20997"/>
                              <a:pt x="0" y="8916"/>
                            </a:cubicBezTo>
                            <a:cubicBezTo>
                              <a:pt x="4273" y="5335"/>
                              <a:pt x="10001" y="3257"/>
                              <a:pt x="17145" y="2058"/>
                            </a:cubicBezTo>
                            <a:cubicBezTo>
                              <a:pt x="22916" y="777"/>
                              <a:pt x="29921" y="304"/>
                              <a:pt x="37034" y="0"/>
                            </a:cubicBezTo>
                            <a:close/>
                          </a:path>
                          <a:path w="2560895" h="430683" stroke="0" extrusionOk="0">
                            <a:moveTo>
                              <a:pt x="1443533" y="261976"/>
                            </a:moveTo>
                            <a:cubicBezTo>
                              <a:pt x="1445237" y="269139"/>
                              <a:pt x="1442806" y="275473"/>
                              <a:pt x="1443533" y="282550"/>
                            </a:cubicBezTo>
                            <a:cubicBezTo>
                              <a:pt x="1442368" y="287695"/>
                              <a:pt x="1445009" y="305709"/>
                              <a:pt x="1443533" y="308953"/>
                            </a:cubicBezTo>
                            <a:cubicBezTo>
                              <a:pt x="1442309" y="319522"/>
                              <a:pt x="1443329" y="329459"/>
                              <a:pt x="1443876" y="337071"/>
                            </a:cubicBezTo>
                            <a:cubicBezTo>
                              <a:pt x="1443214" y="345957"/>
                              <a:pt x="1445004" y="355620"/>
                              <a:pt x="1444219" y="363474"/>
                            </a:cubicBezTo>
                            <a:cubicBezTo>
                              <a:pt x="1451837" y="364076"/>
                              <a:pt x="1457648" y="363238"/>
                              <a:pt x="1464793" y="362446"/>
                            </a:cubicBezTo>
                            <a:cubicBezTo>
                              <a:pt x="1471713" y="361242"/>
                              <a:pt x="1478795" y="359292"/>
                              <a:pt x="1485367" y="355931"/>
                            </a:cubicBezTo>
                            <a:cubicBezTo>
                              <a:pt x="1491714" y="352219"/>
                              <a:pt x="1496272" y="349206"/>
                              <a:pt x="1501140" y="342215"/>
                            </a:cubicBezTo>
                            <a:cubicBezTo>
                              <a:pt x="1505945" y="336657"/>
                              <a:pt x="1508026" y="329127"/>
                              <a:pt x="1507313" y="320269"/>
                            </a:cubicBezTo>
                            <a:cubicBezTo>
                              <a:pt x="1506672" y="303706"/>
                              <a:pt x="1503882" y="291007"/>
                              <a:pt x="1493254" y="278778"/>
                            </a:cubicBezTo>
                            <a:cubicBezTo>
                              <a:pt x="1485125" y="269429"/>
                              <a:pt x="1467625" y="265263"/>
                              <a:pt x="1443533" y="261976"/>
                            </a:cubicBezTo>
                            <a:close/>
                            <a:moveTo>
                              <a:pt x="1949272" y="182423"/>
                            </a:moveTo>
                            <a:cubicBezTo>
                              <a:pt x="1947496" y="196257"/>
                              <a:pt x="1944363" y="205431"/>
                              <a:pt x="1942414" y="213970"/>
                            </a:cubicBezTo>
                            <a:cubicBezTo>
                              <a:pt x="1940989" y="222304"/>
                              <a:pt x="1939076" y="229499"/>
                              <a:pt x="1936928" y="239002"/>
                            </a:cubicBezTo>
                            <a:cubicBezTo>
                              <a:pt x="1934540" y="247095"/>
                              <a:pt x="1932433" y="254725"/>
                              <a:pt x="1932127" y="264376"/>
                            </a:cubicBezTo>
                            <a:cubicBezTo>
                              <a:pt x="1929636" y="273213"/>
                              <a:pt x="1928549" y="283151"/>
                              <a:pt x="1926641" y="296266"/>
                            </a:cubicBezTo>
                            <a:cubicBezTo>
                              <a:pt x="1931168" y="294985"/>
                              <a:pt x="1941376" y="294433"/>
                              <a:pt x="1949272" y="296266"/>
                            </a:cubicBezTo>
                            <a:cubicBezTo>
                              <a:pt x="1954757" y="297086"/>
                              <a:pt x="1960814" y="296320"/>
                              <a:pt x="1965389" y="295923"/>
                            </a:cubicBezTo>
                            <a:cubicBezTo>
                              <a:pt x="1969221" y="296252"/>
                              <a:pt x="1970465" y="295355"/>
                              <a:pt x="1973275" y="295580"/>
                            </a:cubicBezTo>
                            <a:cubicBezTo>
                              <a:pt x="1969580" y="278347"/>
                              <a:pt x="1964653" y="259021"/>
                              <a:pt x="1962988" y="241745"/>
                            </a:cubicBezTo>
                            <a:cubicBezTo>
                              <a:pt x="1958984" y="224818"/>
                              <a:pt x="1951812" y="206139"/>
                              <a:pt x="1949272" y="182423"/>
                            </a:cubicBezTo>
                            <a:close/>
                            <a:moveTo>
                              <a:pt x="520523" y="182423"/>
                            </a:moveTo>
                            <a:cubicBezTo>
                              <a:pt x="517949" y="193798"/>
                              <a:pt x="514549" y="205230"/>
                              <a:pt x="513665" y="213970"/>
                            </a:cubicBezTo>
                            <a:cubicBezTo>
                              <a:pt x="512276" y="223036"/>
                              <a:pt x="509653" y="232069"/>
                              <a:pt x="508178" y="239002"/>
                            </a:cubicBezTo>
                            <a:cubicBezTo>
                              <a:pt x="506240" y="247222"/>
                              <a:pt x="504449" y="255063"/>
                              <a:pt x="503378" y="264376"/>
                            </a:cubicBezTo>
                            <a:cubicBezTo>
                              <a:pt x="502278" y="273377"/>
                              <a:pt x="500131" y="282962"/>
                              <a:pt x="497891" y="296266"/>
                            </a:cubicBezTo>
                            <a:cubicBezTo>
                              <a:pt x="508144" y="296741"/>
                              <a:pt x="515504" y="297408"/>
                              <a:pt x="520523" y="296266"/>
                            </a:cubicBezTo>
                            <a:cubicBezTo>
                              <a:pt x="526313" y="296743"/>
                              <a:pt x="531643" y="295539"/>
                              <a:pt x="536639" y="295923"/>
                            </a:cubicBezTo>
                            <a:cubicBezTo>
                              <a:pt x="539974" y="295649"/>
                              <a:pt x="541202" y="295374"/>
                              <a:pt x="544526" y="295580"/>
                            </a:cubicBezTo>
                            <a:cubicBezTo>
                              <a:pt x="538840" y="275707"/>
                              <a:pt x="540588" y="256692"/>
                              <a:pt x="534239" y="241745"/>
                            </a:cubicBezTo>
                            <a:cubicBezTo>
                              <a:pt x="529698" y="224839"/>
                              <a:pt x="526567" y="207576"/>
                              <a:pt x="520523" y="182423"/>
                            </a:cubicBezTo>
                            <a:close/>
                            <a:moveTo>
                              <a:pt x="1707795" y="157734"/>
                            </a:moveTo>
                            <a:cubicBezTo>
                              <a:pt x="1703114" y="157483"/>
                              <a:pt x="1695836" y="160860"/>
                              <a:pt x="1689964" y="166307"/>
                            </a:cubicBezTo>
                            <a:cubicBezTo>
                              <a:pt x="1685383" y="172413"/>
                              <a:pt x="1678692" y="179075"/>
                              <a:pt x="1674533" y="189281"/>
                            </a:cubicBezTo>
                            <a:cubicBezTo>
                              <a:pt x="1670604" y="198895"/>
                              <a:pt x="1666961" y="210062"/>
                              <a:pt x="1664246" y="222200"/>
                            </a:cubicBezTo>
                            <a:cubicBezTo>
                              <a:pt x="1662650" y="235423"/>
                              <a:pt x="1660850" y="247808"/>
                              <a:pt x="1660474" y="259233"/>
                            </a:cubicBezTo>
                            <a:cubicBezTo>
                              <a:pt x="1660783" y="268226"/>
                              <a:pt x="1661169" y="276884"/>
                              <a:pt x="1663218" y="287008"/>
                            </a:cubicBezTo>
                            <a:cubicBezTo>
                              <a:pt x="1664095" y="297782"/>
                              <a:pt x="1669050" y="306379"/>
                              <a:pt x="1671447" y="314783"/>
                            </a:cubicBezTo>
                            <a:cubicBezTo>
                              <a:pt x="1676227" y="322271"/>
                              <a:pt x="1679254" y="330600"/>
                              <a:pt x="1685163" y="338443"/>
                            </a:cubicBezTo>
                            <a:cubicBezTo>
                              <a:pt x="1690150" y="345762"/>
                              <a:pt x="1697577" y="351704"/>
                              <a:pt x="1705737" y="353873"/>
                            </a:cubicBezTo>
                            <a:cubicBezTo>
                              <a:pt x="1711741" y="356161"/>
                              <a:pt x="1718748" y="354638"/>
                              <a:pt x="1723568" y="350101"/>
                            </a:cubicBezTo>
                            <a:cubicBezTo>
                              <a:pt x="1729298" y="345144"/>
                              <a:pt x="1735357" y="337652"/>
                              <a:pt x="1738313" y="327813"/>
                            </a:cubicBezTo>
                            <a:cubicBezTo>
                              <a:pt x="1740988" y="318822"/>
                              <a:pt x="1746181" y="306390"/>
                              <a:pt x="1748943" y="294209"/>
                            </a:cubicBezTo>
                            <a:cubicBezTo>
                              <a:pt x="1751720" y="281058"/>
                              <a:pt x="1753540" y="268082"/>
                              <a:pt x="1753743" y="256490"/>
                            </a:cubicBezTo>
                            <a:cubicBezTo>
                              <a:pt x="1752234" y="247921"/>
                              <a:pt x="1753472" y="236566"/>
                              <a:pt x="1750657" y="226314"/>
                            </a:cubicBezTo>
                            <a:cubicBezTo>
                              <a:pt x="1749090" y="214499"/>
                              <a:pt x="1746654" y="204060"/>
                              <a:pt x="1741742" y="194082"/>
                            </a:cubicBezTo>
                            <a:cubicBezTo>
                              <a:pt x="1737988" y="183507"/>
                              <a:pt x="1733392" y="174186"/>
                              <a:pt x="1727340" y="168364"/>
                            </a:cubicBezTo>
                            <a:cubicBezTo>
                              <a:pt x="1721604" y="161384"/>
                              <a:pt x="1714632" y="157222"/>
                              <a:pt x="1707795" y="157734"/>
                            </a:cubicBezTo>
                            <a:close/>
                            <a:moveTo>
                              <a:pt x="2426665" y="150876"/>
                            </a:moveTo>
                            <a:cubicBezTo>
                              <a:pt x="2427226" y="154160"/>
                              <a:pt x="2426590" y="161180"/>
                              <a:pt x="2427694" y="171450"/>
                            </a:cubicBezTo>
                            <a:cubicBezTo>
                              <a:pt x="2426271" y="182545"/>
                              <a:pt x="2428002" y="192588"/>
                              <a:pt x="2428037" y="208484"/>
                            </a:cubicBezTo>
                            <a:cubicBezTo>
                              <a:pt x="2425899" y="222723"/>
                              <a:pt x="2431115" y="244363"/>
                              <a:pt x="2428037" y="253404"/>
                            </a:cubicBezTo>
                            <a:cubicBezTo>
                              <a:pt x="2427086" y="270886"/>
                              <a:pt x="2424700" y="286777"/>
                              <a:pt x="2428037" y="296609"/>
                            </a:cubicBezTo>
                            <a:cubicBezTo>
                              <a:pt x="2425577" y="300842"/>
                              <a:pt x="2427777" y="321968"/>
                              <a:pt x="2428037" y="328842"/>
                            </a:cubicBezTo>
                            <a:cubicBezTo>
                              <a:pt x="2427986" y="337241"/>
                              <a:pt x="2428267" y="341520"/>
                              <a:pt x="2428723" y="341529"/>
                            </a:cubicBezTo>
                            <a:cubicBezTo>
                              <a:pt x="2442163" y="341885"/>
                              <a:pt x="2454701" y="337388"/>
                              <a:pt x="2464384" y="329184"/>
                            </a:cubicBezTo>
                            <a:cubicBezTo>
                              <a:pt x="2473259" y="322391"/>
                              <a:pt x="2480870" y="315025"/>
                              <a:pt x="2485644" y="305181"/>
                            </a:cubicBezTo>
                            <a:cubicBezTo>
                              <a:pt x="2489867" y="295897"/>
                              <a:pt x="2494043" y="284542"/>
                              <a:pt x="2495931" y="275349"/>
                            </a:cubicBezTo>
                            <a:cubicBezTo>
                              <a:pt x="2498448" y="263288"/>
                              <a:pt x="2499131" y="253720"/>
                              <a:pt x="2497989" y="244831"/>
                            </a:cubicBezTo>
                            <a:cubicBezTo>
                              <a:pt x="2499310" y="236149"/>
                              <a:pt x="2497757" y="227777"/>
                              <a:pt x="2495588" y="218428"/>
                            </a:cubicBezTo>
                            <a:cubicBezTo>
                              <a:pt x="2494282" y="210258"/>
                              <a:pt x="2491959" y="197907"/>
                              <a:pt x="2485644" y="189967"/>
                            </a:cubicBezTo>
                            <a:cubicBezTo>
                              <a:pt x="2482653" y="180948"/>
                              <a:pt x="2473368" y="172027"/>
                              <a:pt x="2464042" y="165278"/>
                            </a:cubicBezTo>
                            <a:cubicBezTo>
                              <a:pt x="2454019" y="158034"/>
                              <a:pt x="2442351" y="153334"/>
                              <a:pt x="2426665" y="150876"/>
                            </a:cubicBezTo>
                            <a:close/>
                            <a:moveTo>
                              <a:pt x="740741" y="150876"/>
                            </a:moveTo>
                            <a:cubicBezTo>
                              <a:pt x="740887" y="154835"/>
                              <a:pt x="742168" y="160715"/>
                              <a:pt x="741769" y="171450"/>
                            </a:cubicBezTo>
                            <a:cubicBezTo>
                              <a:pt x="742250" y="181361"/>
                              <a:pt x="742523" y="194491"/>
                              <a:pt x="742112" y="208484"/>
                            </a:cubicBezTo>
                            <a:cubicBezTo>
                              <a:pt x="741475" y="223074"/>
                              <a:pt x="741086" y="246370"/>
                              <a:pt x="742112" y="253404"/>
                            </a:cubicBezTo>
                            <a:cubicBezTo>
                              <a:pt x="744980" y="269363"/>
                              <a:pt x="743880" y="289937"/>
                              <a:pt x="742112" y="296609"/>
                            </a:cubicBezTo>
                            <a:cubicBezTo>
                              <a:pt x="739305" y="301844"/>
                              <a:pt x="739639" y="324186"/>
                              <a:pt x="742112" y="328842"/>
                            </a:cubicBezTo>
                            <a:cubicBezTo>
                              <a:pt x="742111" y="337246"/>
                              <a:pt x="742369" y="341509"/>
                              <a:pt x="742798" y="341529"/>
                            </a:cubicBezTo>
                            <a:cubicBezTo>
                              <a:pt x="758076" y="341459"/>
                              <a:pt x="771223" y="336000"/>
                              <a:pt x="778459" y="329184"/>
                            </a:cubicBezTo>
                            <a:cubicBezTo>
                              <a:pt x="788495" y="321411"/>
                              <a:pt x="795486" y="312463"/>
                              <a:pt x="799719" y="305181"/>
                            </a:cubicBezTo>
                            <a:cubicBezTo>
                              <a:pt x="805284" y="296279"/>
                              <a:pt x="809130" y="285269"/>
                              <a:pt x="810006" y="275349"/>
                            </a:cubicBezTo>
                            <a:cubicBezTo>
                              <a:pt x="812997" y="265014"/>
                              <a:pt x="812822" y="252646"/>
                              <a:pt x="812064" y="244831"/>
                            </a:cubicBezTo>
                            <a:cubicBezTo>
                              <a:pt x="811527" y="235873"/>
                              <a:pt x="811358" y="228966"/>
                              <a:pt x="809663" y="218428"/>
                            </a:cubicBezTo>
                            <a:cubicBezTo>
                              <a:pt x="807411" y="208442"/>
                              <a:pt x="804693" y="197592"/>
                              <a:pt x="799719" y="189967"/>
                            </a:cubicBezTo>
                            <a:cubicBezTo>
                              <a:pt x="793053" y="179403"/>
                              <a:pt x="786192" y="174119"/>
                              <a:pt x="778116" y="165278"/>
                            </a:cubicBezTo>
                            <a:cubicBezTo>
                              <a:pt x="769452" y="158387"/>
                              <a:pt x="757086" y="153047"/>
                              <a:pt x="740741" y="150876"/>
                            </a:cubicBezTo>
                            <a:close/>
                            <a:moveTo>
                              <a:pt x="2180463" y="147705"/>
                            </a:moveTo>
                            <a:cubicBezTo>
                              <a:pt x="2177185" y="147697"/>
                              <a:pt x="2172960" y="147931"/>
                              <a:pt x="2168804" y="148819"/>
                            </a:cubicBezTo>
                            <a:cubicBezTo>
                              <a:pt x="2168203" y="155655"/>
                              <a:pt x="2168988" y="162952"/>
                              <a:pt x="2168119" y="173508"/>
                            </a:cubicBezTo>
                            <a:cubicBezTo>
                              <a:pt x="2167817" y="183424"/>
                              <a:pt x="2167118" y="192427"/>
                              <a:pt x="2168462" y="205397"/>
                            </a:cubicBezTo>
                            <a:cubicBezTo>
                              <a:pt x="2168488" y="218089"/>
                              <a:pt x="2169429" y="227996"/>
                              <a:pt x="2169147" y="238316"/>
                            </a:cubicBezTo>
                            <a:cubicBezTo>
                              <a:pt x="2169708" y="247612"/>
                              <a:pt x="2170231" y="256983"/>
                              <a:pt x="2169490" y="266091"/>
                            </a:cubicBezTo>
                            <a:cubicBezTo>
                              <a:pt x="2191703" y="264287"/>
                              <a:pt x="2201572" y="257895"/>
                              <a:pt x="2210638" y="245174"/>
                            </a:cubicBezTo>
                            <a:cubicBezTo>
                              <a:pt x="2217695" y="233973"/>
                              <a:pt x="2222784" y="219071"/>
                              <a:pt x="2220240" y="200940"/>
                            </a:cubicBezTo>
                            <a:cubicBezTo>
                              <a:pt x="2220826" y="193800"/>
                              <a:pt x="2219045" y="187033"/>
                              <a:pt x="2216810" y="180023"/>
                            </a:cubicBezTo>
                            <a:cubicBezTo>
                              <a:pt x="2214011" y="174190"/>
                              <a:pt x="2211652" y="167323"/>
                              <a:pt x="2206866" y="161506"/>
                            </a:cubicBezTo>
                            <a:cubicBezTo>
                              <a:pt x="2201438" y="156391"/>
                              <a:pt x="2197168" y="152568"/>
                              <a:pt x="2190750" y="149848"/>
                            </a:cubicBezTo>
                            <a:cubicBezTo>
                              <a:pt x="2187059" y="148676"/>
                              <a:pt x="2184041" y="148208"/>
                              <a:pt x="2180463" y="147705"/>
                            </a:cubicBezTo>
                            <a:close/>
                            <a:moveTo>
                              <a:pt x="1199388" y="147705"/>
                            </a:moveTo>
                            <a:cubicBezTo>
                              <a:pt x="1195643" y="147512"/>
                              <a:pt x="1191396" y="148159"/>
                              <a:pt x="1187730" y="148819"/>
                            </a:cubicBezTo>
                            <a:cubicBezTo>
                              <a:pt x="1187724" y="153694"/>
                              <a:pt x="1185941" y="162800"/>
                              <a:pt x="1187044" y="173508"/>
                            </a:cubicBezTo>
                            <a:cubicBezTo>
                              <a:pt x="1187395" y="185096"/>
                              <a:pt x="1187878" y="196177"/>
                              <a:pt x="1187387" y="205397"/>
                            </a:cubicBezTo>
                            <a:cubicBezTo>
                              <a:pt x="1187825" y="216496"/>
                              <a:pt x="1187694" y="229232"/>
                              <a:pt x="1188073" y="238316"/>
                            </a:cubicBezTo>
                            <a:cubicBezTo>
                              <a:pt x="1188756" y="249704"/>
                              <a:pt x="1189242" y="257507"/>
                              <a:pt x="1188416" y="266091"/>
                            </a:cubicBezTo>
                            <a:cubicBezTo>
                              <a:pt x="1208084" y="263966"/>
                              <a:pt x="1222691" y="256925"/>
                              <a:pt x="1229564" y="245174"/>
                            </a:cubicBezTo>
                            <a:cubicBezTo>
                              <a:pt x="1239134" y="235108"/>
                              <a:pt x="1242341" y="216887"/>
                              <a:pt x="1239165" y="200940"/>
                            </a:cubicBezTo>
                            <a:cubicBezTo>
                              <a:pt x="1239362" y="194543"/>
                              <a:pt x="1238794" y="187226"/>
                              <a:pt x="1235736" y="180023"/>
                            </a:cubicBezTo>
                            <a:cubicBezTo>
                              <a:pt x="1233929" y="173236"/>
                              <a:pt x="1231172" y="166001"/>
                              <a:pt x="1225792" y="161506"/>
                            </a:cubicBezTo>
                            <a:cubicBezTo>
                              <a:pt x="1222702" y="156182"/>
                              <a:pt x="1216409" y="151568"/>
                              <a:pt x="1209675" y="149848"/>
                            </a:cubicBezTo>
                            <a:cubicBezTo>
                              <a:pt x="1207018" y="148288"/>
                              <a:pt x="1203056" y="148018"/>
                              <a:pt x="1199388" y="147705"/>
                            </a:cubicBezTo>
                            <a:close/>
                            <a:moveTo>
                              <a:pt x="1453563" y="140418"/>
                            </a:moveTo>
                            <a:cubicBezTo>
                              <a:pt x="1449760" y="140029"/>
                              <a:pt x="1445531" y="139482"/>
                              <a:pt x="1440790" y="140589"/>
                            </a:cubicBezTo>
                            <a:cubicBezTo>
                              <a:pt x="1440607" y="150451"/>
                              <a:pt x="1440413" y="160864"/>
                              <a:pt x="1441133" y="172136"/>
                            </a:cubicBezTo>
                            <a:cubicBezTo>
                              <a:pt x="1442734" y="182666"/>
                              <a:pt x="1441895" y="192275"/>
                              <a:pt x="1442162" y="201626"/>
                            </a:cubicBezTo>
                            <a:cubicBezTo>
                              <a:pt x="1450386" y="203682"/>
                              <a:pt x="1459519" y="202823"/>
                              <a:pt x="1468222" y="200254"/>
                            </a:cubicBezTo>
                            <a:cubicBezTo>
                              <a:pt x="1476162" y="196513"/>
                              <a:pt x="1483507" y="194464"/>
                              <a:pt x="1487767" y="188252"/>
                            </a:cubicBezTo>
                            <a:cubicBezTo>
                              <a:pt x="1492440" y="183120"/>
                              <a:pt x="1495030" y="177688"/>
                              <a:pt x="1495311" y="170422"/>
                            </a:cubicBezTo>
                            <a:cubicBezTo>
                              <a:pt x="1495126" y="163729"/>
                              <a:pt x="1492253" y="157071"/>
                              <a:pt x="1485367" y="152248"/>
                            </a:cubicBezTo>
                            <a:cubicBezTo>
                              <a:pt x="1479557" y="148777"/>
                              <a:pt x="1472565" y="145590"/>
                              <a:pt x="1465822" y="142647"/>
                            </a:cubicBezTo>
                            <a:cubicBezTo>
                              <a:pt x="1462003" y="142002"/>
                              <a:pt x="1457858" y="140715"/>
                              <a:pt x="1453563" y="140418"/>
                            </a:cubicBezTo>
                            <a:close/>
                            <a:moveTo>
                              <a:pt x="1066648" y="88469"/>
                            </a:moveTo>
                            <a:cubicBezTo>
                              <a:pt x="1068862" y="91254"/>
                              <a:pt x="1070133" y="96088"/>
                              <a:pt x="1070763" y="101842"/>
                            </a:cubicBezTo>
                            <a:cubicBezTo>
                              <a:pt x="1071448" y="108672"/>
                              <a:pt x="1073265" y="113939"/>
                              <a:pt x="1072477" y="120358"/>
                            </a:cubicBezTo>
                            <a:cubicBezTo>
                              <a:pt x="1072016" y="127012"/>
                              <a:pt x="1072285" y="133298"/>
                              <a:pt x="1072134" y="139904"/>
                            </a:cubicBezTo>
                            <a:cubicBezTo>
                              <a:pt x="1071860" y="146231"/>
                              <a:pt x="1070746" y="150788"/>
                              <a:pt x="1069391" y="155677"/>
                            </a:cubicBezTo>
                            <a:cubicBezTo>
                              <a:pt x="1062724" y="155741"/>
                              <a:pt x="1055827" y="155432"/>
                              <a:pt x="1046760" y="155334"/>
                            </a:cubicBezTo>
                            <a:cubicBezTo>
                              <a:pt x="1038493" y="155273"/>
                              <a:pt x="1029819" y="155243"/>
                              <a:pt x="1022071" y="154991"/>
                            </a:cubicBezTo>
                            <a:cubicBezTo>
                              <a:pt x="1012735" y="155034"/>
                              <a:pt x="1009786" y="153129"/>
                              <a:pt x="998411" y="154991"/>
                            </a:cubicBezTo>
                            <a:cubicBezTo>
                              <a:pt x="990666" y="154833"/>
                              <a:pt x="985086" y="155098"/>
                              <a:pt x="978865" y="155677"/>
                            </a:cubicBezTo>
                            <a:cubicBezTo>
                              <a:pt x="979262" y="164679"/>
                              <a:pt x="978463" y="173440"/>
                              <a:pt x="977837" y="182766"/>
                            </a:cubicBezTo>
                            <a:cubicBezTo>
                              <a:pt x="977916" y="190420"/>
                              <a:pt x="977217" y="199768"/>
                              <a:pt x="978865" y="210541"/>
                            </a:cubicBezTo>
                            <a:cubicBezTo>
                              <a:pt x="980376" y="211173"/>
                              <a:pt x="986464" y="211856"/>
                              <a:pt x="994639" y="212255"/>
                            </a:cubicBezTo>
                            <a:cubicBezTo>
                              <a:pt x="1004507" y="212804"/>
                              <a:pt x="1013002" y="214347"/>
                              <a:pt x="1023100" y="212598"/>
                            </a:cubicBezTo>
                            <a:cubicBezTo>
                              <a:pt x="1034297" y="211123"/>
                              <a:pt x="1037889" y="210540"/>
                              <a:pt x="1051560" y="212598"/>
                            </a:cubicBezTo>
                            <a:cubicBezTo>
                              <a:pt x="1060154" y="212663"/>
                              <a:pt x="1065133" y="212792"/>
                              <a:pt x="1067334" y="213284"/>
                            </a:cubicBezTo>
                            <a:cubicBezTo>
                              <a:pt x="1071049" y="224359"/>
                              <a:pt x="1073551" y="235304"/>
                              <a:pt x="1071106" y="248260"/>
                            </a:cubicBezTo>
                            <a:cubicBezTo>
                              <a:pt x="1070360" y="259381"/>
                              <a:pt x="1068281" y="273045"/>
                              <a:pt x="1068019" y="280493"/>
                            </a:cubicBezTo>
                            <a:cubicBezTo>
                              <a:pt x="1049888" y="280953"/>
                              <a:pt x="1033225" y="282082"/>
                              <a:pt x="1019328" y="280836"/>
                            </a:cubicBezTo>
                            <a:cubicBezTo>
                              <a:pt x="1004145" y="282214"/>
                              <a:pt x="992926" y="280791"/>
                              <a:pt x="978865" y="281864"/>
                            </a:cubicBezTo>
                            <a:cubicBezTo>
                              <a:pt x="976769" y="298727"/>
                              <a:pt x="978028" y="313063"/>
                              <a:pt x="978523" y="324727"/>
                            </a:cubicBezTo>
                            <a:cubicBezTo>
                              <a:pt x="978721" y="335236"/>
                              <a:pt x="979343" y="345194"/>
                              <a:pt x="978865" y="351816"/>
                            </a:cubicBezTo>
                            <a:cubicBezTo>
                              <a:pt x="990400" y="350243"/>
                              <a:pt x="997778" y="350076"/>
                              <a:pt x="1002526" y="351816"/>
                            </a:cubicBezTo>
                            <a:cubicBezTo>
                              <a:pt x="1010478" y="351551"/>
                              <a:pt x="1014583" y="350599"/>
                              <a:pt x="1024128" y="351816"/>
                            </a:cubicBezTo>
                            <a:cubicBezTo>
                              <a:pt x="1030879" y="350716"/>
                              <a:pt x="1039304" y="351789"/>
                              <a:pt x="1046417" y="352159"/>
                            </a:cubicBezTo>
                            <a:cubicBezTo>
                              <a:pt x="1054493" y="351447"/>
                              <a:pt x="1062692" y="352840"/>
                              <a:pt x="1072134" y="352502"/>
                            </a:cubicBezTo>
                            <a:cubicBezTo>
                              <a:pt x="1074581" y="356666"/>
                              <a:pt x="1076443" y="361022"/>
                              <a:pt x="1076935" y="366561"/>
                            </a:cubicBezTo>
                            <a:cubicBezTo>
                              <a:pt x="1077275" y="372324"/>
                              <a:pt x="1078600" y="379563"/>
                              <a:pt x="1077964" y="385763"/>
                            </a:cubicBezTo>
                            <a:cubicBezTo>
                              <a:pt x="1078802" y="392788"/>
                              <a:pt x="1078047" y="399006"/>
                              <a:pt x="1076249" y="404965"/>
                            </a:cubicBezTo>
                            <a:cubicBezTo>
                              <a:pt x="1075005" y="411573"/>
                              <a:pt x="1073380" y="415832"/>
                              <a:pt x="1072134" y="419024"/>
                            </a:cubicBezTo>
                            <a:cubicBezTo>
                              <a:pt x="1066449" y="416061"/>
                              <a:pt x="1049988" y="416463"/>
                              <a:pt x="1032015" y="419024"/>
                            </a:cubicBezTo>
                            <a:cubicBezTo>
                              <a:pt x="1014533" y="417144"/>
                              <a:pt x="999267" y="421637"/>
                              <a:pt x="990524" y="419024"/>
                            </a:cubicBezTo>
                            <a:cubicBezTo>
                              <a:pt x="972263" y="416358"/>
                              <a:pt x="962944" y="417616"/>
                              <a:pt x="950748" y="419024"/>
                            </a:cubicBezTo>
                            <a:cubicBezTo>
                              <a:pt x="939818" y="418124"/>
                              <a:pt x="922470" y="416498"/>
                              <a:pt x="915086" y="419024"/>
                            </a:cubicBezTo>
                            <a:cubicBezTo>
                              <a:pt x="917081" y="399387"/>
                              <a:pt x="915649" y="368622"/>
                              <a:pt x="914743" y="341529"/>
                            </a:cubicBezTo>
                            <a:cubicBezTo>
                              <a:pt x="915056" y="314953"/>
                              <a:pt x="910086" y="285965"/>
                              <a:pt x="914400" y="253746"/>
                            </a:cubicBezTo>
                            <a:cubicBezTo>
                              <a:pt x="914327" y="225759"/>
                              <a:pt x="913961" y="197120"/>
                              <a:pt x="914743" y="166307"/>
                            </a:cubicBezTo>
                            <a:cubicBezTo>
                              <a:pt x="915564" y="136641"/>
                              <a:pt x="912804" y="109110"/>
                              <a:pt x="915772" y="89840"/>
                            </a:cubicBezTo>
                            <a:cubicBezTo>
                              <a:pt x="928953" y="91560"/>
                              <a:pt x="938292" y="90270"/>
                              <a:pt x="945604" y="89840"/>
                            </a:cubicBezTo>
                            <a:cubicBezTo>
                              <a:pt x="953106" y="92092"/>
                              <a:pt x="967491" y="86855"/>
                              <a:pt x="985038" y="89497"/>
                            </a:cubicBezTo>
                            <a:cubicBezTo>
                              <a:pt x="990767" y="90483"/>
                              <a:pt x="1021781" y="87321"/>
                              <a:pt x="1027557" y="88811"/>
                            </a:cubicBezTo>
                            <a:cubicBezTo>
                              <a:pt x="1045933" y="89195"/>
                              <a:pt x="1060353" y="85805"/>
                              <a:pt x="1066648" y="88469"/>
                            </a:cubicBezTo>
                            <a:close/>
                            <a:moveTo>
                              <a:pt x="371323" y="88469"/>
                            </a:moveTo>
                            <a:cubicBezTo>
                              <a:pt x="373746" y="91225"/>
                              <a:pt x="374126" y="95880"/>
                              <a:pt x="375438" y="101842"/>
                            </a:cubicBezTo>
                            <a:cubicBezTo>
                              <a:pt x="376981" y="106593"/>
                              <a:pt x="377093" y="112521"/>
                              <a:pt x="377152" y="120358"/>
                            </a:cubicBezTo>
                            <a:cubicBezTo>
                              <a:pt x="377036" y="126688"/>
                              <a:pt x="376806" y="133782"/>
                              <a:pt x="376809" y="139904"/>
                            </a:cubicBezTo>
                            <a:cubicBezTo>
                              <a:pt x="376541" y="146002"/>
                              <a:pt x="375326" y="151515"/>
                              <a:pt x="374066" y="155677"/>
                            </a:cubicBezTo>
                            <a:cubicBezTo>
                              <a:pt x="367467" y="155610"/>
                              <a:pt x="360387" y="156333"/>
                              <a:pt x="351435" y="155334"/>
                            </a:cubicBezTo>
                            <a:cubicBezTo>
                              <a:pt x="344066" y="153957"/>
                              <a:pt x="334906" y="155530"/>
                              <a:pt x="326746" y="154991"/>
                            </a:cubicBezTo>
                            <a:cubicBezTo>
                              <a:pt x="318960" y="154490"/>
                              <a:pt x="305828" y="154948"/>
                              <a:pt x="303086" y="154991"/>
                            </a:cubicBezTo>
                            <a:cubicBezTo>
                              <a:pt x="295868" y="154709"/>
                              <a:pt x="289118" y="155825"/>
                              <a:pt x="283540" y="155677"/>
                            </a:cubicBezTo>
                            <a:cubicBezTo>
                              <a:pt x="283189" y="165805"/>
                              <a:pt x="283154" y="174634"/>
                              <a:pt x="282512" y="182766"/>
                            </a:cubicBezTo>
                            <a:cubicBezTo>
                              <a:pt x="282966" y="189537"/>
                              <a:pt x="282429" y="199883"/>
                              <a:pt x="283540" y="210541"/>
                            </a:cubicBezTo>
                            <a:cubicBezTo>
                              <a:pt x="285559" y="211806"/>
                              <a:pt x="290701" y="212037"/>
                              <a:pt x="299314" y="212255"/>
                            </a:cubicBezTo>
                            <a:cubicBezTo>
                              <a:pt x="308078" y="211547"/>
                              <a:pt x="316180" y="211931"/>
                              <a:pt x="327775" y="212598"/>
                            </a:cubicBezTo>
                            <a:cubicBezTo>
                              <a:pt x="339946" y="214635"/>
                              <a:pt x="342945" y="214365"/>
                              <a:pt x="356235" y="212598"/>
                            </a:cubicBezTo>
                            <a:cubicBezTo>
                              <a:pt x="364871" y="212676"/>
                              <a:pt x="370134" y="212890"/>
                              <a:pt x="372009" y="213284"/>
                            </a:cubicBezTo>
                            <a:cubicBezTo>
                              <a:pt x="375018" y="223661"/>
                              <a:pt x="375966" y="236555"/>
                              <a:pt x="375781" y="248260"/>
                            </a:cubicBezTo>
                            <a:cubicBezTo>
                              <a:pt x="375097" y="260789"/>
                              <a:pt x="373920" y="271575"/>
                              <a:pt x="372694" y="280493"/>
                            </a:cubicBezTo>
                            <a:cubicBezTo>
                              <a:pt x="352809" y="280743"/>
                              <a:pt x="338963" y="282508"/>
                              <a:pt x="324003" y="280836"/>
                            </a:cubicBezTo>
                            <a:cubicBezTo>
                              <a:pt x="309255" y="280433"/>
                              <a:pt x="295843" y="280831"/>
                              <a:pt x="283540" y="281864"/>
                            </a:cubicBezTo>
                            <a:cubicBezTo>
                              <a:pt x="283876" y="301038"/>
                              <a:pt x="283407" y="314656"/>
                              <a:pt x="283198" y="324727"/>
                            </a:cubicBezTo>
                            <a:cubicBezTo>
                              <a:pt x="283442" y="335831"/>
                              <a:pt x="284623" y="345188"/>
                              <a:pt x="283540" y="351816"/>
                            </a:cubicBezTo>
                            <a:cubicBezTo>
                              <a:pt x="289744" y="350341"/>
                              <a:pt x="304776" y="353285"/>
                              <a:pt x="307201" y="351816"/>
                            </a:cubicBezTo>
                            <a:cubicBezTo>
                              <a:pt x="311608" y="352871"/>
                              <a:pt x="324931" y="351368"/>
                              <a:pt x="328803" y="351816"/>
                            </a:cubicBezTo>
                            <a:cubicBezTo>
                              <a:pt x="336134" y="352159"/>
                              <a:pt x="343866" y="351965"/>
                              <a:pt x="351092" y="352159"/>
                            </a:cubicBezTo>
                            <a:cubicBezTo>
                              <a:pt x="358851" y="352037"/>
                              <a:pt x="366997" y="352001"/>
                              <a:pt x="376809" y="352502"/>
                            </a:cubicBezTo>
                            <a:cubicBezTo>
                              <a:pt x="378311" y="355450"/>
                              <a:pt x="381040" y="359593"/>
                              <a:pt x="381610" y="366561"/>
                            </a:cubicBezTo>
                            <a:cubicBezTo>
                              <a:pt x="382529" y="373393"/>
                              <a:pt x="383004" y="379019"/>
                              <a:pt x="382639" y="385763"/>
                            </a:cubicBezTo>
                            <a:cubicBezTo>
                              <a:pt x="382150" y="392170"/>
                              <a:pt x="381264" y="398370"/>
                              <a:pt x="380924" y="404965"/>
                            </a:cubicBezTo>
                            <a:cubicBezTo>
                              <a:pt x="379878" y="411079"/>
                              <a:pt x="378723" y="415808"/>
                              <a:pt x="376809" y="419024"/>
                            </a:cubicBezTo>
                            <a:cubicBezTo>
                              <a:pt x="370706" y="417352"/>
                              <a:pt x="348838" y="417744"/>
                              <a:pt x="336690" y="419024"/>
                            </a:cubicBezTo>
                            <a:cubicBezTo>
                              <a:pt x="326020" y="418109"/>
                              <a:pt x="308292" y="415702"/>
                              <a:pt x="295199" y="419024"/>
                            </a:cubicBezTo>
                            <a:cubicBezTo>
                              <a:pt x="286446" y="416456"/>
                              <a:pt x="261254" y="415782"/>
                              <a:pt x="255423" y="419024"/>
                            </a:cubicBezTo>
                            <a:cubicBezTo>
                              <a:pt x="238947" y="418630"/>
                              <a:pt x="233897" y="419683"/>
                              <a:pt x="219761" y="419024"/>
                            </a:cubicBezTo>
                            <a:cubicBezTo>
                              <a:pt x="218959" y="395626"/>
                              <a:pt x="219731" y="369059"/>
                              <a:pt x="219418" y="341529"/>
                            </a:cubicBezTo>
                            <a:cubicBezTo>
                              <a:pt x="216396" y="317777"/>
                              <a:pt x="217606" y="282210"/>
                              <a:pt x="219075" y="253746"/>
                            </a:cubicBezTo>
                            <a:cubicBezTo>
                              <a:pt x="218451" y="220284"/>
                              <a:pt x="222379" y="191165"/>
                              <a:pt x="219418" y="166307"/>
                            </a:cubicBezTo>
                            <a:cubicBezTo>
                              <a:pt x="220649" y="141161"/>
                              <a:pt x="219760" y="112467"/>
                              <a:pt x="220447" y="89840"/>
                            </a:cubicBezTo>
                            <a:cubicBezTo>
                              <a:pt x="230760" y="91638"/>
                              <a:pt x="246664" y="92429"/>
                              <a:pt x="250279" y="89840"/>
                            </a:cubicBezTo>
                            <a:cubicBezTo>
                              <a:pt x="261341" y="91360"/>
                              <a:pt x="274517" y="91985"/>
                              <a:pt x="289713" y="89497"/>
                            </a:cubicBezTo>
                            <a:cubicBezTo>
                              <a:pt x="300545" y="90849"/>
                              <a:pt x="319961" y="86739"/>
                              <a:pt x="332232" y="88811"/>
                            </a:cubicBezTo>
                            <a:cubicBezTo>
                              <a:pt x="336353" y="87084"/>
                              <a:pt x="364967" y="85157"/>
                              <a:pt x="371323" y="88469"/>
                            </a:cubicBezTo>
                            <a:close/>
                            <a:moveTo>
                              <a:pt x="2167604" y="83668"/>
                            </a:moveTo>
                            <a:cubicBezTo>
                              <a:pt x="2176032" y="83609"/>
                              <a:pt x="2184357" y="81864"/>
                              <a:pt x="2192122" y="83668"/>
                            </a:cubicBezTo>
                            <a:cubicBezTo>
                              <a:pt x="2206374" y="84609"/>
                              <a:pt x="2221888" y="86975"/>
                              <a:pt x="2234298" y="93955"/>
                            </a:cubicBezTo>
                            <a:cubicBezTo>
                              <a:pt x="2246099" y="101803"/>
                              <a:pt x="2257151" y="107630"/>
                              <a:pt x="2266188" y="117615"/>
                            </a:cubicBezTo>
                            <a:cubicBezTo>
                              <a:pt x="2276479" y="128925"/>
                              <a:pt x="2282414" y="137433"/>
                              <a:pt x="2286076" y="151905"/>
                            </a:cubicBezTo>
                            <a:cubicBezTo>
                              <a:pt x="2291658" y="165400"/>
                              <a:pt x="2293859" y="177412"/>
                              <a:pt x="2292934" y="194082"/>
                            </a:cubicBezTo>
                            <a:cubicBezTo>
                              <a:pt x="2294640" y="210974"/>
                              <a:pt x="2290121" y="226716"/>
                              <a:pt x="2286076" y="242774"/>
                            </a:cubicBezTo>
                            <a:cubicBezTo>
                              <a:pt x="2281458" y="258667"/>
                              <a:pt x="2275397" y="276076"/>
                              <a:pt x="2264817" y="286665"/>
                            </a:cubicBezTo>
                            <a:cubicBezTo>
                              <a:pt x="2271384" y="303004"/>
                              <a:pt x="2276456" y="313586"/>
                              <a:pt x="2280247" y="323355"/>
                            </a:cubicBezTo>
                            <a:cubicBezTo>
                              <a:pt x="2283446" y="331885"/>
                              <a:pt x="2288319" y="342814"/>
                              <a:pt x="2292934" y="351816"/>
                            </a:cubicBezTo>
                            <a:cubicBezTo>
                              <a:pt x="2297001" y="361316"/>
                              <a:pt x="2302232" y="370124"/>
                              <a:pt x="2305965" y="380619"/>
                            </a:cubicBezTo>
                            <a:cubicBezTo>
                              <a:pt x="2311109" y="392552"/>
                              <a:pt x="2315645" y="402964"/>
                              <a:pt x="2322424" y="418338"/>
                            </a:cubicBezTo>
                            <a:cubicBezTo>
                              <a:pt x="2319124" y="420748"/>
                              <a:pt x="2314033" y="422539"/>
                              <a:pt x="2306650" y="423482"/>
                            </a:cubicBezTo>
                            <a:cubicBezTo>
                              <a:pt x="2298699" y="425162"/>
                              <a:pt x="2292273" y="425327"/>
                              <a:pt x="2284019" y="425196"/>
                            </a:cubicBezTo>
                            <a:cubicBezTo>
                              <a:pt x="2275576" y="423782"/>
                              <a:pt x="2267564" y="424397"/>
                              <a:pt x="2260016" y="423825"/>
                            </a:cubicBezTo>
                            <a:cubicBezTo>
                              <a:pt x="2252589" y="423197"/>
                              <a:pt x="2247197" y="421592"/>
                              <a:pt x="2244928" y="419024"/>
                            </a:cubicBezTo>
                            <a:cubicBezTo>
                              <a:pt x="2242401" y="410536"/>
                              <a:pt x="2238598" y="402574"/>
                              <a:pt x="2236356" y="396393"/>
                            </a:cubicBezTo>
                            <a:cubicBezTo>
                              <a:pt x="2235101" y="390023"/>
                              <a:pt x="2231366" y="383784"/>
                              <a:pt x="2228469" y="377533"/>
                            </a:cubicBezTo>
                            <a:cubicBezTo>
                              <a:pt x="2226198" y="371773"/>
                              <a:pt x="2223715" y="361995"/>
                              <a:pt x="2218868" y="354216"/>
                            </a:cubicBezTo>
                            <a:cubicBezTo>
                              <a:pt x="2214042" y="344585"/>
                              <a:pt x="2210134" y="334078"/>
                              <a:pt x="2204466" y="318897"/>
                            </a:cubicBezTo>
                            <a:cubicBezTo>
                              <a:pt x="2202178" y="319420"/>
                              <a:pt x="2198110" y="320606"/>
                              <a:pt x="2192808" y="323012"/>
                            </a:cubicBezTo>
                            <a:cubicBezTo>
                              <a:pt x="2187957" y="325157"/>
                              <a:pt x="2180870" y="325818"/>
                              <a:pt x="2171548" y="328499"/>
                            </a:cubicBezTo>
                            <a:cubicBezTo>
                              <a:pt x="2171404" y="343276"/>
                              <a:pt x="2172591" y="356775"/>
                              <a:pt x="2172919" y="364503"/>
                            </a:cubicBezTo>
                            <a:cubicBezTo>
                              <a:pt x="2174109" y="372073"/>
                              <a:pt x="2173821" y="379151"/>
                              <a:pt x="2173948" y="384391"/>
                            </a:cubicBezTo>
                            <a:cubicBezTo>
                              <a:pt x="2174087" y="389840"/>
                              <a:pt x="2175303" y="394293"/>
                              <a:pt x="2174977" y="398793"/>
                            </a:cubicBezTo>
                            <a:cubicBezTo>
                              <a:pt x="2174922" y="402266"/>
                              <a:pt x="2175655" y="409856"/>
                              <a:pt x="2175662" y="417653"/>
                            </a:cubicBezTo>
                            <a:cubicBezTo>
                              <a:pt x="2171258" y="419044"/>
                              <a:pt x="2165816" y="421175"/>
                              <a:pt x="2160232" y="422453"/>
                            </a:cubicBezTo>
                            <a:cubicBezTo>
                              <a:pt x="2154853" y="423058"/>
                              <a:pt x="2148123" y="423498"/>
                              <a:pt x="2141373" y="423825"/>
                            </a:cubicBezTo>
                            <a:cubicBezTo>
                              <a:pt x="2128568" y="423207"/>
                              <a:pt x="2115293" y="421906"/>
                              <a:pt x="2108454" y="418338"/>
                            </a:cubicBezTo>
                            <a:cubicBezTo>
                              <a:pt x="2104417" y="372770"/>
                              <a:pt x="2103645" y="321352"/>
                              <a:pt x="2105368" y="271577"/>
                            </a:cubicBezTo>
                            <a:cubicBezTo>
                              <a:pt x="2100913" y="227161"/>
                              <a:pt x="2105065" y="156889"/>
                              <a:pt x="2105711" y="98070"/>
                            </a:cubicBezTo>
                            <a:cubicBezTo>
                              <a:pt x="2113343" y="91367"/>
                              <a:pt x="2128334" y="87318"/>
                              <a:pt x="2143430" y="86411"/>
                            </a:cubicBezTo>
                            <a:cubicBezTo>
                              <a:pt x="2151598" y="85218"/>
                              <a:pt x="2159233" y="84921"/>
                              <a:pt x="2167604" y="83668"/>
                            </a:cubicBezTo>
                            <a:close/>
                            <a:moveTo>
                              <a:pt x="1186530" y="83668"/>
                            </a:moveTo>
                            <a:cubicBezTo>
                              <a:pt x="1194736" y="84206"/>
                              <a:pt x="1203339" y="82279"/>
                              <a:pt x="1211047" y="83668"/>
                            </a:cubicBezTo>
                            <a:cubicBezTo>
                              <a:pt x="1228458" y="83374"/>
                              <a:pt x="1241744" y="90290"/>
                              <a:pt x="1253224" y="93955"/>
                            </a:cubicBezTo>
                            <a:cubicBezTo>
                              <a:pt x="1264211" y="99708"/>
                              <a:pt x="1278760" y="108611"/>
                              <a:pt x="1285113" y="117615"/>
                            </a:cubicBezTo>
                            <a:cubicBezTo>
                              <a:pt x="1293415" y="126548"/>
                              <a:pt x="1300902" y="136993"/>
                              <a:pt x="1305001" y="151905"/>
                            </a:cubicBezTo>
                            <a:cubicBezTo>
                              <a:pt x="1310680" y="164676"/>
                              <a:pt x="1314019" y="177152"/>
                              <a:pt x="1311859" y="194082"/>
                            </a:cubicBezTo>
                            <a:cubicBezTo>
                              <a:pt x="1309002" y="208762"/>
                              <a:pt x="1308487" y="228843"/>
                              <a:pt x="1305001" y="242774"/>
                            </a:cubicBezTo>
                            <a:cubicBezTo>
                              <a:pt x="1298495" y="260976"/>
                              <a:pt x="1295491" y="273736"/>
                              <a:pt x="1283742" y="286665"/>
                            </a:cubicBezTo>
                            <a:cubicBezTo>
                              <a:pt x="1289290" y="300093"/>
                              <a:pt x="1293960" y="311786"/>
                              <a:pt x="1299172" y="323355"/>
                            </a:cubicBezTo>
                            <a:cubicBezTo>
                              <a:pt x="1303399" y="333247"/>
                              <a:pt x="1307060" y="342771"/>
                              <a:pt x="1311859" y="351816"/>
                            </a:cubicBezTo>
                            <a:cubicBezTo>
                              <a:pt x="1317028" y="361220"/>
                              <a:pt x="1318643" y="369658"/>
                              <a:pt x="1324890" y="380619"/>
                            </a:cubicBezTo>
                            <a:cubicBezTo>
                              <a:pt x="1328488" y="390775"/>
                              <a:pt x="1335905" y="403204"/>
                              <a:pt x="1341349" y="418338"/>
                            </a:cubicBezTo>
                            <a:cubicBezTo>
                              <a:pt x="1338188" y="420363"/>
                              <a:pt x="1332744" y="422156"/>
                              <a:pt x="1325576" y="423482"/>
                            </a:cubicBezTo>
                            <a:cubicBezTo>
                              <a:pt x="1316878" y="424501"/>
                              <a:pt x="1311207" y="426378"/>
                              <a:pt x="1302944" y="425196"/>
                            </a:cubicBezTo>
                            <a:cubicBezTo>
                              <a:pt x="1293774" y="424167"/>
                              <a:pt x="1286280" y="425413"/>
                              <a:pt x="1278941" y="423825"/>
                            </a:cubicBezTo>
                            <a:cubicBezTo>
                              <a:pt x="1271277" y="422465"/>
                              <a:pt x="1266606" y="421238"/>
                              <a:pt x="1263854" y="419024"/>
                            </a:cubicBezTo>
                            <a:cubicBezTo>
                              <a:pt x="1260512" y="409222"/>
                              <a:pt x="1256631" y="401827"/>
                              <a:pt x="1255281" y="396393"/>
                            </a:cubicBezTo>
                            <a:cubicBezTo>
                              <a:pt x="1253775" y="391305"/>
                              <a:pt x="1251269" y="383430"/>
                              <a:pt x="1247394" y="377533"/>
                            </a:cubicBezTo>
                            <a:cubicBezTo>
                              <a:pt x="1243517" y="371273"/>
                              <a:pt x="1239890" y="362515"/>
                              <a:pt x="1237793" y="354216"/>
                            </a:cubicBezTo>
                            <a:cubicBezTo>
                              <a:pt x="1232261" y="346927"/>
                              <a:pt x="1228665" y="331858"/>
                              <a:pt x="1223391" y="318897"/>
                            </a:cubicBezTo>
                            <a:cubicBezTo>
                              <a:pt x="1221039" y="319037"/>
                              <a:pt x="1217180" y="320784"/>
                              <a:pt x="1211733" y="323012"/>
                            </a:cubicBezTo>
                            <a:cubicBezTo>
                              <a:pt x="1206648" y="325426"/>
                              <a:pt x="1198361" y="327557"/>
                              <a:pt x="1190473" y="328499"/>
                            </a:cubicBezTo>
                            <a:cubicBezTo>
                              <a:pt x="1190949" y="345141"/>
                              <a:pt x="1191331" y="355767"/>
                              <a:pt x="1191845" y="364503"/>
                            </a:cubicBezTo>
                            <a:cubicBezTo>
                              <a:pt x="1192533" y="372332"/>
                              <a:pt x="1192754" y="378664"/>
                              <a:pt x="1192873" y="384391"/>
                            </a:cubicBezTo>
                            <a:cubicBezTo>
                              <a:pt x="1193011" y="389388"/>
                              <a:pt x="1192875" y="394091"/>
                              <a:pt x="1193902" y="398793"/>
                            </a:cubicBezTo>
                            <a:cubicBezTo>
                              <a:pt x="1194266" y="403515"/>
                              <a:pt x="1194746" y="409342"/>
                              <a:pt x="1194588" y="417653"/>
                            </a:cubicBezTo>
                            <a:cubicBezTo>
                              <a:pt x="1190025" y="418973"/>
                              <a:pt x="1185469" y="421128"/>
                              <a:pt x="1179157" y="422453"/>
                            </a:cubicBezTo>
                            <a:cubicBezTo>
                              <a:pt x="1173208" y="423501"/>
                              <a:pt x="1166255" y="424745"/>
                              <a:pt x="1160298" y="423825"/>
                            </a:cubicBezTo>
                            <a:cubicBezTo>
                              <a:pt x="1146833" y="423904"/>
                              <a:pt x="1135704" y="421221"/>
                              <a:pt x="1127379" y="418338"/>
                            </a:cubicBezTo>
                            <a:cubicBezTo>
                              <a:pt x="1128055" y="367120"/>
                              <a:pt x="1121996" y="315785"/>
                              <a:pt x="1124293" y="271577"/>
                            </a:cubicBezTo>
                            <a:cubicBezTo>
                              <a:pt x="1116258" y="214240"/>
                              <a:pt x="1125085" y="161573"/>
                              <a:pt x="1124636" y="98070"/>
                            </a:cubicBezTo>
                            <a:cubicBezTo>
                              <a:pt x="1134237" y="91825"/>
                              <a:pt x="1145203" y="88337"/>
                              <a:pt x="1162355" y="86411"/>
                            </a:cubicBezTo>
                            <a:cubicBezTo>
                              <a:pt x="1169529" y="85458"/>
                              <a:pt x="1179602" y="84573"/>
                              <a:pt x="1186530" y="83668"/>
                            </a:cubicBezTo>
                            <a:close/>
                            <a:moveTo>
                              <a:pt x="1951330" y="82296"/>
                            </a:moveTo>
                            <a:cubicBezTo>
                              <a:pt x="1958121" y="81931"/>
                              <a:pt x="1963343" y="82521"/>
                              <a:pt x="1969160" y="83668"/>
                            </a:cubicBezTo>
                            <a:cubicBezTo>
                              <a:pt x="1974479" y="85462"/>
                              <a:pt x="1980605" y="86713"/>
                              <a:pt x="1985620" y="89154"/>
                            </a:cubicBezTo>
                            <a:cubicBezTo>
                              <a:pt x="1999774" y="144644"/>
                              <a:pt x="2010656" y="189986"/>
                              <a:pt x="2025396" y="248603"/>
                            </a:cubicBezTo>
                            <a:cubicBezTo>
                              <a:pt x="2037256" y="305227"/>
                              <a:pt x="2048963" y="363224"/>
                              <a:pt x="2066544" y="418338"/>
                            </a:cubicBezTo>
                            <a:cubicBezTo>
                              <a:pt x="2062796" y="419300"/>
                              <a:pt x="2056017" y="421002"/>
                              <a:pt x="2049742" y="422110"/>
                            </a:cubicBezTo>
                            <a:cubicBezTo>
                              <a:pt x="2042443" y="423238"/>
                              <a:pt x="2034464" y="423528"/>
                              <a:pt x="2028139" y="423139"/>
                            </a:cubicBezTo>
                            <a:cubicBezTo>
                              <a:pt x="2020149" y="423659"/>
                              <a:pt x="2013286" y="423917"/>
                              <a:pt x="2007565" y="422110"/>
                            </a:cubicBezTo>
                            <a:cubicBezTo>
                              <a:pt x="2002001" y="421283"/>
                              <a:pt x="1998081" y="419777"/>
                              <a:pt x="1997278" y="417653"/>
                            </a:cubicBezTo>
                            <a:cubicBezTo>
                              <a:pt x="1993742" y="404758"/>
                              <a:pt x="1990521" y="392045"/>
                              <a:pt x="1988020" y="383363"/>
                            </a:cubicBezTo>
                            <a:cubicBezTo>
                              <a:pt x="1986077" y="371905"/>
                              <a:pt x="1982074" y="361432"/>
                              <a:pt x="1978762" y="353187"/>
                            </a:cubicBezTo>
                            <a:cubicBezTo>
                              <a:pt x="1973808" y="352833"/>
                              <a:pt x="1968834" y="351803"/>
                              <a:pt x="1965046" y="352159"/>
                            </a:cubicBezTo>
                            <a:cubicBezTo>
                              <a:pt x="1960866" y="351311"/>
                              <a:pt x="1956403" y="351852"/>
                              <a:pt x="1952016" y="351816"/>
                            </a:cubicBezTo>
                            <a:cubicBezTo>
                              <a:pt x="1946400" y="350954"/>
                              <a:pt x="1939207" y="350516"/>
                              <a:pt x="1936928" y="351816"/>
                            </a:cubicBezTo>
                            <a:cubicBezTo>
                              <a:pt x="1930707" y="351505"/>
                              <a:pt x="1925330" y="351871"/>
                              <a:pt x="1917040" y="352502"/>
                            </a:cubicBezTo>
                            <a:cubicBezTo>
                              <a:pt x="1914210" y="365684"/>
                              <a:pt x="1911825" y="375593"/>
                              <a:pt x="1908467" y="388506"/>
                            </a:cubicBezTo>
                            <a:cubicBezTo>
                              <a:pt x="1906316" y="398736"/>
                              <a:pt x="1906139" y="409152"/>
                              <a:pt x="1903324" y="416967"/>
                            </a:cubicBezTo>
                            <a:cubicBezTo>
                              <a:pt x="1902061" y="417384"/>
                              <a:pt x="1898171" y="418725"/>
                              <a:pt x="1892351" y="421082"/>
                            </a:cubicBezTo>
                            <a:cubicBezTo>
                              <a:pt x="1886021" y="422152"/>
                              <a:pt x="1879198" y="423466"/>
                              <a:pt x="1871091" y="423825"/>
                            </a:cubicBezTo>
                            <a:cubicBezTo>
                              <a:pt x="1865542" y="423910"/>
                              <a:pt x="1860665" y="423876"/>
                              <a:pt x="1854289" y="422110"/>
                            </a:cubicBezTo>
                            <a:cubicBezTo>
                              <a:pt x="1849312" y="421598"/>
                              <a:pt x="1841586" y="418901"/>
                              <a:pt x="1836801" y="414909"/>
                            </a:cubicBezTo>
                            <a:cubicBezTo>
                              <a:pt x="1840210" y="392714"/>
                              <a:pt x="1845831" y="369653"/>
                              <a:pt x="1850860" y="350787"/>
                            </a:cubicBezTo>
                            <a:cubicBezTo>
                              <a:pt x="1856945" y="329587"/>
                              <a:pt x="1860042" y="313826"/>
                              <a:pt x="1863204" y="297638"/>
                            </a:cubicBezTo>
                            <a:cubicBezTo>
                              <a:pt x="1865914" y="278345"/>
                              <a:pt x="1867827" y="264739"/>
                              <a:pt x="1874520" y="249975"/>
                            </a:cubicBezTo>
                            <a:cubicBezTo>
                              <a:pt x="1881439" y="229182"/>
                              <a:pt x="1884002" y="214791"/>
                              <a:pt x="1885836" y="202654"/>
                            </a:cubicBezTo>
                            <a:cubicBezTo>
                              <a:pt x="1891923" y="185939"/>
                              <a:pt x="1892414" y="171623"/>
                              <a:pt x="1898180" y="150191"/>
                            </a:cubicBezTo>
                            <a:cubicBezTo>
                              <a:pt x="1902979" y="132959"/>
                              <a:pt x="1907842" y="114092"/>
                              <a:pt x="1912925" y="87783"/>
                            </a:cubicBezTo>
                            <a:cubicBezTo>
                              <a:pt x="1916652" y="86456"/>
                              <a:pt x="1922749" y="85489"/>
                              <a:pt x="1929041" y="84011"/>
                            </a:cubicBezTo>
                            <a:cubicBezTo>
                              <a:pt x="1935937" y="83113"/>
                              <a:pt x="1942609" y="82948"/>
                              <a:pt x="1951330" y="82296"/>
                            </a:cubicBezTo>
                            <a:close/>
                            <a:moveTo>
                              <a:pt x="522580" y="82296"/>
                            </a:moveTo>
                            <a:cubicBezTo>
                              <a:pt x="528400" y="82189"/>
                              <a:pt x="534854" y="82606"/>
                              <a:pt x="540411" y="83668"/>
                            </a:cubicBezTo>
                            <a:cubicBezTo>
                              <a:pt x="545957" y="84562"/>
                              <a:pt x="551738" y="86489"/>
                              <a:pt x="556870" y="89154"/>
                            </a:cubicBezTo>
                            <a:cubicBezTo>
                              <a:pt x="570481" y="138958"/>
                              <a:pt x="573773" y="196123"/>
                              <a:pt x="596646" y="248603"/>
                            </a:cubicBezTo>
                            <a:cubicBezTo>
                              <a:pt x="609171" y="305648"/>
                              <a:pt x="626381" y="366353"/>
                              <a:pt x="637794" y="418338"/>
                            </a:cubicBezTo>
                            <a:cubicBezTo>
                              <a:pt x="633536" y="420517"/>
                              <a:pt x="627659" y="422109"/>
                              <a:pt x="620992" y="422110"/>
                            </a:cubicBezTo>
                            <a:cubicBezTo>
                              <a:pt x="614767" y="423124"/>
                              <a:pt x="606923" y="422667"/>
                              <a:pt x="599390" y="423139"/>
                            </a:cubicBezTo>
                            <a:cubicBezTo>
                              <a:pt x="591519" y="422908"/>
                              <a:pt x="585388" y="422693"/>
                              <a:pt x="578816" y="422110"/>
                            </a:cubicBezTo>
                            <a:cubicBezTo>
                              <a:pt x="572784" y="421433"/>
                              <a:pt x="569515" y="419492"/>
                              <a:pt x="568529" y="417653"/>
                            </a:cubicBezTo>
                            <a:cubicBezTo>
                              <a:pt x="565590" y="404424"/>
                              <a:pt x="561031" y="393634"/>
                              <a:pt x="559270" y="383363"/>
                            </a:cubicBezTo>
                            <a:cubicBezTo>
                              <a:pt x="557509" y="374107"/>
                              <a:pt x="552691" y="362733"/>
                              <a:pt x="550012" y="353187"/>
                            </a:cubicBezTo>
                            <a:cubicBezTo>
                              <a:pt x="545412" y="352816"/>
                              <a:pt x="540723" y="352610"/>
                              <a:pt x="536296" y="352159"/>
                            </a:cubicBezTo>
                            <a:cubicBezTo>
                              <a:pt x="532584" y="351517"/>
                              <a:pt x="528241" y="352380"/>
                              <a:pt x="523266" y="351816"/>
                            </a:cubicBezTo>
                            <a:cubicBezTo>
                              <a:pt x="518312" y="352535"/>
                              <a:pt x="511196" y="351827"/>
                              <a:pt x="508178" y="351816"/>
                            </a:cubicBezTo>
                            <a:cubicBezTo>
                              <a:pt x="502731" y="351471"/>
                              <a:pt x="495922" y="351858"/>
                              <a:pt x="488290" y="352502"/>
                            </a:cubicBezTo>
                            <a:cubicBezTo>
                              <a:pt x="486211" y="364493"/>
                              <a:pt x="482770" y="378788"/>
                              <a:pt x="479717" y="388506"/>
                            </a:cubicBezTo>
                            <a:cubicBezTo>
                              <a:pt x="477752" y="399445"/>
                              <a:pt x="476349" y="408357"/>
                              <a:pt x="474574" y="416967"/>
                            </a:cubicBezTo>
                            <a:cubicBezTo>
                              <a:pt x="473576" y="418180"/>
                              <a:pt x="469260" y="419253"/>
                              <a:pt x="463601" y="421082"/>
                            </a:cubicBezTo>
                            <a:cubicBezTo>
                              <a:pt x="458956" y="423344"/>
                              <a:pt x="450997" y="422990"/>
                              <a:pt x="442341" y="423825"/>
                            </a:cubicBezTo>
                            <a:cubicBezTo>
                              <a:pt x="436543" y="423465"/>
                              <a:pt x="431408" y="423437"/>
                              <a:pt x="425539" y="422110"/>
                            </a:cubicBezTo>
                            <a:cubicBezTo>
                              <a:pt x="420481" y="420592"/>
                              <a:pt x="414083" y="418912"/>
                              <a:pt x="408051" y="414909"/>
                            </a:cubicBezTo>
                            <a:cubicBezTo>
                              <a:pt x="413442" y="391345"/>
                              <a:pt x="414999" y="370892"/>
                              <a:pt x="422110" y="350787"/>
                            </a:cubicBezTo>
                            <a:cubicBezTo>
                              <a:pt x="426712" y="335181"/>
                              <a:pt x="431207" y="314364"/>
                              <a:pt x="434455" y="297638"/>
                            </a:cubicBezTo>
                            <a:cubicBezTo>
                              <a:pt x="438120" y="281139"/>
                              <a:pt x="444814" y="264723"/>
                              <a:pt x="445770" y="249975"/>
                            </a:cubicBezTo>
                            <a:cubicBezTo>
                              <a:pt x="451699" y="231520"/>
                              <a:pt x="455315" y="220694"/>
                              <a:pt x="457086" y="202654"/>
                            </a:cubicBezTo>
                            <a:cubicBezTo>
                              <a:pt x="462830" y="187329"/>
                              <a:pt x="464869" y="167444"/>
                              <a:pt x="469430" y="150191"/>
                            </a:cubicBezTo>
                            <a:cubicBezTo>
                              <a:pt x="477695" y="131840"/>
                              <a:pt x="479471" y="113558"/>
                              <a:pt x="484175" y="87783"/>
                            </a:cubicBezTo>
                            <a:cubicBezTo>
                              <a:pt x="486832" y="86069"/>
                              <a:pt x="493376" y="85339"/>
                              <a:pt x="500291" y="84011"/>
                            </a:cubicBezTo>
                            <a:cubicBezTo>
                              <a:pt x="508147" y="82558"/>
                              <a:pt x="514411" y="81275"/>
                              <a:pt x="522580" y="82296"/>
                            </a:cubicBezTo>
                            <a:close/>
                            <a:moveTo>
                              <a:pt x="1437361" y="80239"/>
                            </a:moveTo>
                            <a:cubicBezTo>
                              <a:pt x="1456350" y="81482"/>
                              <a:pt x="1468983" y="81292"/>
                              <a:pt x="1488453" y="86068"/>
                            </a:cubicBezTo>
                            <a:cubicBezTo>
                              <a:pt x="1508002" y="89113"/>
                              <a:pt x="1522006" y="97736"/>
                              <a:pt x="1532687" y="106299"/>
                            </a:cubicBezTo>
                            <a:cubicBezTo>
                              <a:pt x="1542266" y="113419"/>
                              <a:pt x="1547366" y="124749"/>
                              <a:pt x="1551889" y="134417"/>
                            </a:cubicBezTo>
                            <a:cubicBezTo>
                              <a:pt x="1554813" y="145643"/>
                              <a:pt x="1555241" y="157244"/>
                              <a:pt x="1553261" y="169393"/>
                            </a:cubicBezTo>
                            <a:cubicBezTo>
                              <a:pt x="1552200" y="182382"/>
                              <a:pt x="1545553" y="193782"/>
                              <a:pt x="1539888" y="202654"/>
                            </a:cubicBezTo>
                            <a:cubicBezTo>
                              <a:pt x="1534028" y="211613"/>
                              <a:pt x="1524463" y="220690"/>
                              <a:pt x="1514170" y="226314"/>
                            </a:cubicBezTo>
                            <a:cubicBezTo>
                              <a:pt x="1534999" y="232300"/>
                              <a:pt x="1546632" y="250323"/>
                              <a:pt x="1557719" y="264719"/>
                            </a:cubicBezTo>
                            <a:cubicBezTo>
                              <a:pt x="1565504" y="280787"/>
                              <a:pt x="1574652" y="304814"/>
                              <a:pt x="1576578" y="324384"/>
                            </a:cubicBezTo>
                            <a:cubicBezTo>
                              <a:pt x="1576540" y="342465"/>
                              <a:pt x="1573268" y="356341"/>
                              <a:pt x="1566291" y="370675"/>
                            </a:cubicBezTo>
                            <a:cubicBezTo>
                              <a:pt x="1557686" y="387404"/>
                              <a:pt x="1549687" y="397589"/>
                              <a:pt x="1530630" y="408737"/>
                            </a:cubicBezTo>
                            <a:cubicBezTo>
                              <a:pt x="1519817" y="416689"/>
                              <a:pt x="1509615" y="419214"/>
                              <a:pt x="1494625" y="422453"/>
                            </a:cubicBezTo>
                            <a:cubicBezTo>
                              <a:pt x="1478163" y="423553"/>
                              <a:pt x="1463751" y="426076"/>
                              <a:pt x="1448334" y="426568"/>
                            </a:cubicBezTo>
                            <a:cubicBezTo>
                              <a:pt x="1422570" y="425221"/>
                              <a:pt x="1403717" y="423429"/>
                              <a:pt x="1383868" y="419024"/>
                            </a:cubicBezTo>
                            <a:cubicBezTo>
                              <a:pt x="1384648" y="366852"/>
                              <a:pt x="1386298" y="309443"/>
                              <a:pt x="1381811" y="255804"/>
                            </a:cubicBezTo>
                            <a:cubicBezTo>
                              <a:pt x="1387454" y="203659"/>
                              <a:pt x="1381959" y="136242"/>
                              <a:pt x="1381811" y="87097"/>
                            </a:cubicBezTo>
                            <a:cubicBezTo>
                              <a:pt x="1388366" y="85789"/>
                              <a:pt x="1396064" y="82614"/>
                              <a:pt x="1406157" y="81953"/>
                            </a:cubicBezTo>
                            <a:cubicBezTo>
                              <a:pt x="1417791" y="81445"/>
                              <a:pt x="1425151" y="80213"/>
                              <a:pt x="1437361" y="80239"/>
                            </a:cubicBezTo>
                            <a:close/>
                            <a:moveTo>
                              <a:pt x="2408149" y="79210"/>
                            </a:moveTo>
                            <a:cubicBezTo>
                              <a:pt x="2421354" y="78618"/>
                              <a:pt x="2434742" y="78854"/>
                              <a:pt x="2448611" y="82296"/>
                            </a:cubicBezTo>
                            <a:cubicBezTo>
                              <a:pt x="2470587" y="85096"/>
                              <a:pt x="2489989" y="95667"/>
                              <a:pt x="2503818" y="107671"/>
                            </a:cubicBezTo>
                            <a:cubicBezTo>
                              <a:pt x="2520555" y="123414"/>
                              <a:pt x="2527920" y="133126"/>
                              <a:pt x="2537765" y="152248"/>
                            </a:cubicBezTo>
                            <a:cubicBezTo>
                              <a:pt x="2546300" y="169078"/>
                              <a:pt x="2550592" y="183789"/>
                              <a:pt x="2554910" y="201968"/>
                            </a:cubicBezTo>
                            <a:cubicBezTo>
                              <a:pt x="2558986" y="217127"/>
                              <a:pt x="2560967" y="230611"/>
                              <a:pt x="2560396" y="242774"/>
                            </a:cubicBezTo>
                            <a:cubicBezTo>
                              <a:pt x="2561074" y="257275"/>
                              <a:pt x="2561157" y="274005"/>
                              <a:pt x="2559368" y="289408"/>
                            </a:cubicBezTo>
                            <a:cubicBezTo>
                              <a:pt x="2556795" y="306407"/>
                              <a:pt x="2554399" y="323887"/>
                              <a:pt x="2547023" y="338786"/>
                            </a:cubicBezTo>
                            <a:cubicBezTo>
                              <a:pt x="2539784" y="356508"/>
                              <a:pt x="2531565" y="372073"/>
                              <a:pt x="2517534" y="383020"/>
                            </a:cubicBezTo>
                            <a:cubicBezTo>
                              <a:pt x="2504619" y="397387"/>
                              <a:pt x="2484629" y="405859"/>
                              <a:pt x="2464384" y="413538"/>
                            </a:cubicBezTo>
                            <a:cubicBezTo>
                              <a:pt x="2447019" y="416871"/>
                              <a:pt x="2425714" y="423213"/>
                              <a:pt x="2406091" y="422453"/>
                            </a:cubicBezTo>
                            <a:cubicBezTo>
                              <a:pt x="2389444" y="424234"/>
                              <a:pt x="2373937" y="420657"/>
                              <a:pt x="2362886" y="416967"/>
                            </a:cubicBezTo>
                            <a:cubicBezTo>
                              <a:pt x="2365829" y="385798"/>
                              <a:pt x="2362372" y="346733"/>
                              <a:pt x="2362543" y="323012"/>
                            </a:cubicBezTo>
                            <a:cubicBezTo>
                              <a:pt x="2360971" y="295151"/>
                              <a:pt x="2360988" y="265129"/>
                              <a:pt x="2361857" y="243802"/>
                            </a:cubicBezTo>
                            <a:cubicBezTo>
                              <a:pt x="2364636" y="220002"/>
                              <a:pt x="2362635" y="193400"/>
                              <a:pt x="2361857" y="167336"/>
                            </a:cubicBezTo>
                            <a:cubicBezTo>
                              <a:pt x="2359475" y="139543"/>
                              <a:pt x="2360521" y="110170"/>
                              <a:pt x="2362886" y="80925"/>
                            </a:cubicBezTo>
                            <a:cubicBezTo>
                              <a:pt x="2379670" y="81998"/>
                              <a:pt x="2393480" y="80546"/>
                              <a:pt x="2408149" y="79210"/>
                            </a:cubicBezTo>
                            <a:close/>
                            <a:moveTo>
                              <a:pt x="722224" y="79210"/>
                            </a:moveTo>
                            <a:cubicBezTo>
                              <a:pt x="734791" y="79385"/>
                              <a:pt x="750546" y="79026"/>
                              <a:pt x="762686" y="82296"/>
                            </a:cubicBezTo>
                            <a:cubicBezTo>
                              <a:pt x="785301" y="83718"/>
                              <a:pt x="800136" y="94952"/>
                              <a:pt x="817893" y="107671"/>
                            </a:cubicBezTo>
                            <a:cubicBezTo>
                              <a:pt x="832209" y="121173"/>
                              <a:pt x="843150" y="134050"/>
                              <a:pt x="851840" y="152248"/>
                            </a:cubicBezTo>
                            <a:cubicBezTo>
                              <a:pt x="862320" y="168093"/>
                              <a:pt x="865867" y="185074"/>
                              <a:pt x="868985" y="201968"/>
                            </a:cubicBezTo>
                            <a:cubicBezTo>
                              <a:pt x="872045" y="219029"/>
                              <a:pt x="875127" y="232074"/>
                              <a:pt x="874472" y="242774"/>
                            </a:cubicBezTo>
                            <a:cubicBezTo>
                              <a:pt x="874917" y="254720"/>
                              <a:pt x="875003" y="272979"/>
                              <a:pt x="873443" y="289408"/>
                            </a:cubicBezTo>
                            <a:cubicBezTo>
                              <a:pt x="871745" y="306529"/>
                              <a:pt x="868361" y="322065"/>
                              <a:pt x="861098" y="338786"/>
                            </a:cubicBezTo>
                            <a:cubicBezTo>
                              <a:pt x="856654" y="354121"/>
                              <a:pt x="846001" y="370769"/>
                              <a:pt x="831609" y="383020"/>
                            </a:cubicBezTo>
                            <a:cubicBezTo>
                              <a:pt x="820062" y="396071"/>
                              <a:pt x="802348" y="406082"/>
                              <a:pt x="778459" y="413538"/>
                            </a:cubicBezTo>
                            <a:cubicBezTo>
                              <a:pt x="761892" y="422377"/>
                              <a:pt x="738392" y="419886"/>
                              <a:pt x="720166" y="422453"/>
                            </a:cubicBezTo>
                            <a:cubicBezTo>
                              <a:pt x="703639" y="422130"/>
                              <a:pt x="688773" y="419610"/>
                              <a:pt x="676961" y="416967"/>
                            </a:cubicBezTo>
                            <a:cubicBezTo>
                              <a:pt x="674447" y="382757"/>
                              <a:pt x="675269" y="353920"/>
                              <a:pt x="676618" y="323012"/>
                            </a:cubicBezTo>
                            <a:cubicBezTo>
                              <a:pt x="675123" y="297153"/>
                              <a:pt x="676833" y="268196"/>
                              <a:pt x="675932" y="243802"/>
                            </a:cubicBezTo>
                            <a:cubicBezTo>
                              <a:pt x="676381" y="219221"/>
                              <a:pt x="677960" y="192809"/>
                              <a:pt x="675932" y="167336"/>
                            </a:cubicBezTo>
                            <a:cubicBezTo>
                              <a:pt x="674164" y="142459"/>
                              <a:pt x="671675" y="115736"/>
                              <a:pt x="676961" y="80925"/>
                            </a:cubicBezTo>
                            <a:cubicBezTo>
                              <a:pt x="694791" y="78762"/>
                              <a:pt x="708750" y="77133"/>
                              <a:pt x="722224" y="79210"/>
                            </a:cubicBezTo>
                            <a:close/>
                            <a:moveTo>
                              <a:pt x="1707109" y="78867"/>
                            </a:moveTo>
                            <a:cubicBezTo>
                              <a:pt x="1723515" y="80317"/>
                              <a:pt x="1743564" y="84826"/>
                              <a:pt x="1757172" y="96012"/>
                            </a:cubicBezTo>
                            <a:cubicBezTo>
                              <a:pt x="1770310" y="106617"/>
                              <a:pt x="1784891" y="120289"/>
                              <a:pt x="1792834" y="139218"/>
                            </a:cubicBezTo>
                            <a:cubicBezTo>
                              <a:pt x="1802374" y="157270"/>
                              <a:pt x="1811316" y="177615"/>
                              <a:pt x="1814436" y="195453"/>
                            </a:cubicBezTo>
                            <a:cubicBezTo>
                              <a:pt x="1819393" y="216030"/>
                              <a:pt x="1819701" y="234155"/>
                              <a:pt x="1821637" y="252375"/>
                            </a:cubicBezTo>
                            <a:cubicBezTo>
                              <a:pt x="1822563" y="271528"/>
                              <a:pt x="1819525" y="289618"/>
                              <a:pt x="1816494" y="307582"/>
                            </a:cubicBezTo>
                            <a:cubicBezTo>
                              <a:pt x="1813351" y="326547"/>
                              <a:pt x="1808731" y="344020"/>
                              <a:pt x="1801749" y="355588"/>
                            </a:cubicBezTo>
                            <a:cubicBezTo>
                              <a:pt x="1794785" y="369067"/>
                              <a:pt x="1787909" y="383510"/>
                              <a:pt x="1779461" y="392964"/>
                            </a:cubicBezTo>
                            <a:cubicBezTo>
                              <a:pt x="1772028" y="404968"/>
                              <a:pt x="1760943" y="411658"/>
                              <a:pt x="1751000" y="417653"/>
                            </a:cubicBezTo>
                            <a:cubicBezTo>
                              <a:pt x="1744546" y="421532"/>
                              <a:pt x="1737997" y="424265"/>
                              <a:pt x="1730426" y="426911"/>
                            </a:cubicBezTo>
                            <a:cubicBezTo>
                              <a:pt x="1723475" y="428066"/>
                              <a:pt x="1715553" y="432150"/>
                              <a:pt x="1706423" y="430683"/>
                            </a:cubicBezTo>
                            <a:cubicBezTo>
                              <a:pt x="1692772" y="430344"/>
                              <a:pt x="1674912" y="427649"/>
                              <a:pt x="1653616" y="416967"/>
                            </a:cubicBezTo>
                            <a:cubicBezTo>
                              <a:pt x="1645564" y="415220"/>
                              <a:pt x="1637833" y="407274"/>
                              <a:pt x="1630642" y="396050"/>
                            </a:cubicBezTo>
                            <a:cubicBezTo>
                              <a:pt x="1622204" y="383758"/>
                              <a:pt x="1617379" y="373292"/>
                              <a:pt x="1610754" y="359360"/>
                            </a:cubicBezTo>
                            <a:cubicBezTo>
                              <a:pt x="1603320" y="343198"/>
                              <a:pt x="1600138" y="332567"/>
                              <a:pt x="1596695" y="312039"/>
                            </a:cubicBezTo>
                            <a:cubicBezTo>
                              <a:pt x="1592845" y="294320"/>
                              <a:pt x="1591254" y="275851"/>
                              <a:pt x="1591209" y="258547"/>
                            </a:cubicBezTo>
                            <a:cubicBezTo>
                              <a:pt x="1593415" y="240465"/>
                              <a:pt x="1592984" y="223646"/>
                              <a:pt x="1597038" y="202654"/>
                            </a:cubicBezTo>
                            <a:cubicBezTo>
                              <a:pt x="1602277" y="178207"/>
                              <a:pt x="1605216" y="163792"/>
                              <a:pt x="1616240" y="144018"/>
                            </a:cubicBezTo>
                            <a:cubicBezTo>
                              <a:pt x="1622172" y="128159"/>
                              <a:pt x="1636548" y="110751"/>
                              <a:pt x="1651902" y="97727"/>
                            </a:cubicBezTo>
                            <a:cubicBezTo>
                              <a:pt x="1666222" y="84182"/>
                              <a:pt x="1687126" y="80462"/>
                              <a:pt x="1707109" y="78867"/>
                            </a:cubicBezTo>
                            <a:close/>
                            <a:moveTo>
                              <a:pt x="37034" y="0"/>
                            </a:moveTo>
                            <a:cubicBezTo>
                              <a:pt x="45272" y="1244"/>
                              <a:pt x="51918" y="460"/>
                              <a:pt x="60008" y="2401"/>
                            </a:cubicBezTo>
                            <a:cubicBezTo>
                              <a:pt x="68648" y="4512"/>
                              <a:pt x="74670" y="7553"/>
                              <a:pt x="80239" y="9602"/>
                            </a:cubicBezTo>
                            <a:cubicBezTo>
                              <a:pt x="79329" y="13877"/>
                              <a:pt x="80612" y="23103"/>
                              <a:pt x="79210" y="36691"/>
                            </a:cubicBezTo>
                            <a:cubicBezTo>
                              <a:pt x="78477" y="49065"/>
                              <a:pt x="77447" y="67327"/>
                              <a:pt x="78867" y="85040"/>
                            </a:cubicBezTo>
                            <a:cubicBezTo>
                              <a:pt x="81336" y="104071"/>
                              <a:pt x="78224" y="124365"/>
                              <a:pt x="79210" y="146762"/>
                            </a:cubicBezTo>
                            <a:cubicBezTo>
                              <a:pt x="79459" y="168611"/>
                              <a:pt x="80701" y="193316"/>
                              <a:pt x="79553" y="213970"/>
                            </a:cubicBezTo>
                            <a:cubicBezTo>
                              <a:pt x="83201" y="236970"/>
                              <a:pt x="82181" y="255427"/>
                              <a:pt x="79896" y="278778"/>
                            </a:cubicBezTo>
                            <a:cubicBezTo>
                              <a:pt x="80982" y="299179"/>
                              <a:pt x="80426" y="318377"/>
                              <a:pt x="80239" y="333985"/>
                            </a:cubicBezTo>
                            <a:cubicBezTo>
                              <a:pt x="98502" y="334298"/>
                              <a:pt x="113337" y="334819"/>
                              <a:pt x="126873" y="333642"/>
                            </a:cubicBezTo>
                            <a:cubicBezTo>
                              <a:pt x="139243" y="334055"/>
                              <a:pt x="151179" y="333871"/>
                              <a:pt x="167336" y="333985"/>
                            </a:cubicBezTo>
                            <a:cubicBezTo>
                              <a:pt x="170154" y="336085"/>
                              <a:pt x="172265" y="341666"/>
                              <a:pt x="173508" y="349758"/>
                            </a:cubicBezTo>
                            <a:cubicBezTo>
                              <a:pt x="175909" y="357977"/>
                              <a:pt x="176319" y="364979"/>
                              <a:pt x="175565" y="373761"/>
                            </a:cubicBezTo>
                            <a:cubicBezTo>
                              <a:pt x="175691" y="382873"/>
                              <a:pt x="175803" y="391035"/>
                              <a:pt x="174194" y="398793"/>
                            </a:cubicBezTo>
                            <a:cubicBezTo>
                              <a:pt x="173544" y="406955"/>
                              <a:pt x="171527" y="413354"/>
                              <a:pt x="169393" y="416967"/>
                            </a:cubicBezTo>
                            <a:cubicBezTo>
                              <a:pt x="142871" y="417685"/>
                              <a:pt x="117536" y="413915"/>
                              <a:pt x="91555" y="418681"/>
                            </a:cubicBezTo>
                            <a:cubicBezTo>
                              <a:pt x="55208" y="425606"/>
                              <a:pt x="23698" y="411324"/>
                              <a:pt x="2058" y="418338"/>
                            </a:cubicBezTo>
                            <a:cubicBezTo>
                              <a:pt x="1910" y="409077"/>
                              <a:pt x="-575" y="389048"/>
                              <a:pt x="2743" y="366903"/>
                            </a:cubicBezTo>
                            <a:cubicBezTo>
                              <a:pt x="2286" y="347844"/>
                              <a:pt x="-1808" y="322390"/>
                              <a:pt x="2401" y="294209"/>
                            </a:cubicBezTo>
                            <a:cubicBezTo>
                              <a:pt x="2004" y="267168"/>
                              <a:pt x="1554" y="237244"/>
                              <a:pt x="1715" y="210884"/>
                            </a:cubicBezTo>
                            <a:cubicBezTo>
                              <a:pt x="3859" y="186360"/>
                              <a:pt x="-1865" y="157490"/>
                              <a:pt x="1029" y="128245"/>
                            </a:cubicBezTo>
                            <a:cubicBezTo>
                              <a:pt x="885" y="101725"/>
                              <a:pt x="-2804" y="78039"/>
                              <a:pt x="343" y="57265"/>
                            </a:cubicBezTo>
                            <a:cubicBezTo>
                              <a:pt x="1651" y="36093"/>
                              <a:pt x="718" y="19084"/>
                              <a:pt x="0" y="8916"/>
                            </a:cubicBezTo>
                            <a:cubicBezTo>
                              <a:pt x="4971" y="5619"/>
                              <a:pt x="10446" y="3389"/>
                              <a:pt x="17145" y="2058"/>
                            </a:cubicBezTo>
                            <a:cubicBezTo>
                              <a:pt x="23127" y="-511"/>
                              <a:pt x="29346" y="911"/>
                              <a:pt x="37034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dirty="0">
                  <a:solidFill>
                    <a:schemeClr val="bg1"/>
                  </a:solidFill>
                  <a:latin typeface="The Fountain of Wishes" pitchFamily="2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F7E8A19-3ADB-B570-DC6E-8CAE0852ADA7}"/>
                </a:ext>
              </a:extLst>
            </p:cNvPr>
            <p:cNvGrpSpPr/>
            <p:nvPr/>
          </p:nvGrpSpPr>
          <p:grpSpPr>
            <a:xfrm>
              <a:off x="7086985" y="2273966"/>
              <a:ext cx="4119204" cy="513478"/>
              <a:chOff x="1219713" y="2307397"/>
              <a:chExt cx="4119204" cy="513478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96EAEF40-4E24-F82D-322D-59DBE2A80C26}"/>
                  </a:ext>
                </a:extLst>
              </p:cNvPr>
              <p:cNvSpPr/>
              <p:nvPr/>
            </p:nvSpPr>
            <p:spPr>
              <a:xfrm>
                <a:off x="1219713" y="2307397"/>
                <a:ext cx="4119204" cy="513478"/>
              </a:xfrm>
              <a:prstGeom prst="roundRect">
                <a:avLst>
                  <a:gd name="adj" fmla="val 26335"/>
                </a:avLst>
              </a:prstGeom>
              <a:solidFill>
                <a:srgbClr val="FEE9C0"/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B65C2D-0011-E9D1-F3C7-E32A3C46F6DE}"/>
                  </a:ext>
                </a:extLst>
              </p:cNvPr>
              <p:cNvSpPr txBox="1"/>
              <p:nvPr/>
            </p:nvSpPr>
            <p:spPr>
              <a:xfrm>
                <a:off x="1219713" y="2339492"/>
                <a:ext cx="41192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F634D"/>
                    </a:solidFill>
                    <a:latin typeface="The Fountain of Wishes" pitchFamily="2" charset="0"/>
                  </a:rPr>
                  <a:t>1     USERNAME_1	100	10:30	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376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0227CF3-E253-AA88-E95F-1F1964AB2695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46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95E3D817-74C7-603E-02BE-3FDBEFB47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07962F6-AE28-D3AB-8B60-5C1AB0D4DB97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900F05D-F855-4ED3-0AD5-FB478D6183BF}"/>
              </a:ext>
            </a:extLst>
          </p:cNvPr>
          <p:cNvGrpSpPr/>
          <p:nvPr/>
        </p:nvGrpSpPr>
        <p:grpSpPr>
          <a:xfrm>
            <a:off x="3104662" y="-118704"/>
            <a:ext cx="5982677" cy="6780777"/>
            <a:chOff x="300975" y="-41378"/>
            <a:chExt cx="5982677" cy="678077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3BCED5A-A8AA-09CD-71A4-3AE4D8B8FDA3}"/>
                </a:ext>
              </a:extLst>
            </p:cNvPr>
            <p:cNvGrpSpPr/>
            <p:nvPr/>
          </p:nvGrpSpPr>
          <p:grpSpPr>
            <a:xfrm>
              <a:off x="300975" y="-41378"/>
              <a:ext cx="5982677" cy="6780777"/>
              <a:chOff x="300975" y="-41378"/>
              <a:chExt cx="5982677" cy="6780777"/>
            </a:xfrm>
          </p:grpSpPr>
          <p:sp>
            <p:nvSpPr>
              <p:cNvPr id="106" name="Flowchart: Delay 105">
                <a:extLst>
                  <a:ext uri="{FF2B5EF4-FFF2-40B4-BE49-F238E27FC236}">
                    <a16:creationId xmlns:a16="http://schemas.microsoft.com/office/drawing/2014/main" id="{20AAD3C3-D763-984E-90C1-C7DD303D48AC}"/>
                  </a:ext>
                </a:extLst>
              </p:cNvPr>
              <p:cNvSpPr/>
              <p:nvPr/>
            </p:nvSpPr>
            <p:spPr>
              <a:xfrm>
                <a:off x="5523039" y="5007956"/>
                <a:ext cx="535386" cy="1422608"/>
              </a:xfrm>
              <a:prstGeom prst="flowChartDelay">
                <a:avLst/>
              </a:prstGeom>
              <a:solidFill>
                <a:srgbClr val="AC662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Hard</a:t>
                </a:r>
              </a:p>
            </p:txBody>
          </p:sp>
          <p:sp>
            <p:nvSpPr>
              <p:cNvPr id="105" name="Flowchart: Delay 104">
                <a:extLst>
                  <a:ext uri="{FF2B5EF4-FFF2-40B4-BE49-F238E27FC236}">
                    <a16:creationId xmlns:a16="http://schemas.microsoft.com/office/drawing/2014/main" id="{4077BB2D-FBD8-8FD8-279F-E5EFF39DB312}"/>
                  </a:ext>
                </a:extLst>
              </p:cNvPr>
              <p:cNvSpPr/>
              <p:nvPr/>
            </p:nvSpPr>
            <p:spPr>
              <a:xfrm>
                <a:off x="5523039" y="3398728"/>
                <a:ext cx="535386" cy="1508552"/>
              </a:xfrm>
              <a:prstGeom prst="flowChartDelay">
                <a:avLst/>
              </a:prstGeom>
              <a:solidFill>
                <a:srgbClr val="AC662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Medium</a:t>
                </a:r>
              </a:p>
            </p:txBody>
          </p:sp>
          <p:pic>
            <p:nvPicPr>
              <p:cNvPr id="96" name="Graphic 95" descr="Wreath with solid fill">
                <a:extLst>
                  <a:ext uri="{FF2B5EF4-FFF2-40B4-BE49-F238E27FC236}">
                    <a16:creationId xmlns:a16="http://schemas.microsoft.com/office/drawing/2014/main" id="{03FA17B3-FE3B-57A0-E32D-BE9AD7F0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7324753" flipH="1">
                <a:off x="4212718" y="-41378"/>
                <a:ext cx="2070934" cy="2070934"/>
              </a:xfrm>
              <a:prstGeom prst="rect">
                <a:avLst/>
              </a:prstGeom>
            </p:spPr>
          </p:pic>
          <p:pic>
            <p:nvPicPr>
              <p:cNvPr id="39" name="Graphic 38" descr="Wreath with solid fill">
                <a:extLst>
                  <a:ext uri="{FF2B5EF4-FFF2-40B4-BE49-F238E27FC236}">
                    <a16:creationId xmlns:a16="http://schemas.microsoft.com/office/drawing/2014/main" id="{BD1AC261-1001-9F74-2875-9BE6601B0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4275247">
                <a:off x="300975" y="-41378"/>
                <a:ext cx="2070934" cy="2070934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8F182F-E892-58C2-6BF9-DF176990547F}"/>
                  </a:ext>
                </a:extLst>
              </p:cNvPr>
              <p:cNvSpPr/>
              <p:nvPr/>
            </p:nvSpPr>
            <p:spPr>
              <a:xfrm>
                <a:off x="1082297" y="755288"/>
                <a:ext cx="4421529" cy="5984111"/>
              </a:xfrm>
              <a:prstGeom prst="roundRect">
                <a:avLst>
                  <a:gd name="adj" fmla="val 5326"/>
                </a:avLst>
              </a:prstGeom>
              <a:solidFill>
                <a:srgbClr val="FEDBA3"/>
              </a:solidFill>
              <a:ln w="57150">
                <a:solidFill>
                  <a:srgbClr val="E6AF78"/>
                </a:solidFill>
              </a:ln>
              <a:effectLst>
                <a:glow rad="101600">
                  <a:srgbClr val="CC574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AC81AA-0AB0-D16D-6C94-9B3C291B9136}"/>
                  </a:ext>
                </a:extLst>
              </p:cNvPr>
              <p:cNvSpPr txBox="1"/>
              <p:nvPr/>
            </p:nvSpPr>
            <p:spPr>
              <a:xfrm>
                <a:off x="1776079" y="1537957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Name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3D616C-ECA2-BD48-4163-D45A291D0ED6}"/>
                  </a:ext>
                </a:extLst>
              </p:cNvPr>
              <p:cNvSpPr txBox="1"/>
              <p:nvPr/>
            </p:nvSpPr>
            <p:spPr>
              <a:xfrm>
                <a:off x="4310683" y="1537956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Time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DF1250-3607-327B-C68B-806007A62CE3}"/>
                  </a:ext>
                </a:extLst>
              </p:cNvPr>
              <p:cNvSpPr txBox="1"/>
              <p:nvPr/>
            </p:nvSpPr>
            <p:spPr>
              <a:xfrm>
                <a:off x="2994665" y="1537956"/>
                <a:ext cx="13780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915921"/>
                    </a:solidFill>
                    <a:latin typeface="The Fountain of Wishes" pitchFamily="2" charset="0"/>
                  </a:rPr>
                  <a:t>Steps</a:t>
                </a:r>
              </a:p>
            </p:txBody>
          </p:sp>
          <p:sp>
            <p:nvSpPr>
              <p:cNvPr id="102" name="Flowchart: Delay 101">
                <a:extLst>
                  <a:ext uri="{FF2B5EF4-FFF2-40B4-BE49-F238E27FC236}">
                    <a16:creationId xmlns:a16="http://schemas.microsoft.com/office/drawing/2014/main" id="{A095814A-9478-354B-B44F-4B7E01C85D18}"/>
                  </a:ext>
                </a:extLst>
              </p:cNvPr>
              <p:cNvSpPr/>
              <p:nvPr/>
            </p:nvSpPr>
            <p:spPr>
              <a:xfrm>
                <a:off x="5523039" y="1922676"/>
                <a:ext cx="535386" cy="1422608"/>
              </a:xfrm>
              <a:prstGeom prst="flowChartDelay">
                <a:avLst/>
              </a:prstGeom>
              <a:solidFill>
                <a:srgbClr val="E6AF7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600" dirty="0">
                    <a:latin typeface="The Fountain of Wishes" pitchFamily="2" charset="0"/>
                  </a:rPr>
                  <a:t>Easy</a:t>
                </a:r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6D8011C8-FE23-1015-9374-A5F943D3AF48}"/>
                  </a:ext>
                </a:extLst>
              </p:cNvPr>
              <p:cNvSpPr/>
              <p:nvPr/>
            </p:nvSpPr>
            <p:spPr>
              <a:xfrm>
                <a:off x="1112777" y="2506980"/>
                <a:ext cx="4361688" cy="4198988"/>
              </a:xfrm>
              <a:prstGeom prst="roundRect">
                <a:avLst>
                  <a:gd name="adj" fmla="val 4983"/>
                </a:avLst>
              </a:prstGeom>
              <a:gradFill>
                <a:gsLst>
                  <a:gs pos="0">
                    <a:schemeClr val="tx1">
                      <a:alpha val="26000"/>
                    </a:schemeClr>
                  </a:gs>
                  <a:gs pos="45000">
                    <a:schemeClr val="tx1">
                      <a:alpha val="0"/>
                    </a:schemeClr>
                  </a:gs>
                </a:gsLst>
                <a:lin ang="16200000" scaled="1"/>
              </a:gra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E62E74F-7376-C097-691C-368A2B61E959}"/>
                </a:ext>
              </a:extLst>
            </p:cNvPr>
            <p:cNvGrpSpPr/>
            <p:nvPr/>
          </p:nvGrpSpPr>
          <p:grpSpPr>
            <a:xfrm>
              <a:off x="1434763" y="677851"/>
              <a:ext cx="3716597" cy="923331"/>
              <a:chOff x="1434763" y="677851"/>
              <a:chExt cx="3716597" cy="92333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91AB03-AD11-CD19-63E1-26710A05967C}"/>
                  </a:ext>
                </a:extLst>
              </p:cNvPr>
              <p:cNvGrpSpPr/>
              <p:nvPr/>
            </p:nvGrpSpPr>
            <p:grpSpPr>
              <a:xfrm>
                <a:off x="1434763" y="723192"/>
                <a:ext cx="3716597" cy="877990"/>
                <a:chOff x="1434763" y="457200"/>
                <a:chExt cx="3716597" cy="1165125"/>
              </a:xfrm>
            </p:grpSpPr>
            <p:sp>
              <p:nvSpPr>
                <p:cNvPr id="8" name="Flowchart: Delay 7">
                  <a:extLst>
                    <a:ext uri="{FF2B5EF4-FFF2-40B4-BE49-F238E27FC236}">
                      <a16:creationId xmlns:a16="http://schemas.microsoft.com/office/drawing/2014/main" id="{3A26807B-10AC-C0EB-C541-48C2E601D1F8}"/>
                    </a:ext>
                  </a:extLst>
                </p:cNvPr>
                <p:cNvSpPr/>
                <p:nvPr/>
              </p:nvSpPr>
              <p:spPr>
                <a:xfrm rot="5400000">
                  <a:off x="2710500" y="-818535"/>
                  <a:ext cx="1165123" cy="3716597"/>
                </a:xfrm>
                <a:prstGeom prst="flowChartDelay">
                  <a:avLst/>
                </a:prstGeom>
                <a:solidFill>
                  <a:srgbClr val="7D9BB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Flowchart: Delay 6">
                  <a:extLst>
                    <a:ext uri="{FF2B5EF4-FFF2-40B4-BE49-F238E27FC236}">
                      <a16:creationId xmlns:a16="http://schemas.microsoft.com/office/drawing/2014/main" id="{3F762FAB-152D-6F8D-6821-CFD3DEA1D08C}"/>
                    </a:ext>
                  </a:extLst>
                </p:cNvPr>
                <p:cNvSpPr/>
                <p:nvPr/>
              </p:nvSpPr>
              <p:spPr>
                <a:xfrm rot="5400000">
                  <a:off x="2759234" y="-789358"/>
                  <a:ext cx="1066161" cy="3559278"/>
                </a:xfrm>
                <a:prstGeom prst="flowChartDelay">
                  <a:avLst/>
                </a:prstGeom>
                <a:solidFill>
                  <a:srgbClr val="6CB4F5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24614C3-BD4B-009F-B1E9-132CE05D9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2676" y="728906"/>
                <a:ext cx="3559278" cy="0"/>
              </a:xfrm>
              <a:prstGeom prst="line">
                <a:avLst/>
              </a:prstGeom>
              <a:ln w="285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0EC518C-9937-DDCC-D24E-D7C43D2D6D92}"/>
                  </a:ext>
                </a:extLst>
              </p:cNvPr>
              <p:cNvGrpSpPr/>
              <p:nvPr/>
            </p:nvGrpSpPr>
            <p:grpSpPr>
              <a:xfrm>
                <a:off x="1434763" y="677851"/>
                <a:ext cx="3716596" cy="54864"/>
                <a:chOff x="1308384" y="1739333"/>
                <a:chExt cx="3702610" cy="14507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28F7E96-D2C8-07A4-FDDF-A0767788FAD4}"/>
                    </a:ext>
                  </a:extLst>
                </p:cNvPr>
                <p:cNvSpPr/>
                <p:nvPr/>
              </p:nvSpPr>
              <p:spPr>
                <a:xfrm>
                  <a:off x="1308384" y="1739338"/>
                  <a:ext cx="3702610" cy="145070"/>
                </a:xfrm>
                <a:prstGeom prst="rect">
                  <a:avLst/>
                </a:prstGeom>
                <a:solidFill>
                  <a:srgbClr val="6A8C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104373-0325-D2D6-74E1-53BE76D61486}"/>
                    </a:ext>
                  </a:extLst>
                </p:cNvPr>
                <p:cNvSpPr/>
                <p:nvPr/>
              </p:nvSpPr>
              <p:spPr>
                <a:xfrm>
                  <a:off x="1386003" y="1739333"/>
                  <a:ext cx="3545884" cy="145075"/>
                </a:xfrm>
                <a:prstGeom prst="rect">
                  <a:avLst/>
                </a:prstGeom>
                <a:solidFill>
                  <a:srgbClr val="4FA5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F6FB72-79A4-652A-C2D4-EB3DB4697B7B}"/>
                  </a:ext>
                </a:extLst>
              </p:cNvPr>
              <p:cNvSpPr txBox="1"/>
              <p:nvPr/>
            </p:nvSpPr>
            <p:spPr>
              <a:xfrm>
                <a:off x="2023717" y="859761"/>
                <a:ext cx="2560895" cy="430683"/>
              </a:xfrm>
              <a:custGeom>
                <a:avLst/>
                <a:gdLst/>
                <a:ahLst/>
                <a:cxnLst/>
                <a:rect l="l" t="t" r="r" b="b"/>
                <a:pathLst>
                  <a:path w="2560895" h="430683">
                    <a:moveTo>
                      <a:pt x="1443533" y="261976"/>
                    </a:moveTo>
                    <a:cubicBezTo>
                      <a:pt x="1443533" y="267462"/>
                      <a:pt x="1443533" y="274320"/>
                      <a:pt x="1443533" y="282550"/>
                    </a:cubicBezTo>
                    <a:cubicBezTo>
                      <a:pt x="1443533" y="290780"/>
                      <a:pt x="1443533" y="299581"/>
                      <a:pt x="1443533" y="308953"/>
                    </a:cubicBezTo>
                    <a:cubicBezTo>
                      <a:pt x="1443533" y="318326"/>
                      <a:pt x="1443648" y="327698"/>
                      <a:pt x="1443876" y="337071"/>
                    </a:cubicBezTo>
                    <a:cubicBezTo>
                      <a:pt x="1444105" y="346444"/>
                      <a:pt x="1444219" y="355245"/>
                      <a:pt x="1444219" y="363474"/>
                    </a:cubicBezTo>
                    <a:cubicBezTo>
                      <a:pt x="1450620" y="363932"/>
                      <a:pt x="1457478" y="363589"/>
                      <a:pt x="1464793" y="362446"/>
                    </a:cubicBezTo>
                    <a:cubicBezTo>
                      <a:pt x="1472108" y="361303"/>
                      <a:pt x="1478966" y="359131"/>
                      <a:pt x="1485367" y="355931"/>
                    </a:cubicBezTo>
                    <a:cubicBezTo>
                      <a:pt x="1491768" y="352730"/>
                      <a:pt x="1497026" y="348158"/>
                      <a:pt x="1501140" y="342215"/>
                    </a:cubicBezTo>
                    <a:cubicBezTo>
                      <a:pt x="1505255" y="336271"/>
                      <a:pt x="1507313" y="328956"/>
                      <a:pt x="1507313" y="320269"/>
                    </a:cubicBezTo>
                    <a:cubicBezTo>
                      <a:pt x="1507313" y="303810"/>
                      <a:pt x="1502626" y="289980"/>
                      <a:pt x="1493254" y="278778"/>
                    </a:cubicBezTo>
                    <a:cubicBezTo>
                      <a:pt x="1483881" y="267577"/>
                      <a:pt x="1467308" y="261976"/>
                      <a:pt x="1443533" y="261976"/>
                    </a:cubicBezTo>
                    <a:close/>
                    <a:moveTo>
                      <a:pt x="1949272" y="182423"/>
                    </a:moveTo>
                    <a:cubicBezTo>
                      <a:pt x="1946529" y="194768"/>
                      <a:pt x="1944243" y="205283"/>
                      <a:pt x="1942414" y="213970"/>
                    </a:cubicBezTo>
                    <a:cubicBezTo>
                      <a:pt x="1940586" y="222657"/>
                      <a:pt x="1938757" y="231001"/>
                      <a:pt x="1936928" y="239002"/>
                    </a:cubicBezTo>
                    <a:cubicBezTo>
                      <a:pt x="1935099" y="247003"/>
                      <a:pt x="1933499" y="255461"/>
                      <a:pt x="1932127" y="264376"/>
                    </a:cubicBezTo>
                    <a:cubicBezTo>
                      <a:pt x="1930756" y="273292"/>
                      <a:pt x="1928927" y="283922"/>
                      <a:pt x="1926641" y="296266"/>
                    </a:cubicBezTo>
                    <a:cubicBezTo>
                      <a:pt x="1935328" y="296266"/>
                      <a:pt x="1942872" y="296266"/>
                      <a:pt x="1949272" y="296266"/>
                    </a:cubicBezTo>
                    <a:cubicBezTo>
                      <a:pt x="1955216" y="296266"/>
                      <a:pt x="1960588" y="296152"/>
                      <a:pt x="1965389" y="295923"/>
                    </a:cubicBezTo>
                    <a:cubicBezTo>
                      <a:pt x="1970189" y="295695"/>
                      <a:pt x="1972818" y="295580"/>
                      <a:pt x="1973275" y="295580"/>
                    </a:cubicBezTo>
                    <a:cubicBezTo>
                      <a:pt x="1970532" y="276835"/>
                      <a:pt x="1967103" y="258890"/>
                      <a:pt x="1962988" y="241745"/>
                    </a:cubicBezTo>
                    <a:cubicBezTo>
                      <a:pt x="1958874" y="224600"/>
                      <a:pt x="1954302" y="204826"/>
                      <a:pt x="1949272" y="182423"/>
                    </a:cubicBezTo>
                    <a:close/>
                    <a:moveTo>
                      <a:pt x="520523" y="182423"/>
                    </a:moveTo>
                    <a:cubicBezTo>
                      <a:pt x="517779" y="194768"/>
                      <a:pt x="515493" y="205283"/>
                      <a:pt x="513665" y="213970"/>
                    </a:cubicBezTo>
                    <a:cubicBezTo>
                      <a:pt x="511836" y="222657"/>
                      <a:pt x="510007" y="231001"/>
                      <a:pt x="508178" y="239002"/>
                    </a:cubicBezTo>
                    <a:cubicBezTo>
                      <a:pt x="506349" y="247003"/>
                      <a:pt x="504749" y="255461"/>
                      <a:pt x="503378" y="264376"/>
                    </a:cubicBezTo>
                    <a:cubicBezTo>
                      <a:pt x="502006" y="273292"/>
                      <a:pt x="500177" y="283922"/>
                      <a:pt x="497891" y="296266"/>
                    </a:cubicBezTo>
                    <a:cubicBezTo>
                      <a:pt x="506578" y="296266"/>
                      <a:pt x="514122" y="296266"/>
                      <a:pt x="520523" y="296266"/>
                    </a:cubicBezTo>
                    <a:cubicBezTo>
                      <a:pt x="526466" y="296266"/>
                      <a:pt x="531838" y="296152"/>
                      <a:pt x="536639" y="295923"/>
                    </a:cubicBezTo>
                    <a:cubicBezTo>
                      <a:pt x="541439" y="295695"/>
                      <a:pt x="544068" y="295580"/>
                      <a:pt x="544526" y="295580"/>
                    </a:cubicBezTo>
                    <a:cubicBezTo>
                      <a:pt x="541782" y="276835"/>
                      <a:pt x="538353" y="258890"/>
                      <a:pt x="534239" y="241745"/>
                    </a:cubicBezTo>
                    <a:cubicBezTo>
                      <a:pt x="530124" y="224600"/>
                      <a:pt x="525552" y="204826"/>
                      <a:pt x="520523" y="182423"/>
                    </a:cubicBezTo>
                    <a:close/>
                    <a:moveTo>
                      <a:pt x="1707795" y="157734"/>
                    </a:moveTo>
                    <a:cubicBezTo>
                      <a:pt x="1701851" y="157734"/>
                      <a:pt x="1695908" y="160592"/>
                      <a:pt x="1689964" y="166307"/>
                    </a:cubicBezTo>
                    <a:cubicBezTo>
                      <a:pt x="1684020" y="172022"/>
                      <a:pt x="1678877" y="179680"/>
                      <a:pt x="1674533" y="189281"/>
                    </a:cubicBezTo>
                    <a:cubicBezTo>
                      <a:pt x="1670190" y="198882"/>
                      <a:pt x="1666761" y="209855"/>
                      <a:pt x="1664246" y="222200"/>
                    </a:cubicBezTo>
                    <a:cubicBezTo>
                      <a:pt x="1661732" y="234544"/>
                      <a:pt x="1660474" y="246888"/>
                      <a:pt x="1660474" y="259233"/>
                    </a:cubicBezTo>
                    <a:cubicBezTo>
                      <a:pt x="1660474" y="267920"/>
                      <a:pt x="1661389" y="277178"/>
                      <a:pt x="1663218" y="287008"/>
                    </a:cubicBezTo>
                    <a:cubicBezTo>
                      <a:pt x="1665046" y="296838"/>
                      <a:pt x="1667790" y="306096"/>
                      <a:pt x="1671447" y="314783"/>
                    </a:cubicBezTo>
                    <a:cubicBezTo>
                      <a:pt x="1675105" y="323469"/>
                      <a:pt x="1679677" y="331356"/>
                      <a:pt x="1685163" y="338443"/>
                    </a:cubicBezTo>
                    <a:cubicBezTo>
                      <a:pt x="1690650" y="345529"/>
                      <a:pt x="1697508" y="350673"/>
                      <a:pt x="1705737" y="353873"/>
                    </a:cubicBezTo>
                    <a:cubicBezTo>
                      <a:pt x="1712138" y="356616"/>
                      <a:pt x="1718082" y="355359"/>
                      <a:pt x="1723568" y="350101"/>
                    </a:cubicBezTo>
                    <a:cubicBezTo>
                      <a:pt x="1729054" y="344844"/>
                      <a:pt x="1733969" y="337414"/>
                      <a:pt x="1738313" y="327813"/>
                    </a:cubicBezTo>
                    <a:cubicBezTo>
                      <a:pt x="1742656" y="318212"/>
                      <a:pt x="1746199" y="307010"/>
                      <a:pt x="1748943" y="294209"/>
                    </a:cubicBezTo>
                    <a:cubicBezTo>
                      <a:pt x="1751686" y="281407"/>
                      <a:pt x="1753286" y="268834"/>
                      <a:pt x="1753743" y="256490"/>
                    </a:cubicBezTo>
                    <a:cubicBezTo>
                      <a:pt x="1753743" y="247803"/>
                      <a:pt x="1752715" y="237744"/>
                      <a:pt x="1750657" y="226314"/>
                    </a:cubicBezTo>
                    <a:cubicBezTo>
                      <a:pt x="1748600" y="214884"/>
                      <a:pt x="1745628" y="204140"/>
                      <a:pt x="1741742" y="194082"/>
                    </a:cubicBezTo>
                    <a:cubicBezTo>
                      <a:pt x="1737855" y="184023"/>
                      <a:pt x="1733055" y="175451"/>
                      <a:pt x="1727340" y="168364"/>
                    </a:cubicBezTo>
                    <a:cubicBezTo>
                      <a:pt x="1721625" y="161278"/>
                      <a:pt x="1715110" y="157734"/>
                      <a:pt x="1707795" y="157734"/>
                    </a:cubicBezTo>
                    <a:close/>
                    <a:moveTo>
                      <a:pt x="2426665" y="150876"/>
                    </a:moveTo>
                    <a:cubicBezTo>
                      <a:pt x="2427123" y="154077"/>
                      <a:pt x="2427466" y="160935"/>
                      <a:pt x="2427694" y="171450"/>
                    </a:cubicBezTo>
                    <a:cubicBezTo>
                      <a:pt x="2427923" y="181966"/>
                      <a:pt x="2428037" y="194310"/>
                      <a:pt x="2428037" y="208484"/>
                    </a:cubicBezTo>
                    <a:cubicBezTo>
                      <a:pt x="2428037" y="222657"/>
                      <a:pt x="2428037" y="237630"/>
                      <a:pt x="2428037" y="253404"/>
                    </a:cubicBezTo>
                    <a:cubicBezTo>
                      <a:pt x="2428037" y="269177"/>
                      <a:pt x="2428037" y="283579"/>
                      <a:pt x="2428037" y="296609"/>
                    </a:cubicBezTo>
                    <a:cubicBezTo>
                      <a:pt x="2428037" y="309639"/>
                      <a:pt x="2428037" y="320383"/>
                      <a:pt x="2428037" y="328842"/>
                    </a:cubicBezTo>
                    <a:cubicBezTo>
                      <a:pt x="2428037" y="337300"/>
                      <a:pt x="2428266" y="341529"/>
                      <a:pt x="2428723" y="341529"/>
                    </a:cubicBezTo>
                    <a:cubicBezTo>
                      <a:pt x="2443353" y="340157"/>
                      <a:pt x="2455240" y="336042"/>
                      <a:pt x="2464384" y="329184"/>
                    </a:cubicBezTo>
                    <a:cubicBezTo>
                      <a:pt x="2473528" y="322326"/>
                      <a:pt x="2480615" y="314325"/>
                      <a:pt x="2485644" y="305181"/>
                    </a:cubicBezTo>
                    <a:cubicBezTo>
                      <a:pt x="2490673" y="296037"/>
                      <a:pt x="2494103" y="286093"/>
                      <a:pt x="2495931" y="275349"/>
                    </a:cubicBezTo>
                    <a:cubicBezTo>
                      <a:pt x="2497760" y="264605"/>
                      <a:pt x="2498446" y="254432"/>
                      <a:pt x="2497989" y="244831"/>
                    </a:cubicBezTo>
                    <a:cubicBezTo>
                      <a:pt x="2497989" y="237059"/>
                      <a:pt x="2497189" y="228257"/>
                      <a:pt x="2495588" y="218428"/>
                    </a:cubicBezTo>
                    <a:cubicBezTo>
                      <a:pt x="2493988" y="208598"/>
                      <a:pt x="2490673" y="199111"/>
                      <a:pt x="2485644" y="189967"/>
                    </a:cubicBezTo>
                    <a:cubicBezTo>
                      <a:pt x="2480615" y="180823"/>
                      <a:pt x="2473414" y="172593"/>
                      <a:pt x="2464042" y="165278"/>
                    </a:cubicBezTo>
                    <a:cubicBezTo>
                      <a:pt x="2454669" y="157963"/>
                      <a:pt x="2442210" y="153162"/>
                      <a:pt x="2426665" y="150876"/>
                    </a:cubicBezTo>
                    <a:close/>
                    <a:moveTo>
                      <a:pt x="740741" y="150876"/>
                    </a:moveTo>
                    <a:cubicBezTo>
                      <a:pt x="741198" y="154077"/>
                      <a:pt x="741541" y="160935"/>
                      <a:pt x="741769" y="171450"/>
                    </a:cubicBezTo>
                    <a:cubicBezTo>
                      <a:pt x="741998" y="181966"/>
                      <a:pt x="742112" y="194310"/>
                      <a:pt x="742112" y="208484"/>
                    </a:cubicBezTo>
                    <a:cubicBezTo>
                      <a:pt x="742112" y="222657"/>
                      <a:pt x="742112" y="237630"/>
                      <a:pt x="742112" y="253404"/>
                    </a:cubicBezTo>
                    <a:cubicBezTo>
                      <a:pt x="742112" y="269177"/>
                      <a:pt x="742112" y="283579"/>
                      <a:pt x="742112" y="296609"/>
                    </a:cubicBezTo>
                    <a:cubicBezTo>
                      <a:pt x="742112" y="309639"/>
                      <a:pt x="742112" y="320383"/>
                      <a:pt x="742112" y="328842"/>
                    </a:cubicBezTo>
                    <a:cubicBezTo>
                      <a:pt x="742112" y="337300"/>
                      <a:pt x="742341" y="341529"/>
                      <a:pt x="742798" y="341529"/>
                    </a:cubicBezTo>
                    <a:cubicBezTo>
                      <a:pt x="757428" y="340157"/>
                      <a:pt x="769316" y="336042"/>
                      <a:pt x="778459" y="329184"/>
                    </a:cubicBezTo>
                    <a:cubicBezTo>
                      <a:pt x="787603" y="322326"/>
                      <a:pt x="794690" y="314325"/>
                      <a:pt x="799719" y="305181"/>
                    </a:cubicBezTo>
                    <a:cubicBezTo>
                      <a:pt x="804749" y="296037"/>
                      <a:pt x="808178" y="286093"/>
                      <a:pt x="810006" y="275349"/>
                    </a:cubicBezTo>
                    <a:cubicBezTo>
                      <a:pt x="811835" y="264605"/>
                      <a:pt x="812521" y="254432"/>
                      <a:pt x="812064" y="244831"/>
                    </a:cubicBezTo>
                    <a:cubicBezTo>
                      <a:pt x="812064" y="237059"/>
                      <a:pt x="811264" y="228257"/>
                      <a:pt x="809663" y="218428"/>
                    </a:cubicBezTo>
                    <a:cubicBezTo>
                      <a:pt x="808063" y="208598"/>
                      <a:pt x="804749" y="199111"/>
                      <a:pt x="799719" y="189967"/>
                    </a:cubicBezTo>
                    <a:cubicBezTo>
                      <a:pt x="794690" y="180823"/>
                      <a:pt x="787489" y="172593"/>
                      <a:pt x="778116" y="165278"/>
                    </a:cubicBezTo>
                    <a:cubicBezTo>
                      <a:pt x="768744" y="157963"/>
                      <a:pt x="756285" y="153162"/>
                      <a:pt x="740741" y="150876"/>
                    </a:cubicBezTo>
                    <a:close/>
                    <a:moveTo>
                      <a:pt x="2180463" y="147705"/>
                    </a:moveTo>
                    <a:cubicBezTo>
                      <a:pt x="2176806" y="147533"/>
                      <a:pt x="2172919" y="147905"/>
                      <a:pt x="2168804" y="148819"/>
                    </a:cubicBezTo>
                    <a:cubicBezTo>
                      <a:pt x="2168347" y="155220"/>
                      <a:pt x="2168119" y="163449"/>
                      <a:pt x="2168119" y="173508"/>
                    </a:cubicBezTo>
                    <a:cubicBezTo>
                      <a:pt x="2168119" y="183566"/>
                      <a:pt x="2168233" y="194196"/>
                      <a:pt x="2168462" y="205397"/>
                    </a:cubicBezTo>
                    <a:cubicBezTo>
                      <a:pt x="2168690" y="216599"/>
                      <a:pt x="2168919" y="227572"/>
                      <a:pt x="2169147" y="238316"/>
                    </a:cubicBezTo>
                    <a:cubicBezTo>
                      <a:pt x="2169376" y="249060"/>
                      <a:pt x="2169490" y="258318"/>
                      <a:pt x="2169490" y="266091"/>
                    </a:cubicBezTo>
                    <a:cubicBezTo>
                      <a:pt x="2189607" y="263805"/>
                      <a:pt x="2203323" y="256833"/>
                      <a:pt x="2210638" y="245174"/>
                    </a:cubicBezTo>
                    <a:cubicBezTo>
                      <a:pt x="2217954" y="233515"/>
                      <a:pt x="2221154" y="218771"/>
                      <a:pt x="2220240" y="200940"/>
                    </a:cubicBezTo>
                    <a:cubicBezTo>
                      <a:pt x="2220240" y="194082"/>
                      <a:pt x="2219097" y="187109"/>
                      <a:pt x="2216810" y="180023"/>
                    </a:cubicBezTo>
                    <a:cubicBezTo>
                      <a:pt x="2214525" y="172936"/>
                      <a:pt x="2211210" y="166764"/>
                      <a:pt x="2206866" y="161506"/>
                    </a:cubicBezTo>
                    <a:cubicBezTo>
                      <a:pt x="2202523" y="156248"/>
                      <a:pt x="2197151" y="152362"/>
                      <a:pt x="2190750" y="149848"/>
                    </a:cubicBezTo>
                    <a:cubicBezTo>
                      <a:pt x="2187550" y="148590"/>
                      <a:pt x="2184121" y="147876"/>
                      <a:pt x="2180463" y="147705"/>
                    </a:cubicBezTo>
                    <a:close/>
                    <a:moveTo>
                      <a:pt x="1199388" y="147705"/>
                    </a:moveTo>
                    <a:cubicBezTo>
                      <a:pt x="1195731" y="147533"/>
                      <a:pt x="1191845" y="147905"/>
                      <a:pt x="1187730" y="148819"/>
                    </a:cubicBezTo>
                    <a:cubicBezTo>
                      <a:pt x="1187272" y="155220"/>
                      <a:pt x="1187044" y="163449"/>
                      <a:pt x="1187044" y="173508"/>
                    </a:cubicBezTo>
                    <a:cubicBezTo>
                      <a:pt x="1187044" y="183566"/>
                      <a:pt x="1187158" y="194196"/>
                      <a:pt x="1187387" y="205397"/>
                    </a:cubicBezTo>
                    <a:cubicBezTo>
                      <a:pt x="1187615" y="216599"/>
                      <a:pt x="1187844" y="227572"/>
                      <a:pt x="1188073" y="238316"/>
                    </a:cubicBezTo>
                    <a:cubicBezTo>
                      <a:pt x="1188301" y="249060"/>
                      <a:pt x="1188416" y="258318"/>
                      <a:pt x="1188416" y="266091"/>
                    </a:cubicBezTo>
                    <a:cubicBezTo>
                      <a:pt x="1208532" y="263805"/>
                      <a:pt x="1222248" y="256833"/>
                      <a:pt x="1229564" y="245174"/>
                    </a:cubicBezTo>
                    <a:cubicBezTo>
                      <a:pt x="1236879" y="233515"/>
                      <a:pt x="1240079" y="218771"/>
                      <a:pt x="1239165" y="200940"/>
                    </a:cubicBezTo>
                    <a:cubicBezTo>
                      <a:pt x="1239165" y="194082"/>
                      <a:pt x="1238022" y="187109"/>
                      <a:pt x="1235736" y="180023"/>
                    </a:cubicBezTo>
                    <a:cubicBezTo>
                      <a:pt x="1233450" y="172936"/>
                      <a:pt x="1230135" y="166764"/>
                      <a:pt x="1225792" y="161506"/>
                    </a:cubicBezTo>
                    <a:cubicBezTo>
                      <a:pt x="1221448" y="156248"/>
                      <a:pt x="1216076" y="152362"/>
                      <a:pt x="1209675" y="149848"/>
                    </a:cubicBezTo>
                    <a:cubicBezTo>
                      <a:pt x="1206475" y="148590"/>
                      <a:pt x="1203046" y="147876"/>
                      <a:pt x="1199388" y="147705"/>
                    </a:cubicBezTo>
                    <a:close/>
                    <a:moveTo>
                      <a:pt x="1453563" y="140418"/>
                    </a:moveTo>
                    <a:cubicBezTo>
                      <a:pt x="1449391" y="140075"/>
                      <a:pt x="1445133" y="140132"/>
                      <a:pt x="1440790" y="140589"/>
                    </a:cubicBezTo>
                    <a:cubicBezTo>
                      <a:pt x="1440790" y="151105"/>
                      <a:pt x="1440904" y="161621"/>
                      <a:pt x="1441133" y="172136"/>
                    </a:cubicBezTo>
                    <a:cubicBezTo>
                      <a:pt x="1441361" y="182652"/>
                      <a:pt x="1441704" y="192482"/>
                      <a:pt x="1442162" y="201626"/>
                    </a:cubicBezTo>
                    <a:cubicBezTo>
                      <a:pt x="1451305" y="203454"/>
                      <a:pt x="1459992" y="202997"/>
                      <a:pt x="1468222" y="200254"/>
                    </a:cubicBezTo>
                    <a:cubicBezTo>
                      <a:pt x="1476451" y="197511"/>
                      <a:pt x="1482967" y="193510"/>
                      <a:pt x="1487767" y="188252"/>
                    </a:cubicBezTo>
                    <a:cubicBezTo>
                      <a:pt x="1492568" y="182995"/>
                      <a:pt x="1495082" y="177051"/>
                      <a:pt x="1495311" y="170422"/>
                    </a:cubicBezTo>
                    <a:cubicBezTo>
                      <a:pt x="1495540" y="163792"/>
                      <a:pt x="1492225" y="157734"/>
                      <a:pt x="1485367" y="152248"/>
                    </a:cubicBezTo>
                    <a:cubicBezTo>
                      <a:pt x="1480338" y="148133"/>
                      <a:pt x="1473823" y="144933"/>
                      <a:pt x="1465822" y="142647"/>
                    </a:cubicBezTo>
                    <a:cubicBezTo>
                      <a:pt x="1461821" y="141504"/>
                      <a:pt x="1457735" y="140761"/>
                      <a:pt x="1453563" y="140418"/>
                    </a:cubicBezTo>
                    <a:close/>
                    <a:moveTo>
                      <a:pt x="1066648" y="88469"/>
                    </a:moveTo>
                    <a:cubicBezTo>
                      <a:pt x="1068477" y="91669"/>
                      <a:pt x="1069848" y="96127"/>
                      <a:pt x="1070763" y="101842"/>
                    </a:cubicBezTo>
                    <a:cubicBezTo>
                      <a:pt x="1071677" y="107557"/>
                      <a:pt x="1072249" y="113729"/>
                      <a:pt x="1072477" y="120358"/>
                    </a:cubicBezTo>
                    <a:cubicBezTo>
                      <a:pt x="1072706" y="126988"/>
                      <a:pt x="1072592" y="133503"/>
                      <a:pt x="1072134" y="139904"/>
                    </a:cubicBezTo>
                    <a:cubicBezTo>
                      <a:pt x="1071677" y="146304"/>
                      <a:pt x="1070763" y="151562"/>
                      <a:pt x="1069391" y="155677"/>
                    </a:cubicBezTo>
                    <a:cubicBezTo>
                      <a:pt x="1062533" y="155677"/>
                      <a:pt x="1054989" y="155563"/>
                      <a:pt x="1046760" y="155334"/>
                    </a:cubicBezTo>
                    <a:cubicBezTo>
                      <a:pt x="1038530" y="155105"/>
                      <a:pt x="1030301" y="154991"/>
                      <a:pt x="1022071" y="154991"/>
                    </a:cubicBezTo>
                    <a:cubicBezTo>
                      <a:pt x="1013841" y="154991"/>
                      <a:pt x="1005955" y="154991"/>
                      <a:pt x="998411" y="154991"/>
                    </a:cubicBezTo>
                    <a:cubicBezTo>
                      <a:pt x="990867" y="154991"/>
                      <a:pt x="984352" y="155220"/>
                      <a:pt x="978865" y="155677"/>
                    </a:cubicBezTo>
                    <a:cubicBezTo>
                      <a:pt x="978408" y="165735"/>
                      <a:pt x="978065" y="174765"/>
                      <a:pt x="977837" y="182766"/>
                    </a:cubicBezTo>
                    <a:cubicBezTo>
                      <a:pt x="977608" y="190767"/>
                      <a:pt x="977951" y="200025"/>
                      <a:pt x="978865" y="210541"/>
                    </a:cubicBezTo>
                    <a:cubicBezTo>
                      <a:pt x="980694" y="211455"/>
                      <a:pt x="985952" y="212027"/>
                      <a:pt x="994639" y="212255"/>
                    </a:cubicBezTo>
                    <a:cubicBezTo>
                      <a:pt x="1003326" y="212484"/>
                      <a:pt x="1012813" y="212598"/>
                      <a:pt x="1023100" y="212598"/>
                    </a:cubicBezTo>
                    <a:cubicBezTo>
                      <a:pt x="1033387" y="212598"/>
                      <a:pt x="1042873" y="212598"/>
                      <a:pt x="1051560" y="212598"/>
                    </a:cubicBezTo>
                    <a:cubicBezTo>
                      <a:pt x="1060247" y="212598"/>
                      <a:pt x="1065505" y="212827"/>
                      <a:pt x="1067334" y="213284"/>
                    </a:cubicBezTo>
                    <a:cubicBezTo>
                      <a:pt x="1070534" y="223800"/>
                      <a:pt x="1071791" y="235458"/>
                      <a:pt x="1071106" y="248260"/>
                    </a:cubicBezTo>
                    <a:cubicBezTo>
                      <a:pt x="1070420" y="261062"/>
                      <a:pt x="1069391" y="271806"/>
                      <a:pt x="1068019" y="280493"/>
                    </a:cubicBezTo>
                    <a:cubicBezTo>
                      <a:pt x="1048817" y="280950"/>
                      <a:pt x="1032587" y="281064"/>
                      <a:pt x="1019328" y="280836"/>
                    </a:cubicBezTo>
                    <a:cubicBezTo>
                      <a:pt x="1006069" y="280607"/>
                      <a:pt x="992582" y="280950"/>
                      <a:pt x="978865" y="281864"/>
                    </a:cubicBezTo>
                    <a:cubicBezTo>
                      <a:pt x="978408" y="299238"/>
                      <a:pt x="978294" y="313525"/>
                      <a:pt x="978523" y="324727"/>
                    </a:cubicBezTo>
                    <a:cubicBezTo>
                      <a:pt x="978751" y="335928"/>
                      <a:pt x="978865" y="344958"/>
                      <a:pt x="978865" y="351816"/>
                    </a:cubicBezTo>
                    <a:cubicBezTo>
                      <a:pt x="987552" y="351816"/>
                      <a:pt x="995439" y="351816"/>
                      <a:pt x="1002526" y="351816"/>
                    </a:cubicBezTo>
                    <a:cubicBezTo>
                      <a:pt x="1009612" y="351816"/>
                      <a:pt x="1016813" y="351816"/>
                      <a:pt x="1024128" y="351816"/>
                    </a:cubicBezTo>
                    <a:cubicBezTo>
                      <a:pt x="1031443" y="351816"/>
                      <a:pt x="1038873" y="351930"/>
                      <a:pt x="1046417" y="352159"/>
                    </a:cubicBezTo>
                    <a:cubicBezTo>
                      <a:pt x="1053961" y="352387"/>
                      <a:pt x="1062533" y="352502"/>
                      <a:pt x="1072134" y="352502"/>
                    </a:cubicBezTo>
                    <a:cubicBezTo>
                      <a:pt x="1074420" y="355702"/>
                      <a:pt x="1076020" y="360388"/>
                      <a:pt x="1076935" y="366561"/>
                    </a:cubicBezTo>
                    <a:cubicBezTo>
                      <a:pt x="1077849" y="372733"/>
                      <a:pt x="1078192" y="379134"/>
                      <a:pt x="1077964" y="385763"/>
                    </a:cubicBezTo>
                    <a:cubicBezTo>
                      <a:pt x="1077735" y="392392"/>
                      <a:pt x="1077164" y="398793"/>
                      <a:pt x="1076249" y="404965"/>
                    </a:cubicBezTo>
                    <a:cubicBezTo>
                      <a:pt x="1075335" y="411138"/>
                      <a:pt x="1073963" y="415824"/>
                      <a:pt x="1072134" y="419024"/>
                    </a:cubicBezTo>
                    <a:cubicBezTo>
                      <a:pt x="1059333" y="419024"/>
                      <a:pt x="1045960" y="419024"/>
                      <a:pt x="1032015" y="419024"/>
                    </a:cubicBezTo>
                    <a:cubicBezTo>
                      <a:pt x="1018070" y="419024"/>
                      <a:pt x="1004240" y="419024"/>
                      <a:pt x="990524" y="419024"/>
                    </a:cubicBezTo>
                    <a:cubicBezTo>
                      <a:pt x="976808" y="419024"/>
                      <a:pt x="963549" y="419024"/>
                      <a:pt x="950748" y="419024"/>
                    </a:cubicBezTo>
                    <a:cubicBezTo>
                      <a:pt x="937946" y="419024"/>
                      <a:pt x="926059" y="419024"/>
                      <a:pt x="915086" y="419024"/>
                    </a:cubicBezTo>
                    <a:cubicBezTo>
                      <a:pt x="915086" y="396164"/>
                      <a:pt x="914972" y="370332"/>
                      <a:pt x="914743" y="341529"/>
                    </a:cubicBezTo>
                    <a:cubicBezTo>
                      <a:pt x="914515" y="312725"/>
                      <a:pt x="914400" y="283464"/>
                      <a:pt x="914400" y="253746"/>
                    </a:cubicBezTo>
                    <a:cubicBezTo>
                      <a:pt x="914400" y="224028"/>
                      <a:pt x="914515" y="194882"/>
                      <a:pt x="914743" y="166307"/>
                    </a:cubicBezTo>
                    <a:cubicBezTo>
                      <a:pt x="914972" y="137732"/>
                      <a:pt x="915315" y="112243"/>
                      <a:pt x="915772" y="89840"/>
                    </a:cubicBezTo>
                    <a:cubicBezTo>
                      <a:pt x="923544" y="89840"/>
                      <a:pt x="933488" y="89840"/>
                      <a:pt x="945604" y="89840"/>
                    </a:cubicBezTo>
                    <a:cubicBezTo>
                      <a:pt x="957720" y="89840"/>
                      <a:pt x="970864" y="89726"/>
                      <a:pt x="985038" y="89497"/>
                    </a:cubicBezTo>
                    <a:cubicBezTo>
                      <a:pt x="999211" y="89269"/>
                      <a:pt x="1013384" y="89040"/>
                      <a:pt x="1027557" y="88811"/>
                    </a:cubicBezTo>
                    <a:cubicBezTo>
                      <a:pt x="1041730" y="88583"/>
                      <a:pt x="1054761" y="88469"/>
                      <a:pt x="1066648" y="88469"/>
                    </a:cubicBezTo>
                    <a:close/>
                    <a:moveTo>
                      <a:pt x="371323" y="88469"/>
                    </a:moveTo>
                    <a:cubicBezTo>
                      <a:pt x="373152" y="91669"/>
                      <a:pt x="374523" y="96127"/>
                      <a:pt x="375438" y="101842"/>
                    </a:cubicBezTo>
                    <a:cubicBezTo>
                      <a:pt x="376352" y="107557"/>
                      <a:pt x="376924" y="113729"/>
                      <a:pt x="377152" y="120358"/>
                    </a:cubicBezTo>
                    <a:cubicBezTo>
                      <a:pt x="377381" y="126988"/>
                      <a:pt x="377266" y="133503"/>
                      <a:pt x="376809" y="139904"/>
                    </a:cubicBezTo>
                    <a:cubicBezTo>
                      <a:pt x="376352" y="146304"/>
                      <a:pt x="375438" y="151562"/>
                      <a:pt x="374066" y="155677"/>
                    </a:cubicBezTo>
                    <a:cubicBezTo>
                      <a:pt x="367208" y="155677"/>
                      <a:pt x="359664" y="155563"/>
                      <a:pt x="351435" y="155334"/>
                    </a:cubicBezTo>
                    <a:cubicBezTo>
                      <a:pt x="343205" y="155105"/>
                      <a:pt x="334976" y="154991"/>
                      <a:pt x="326746" y="154991"/>
                    </a:cubicBezTo>
                    <a:cubicBezTo>
                      <a:pt x="318516" y="154991"/>
                      <a:pt x="310630" y="154991"/>
                      <a:pt x="303086" y="154991"/>
                    </a:cubicBezTo>
                    <a:cubicBezTo>
                      <a:pt x="295542" y="154991"/>
                      <a:pt x="289027" y="155220"/>
                      <a:pt x="283540" y="155677"/>
                    </a:cubicBezTo>
                    <a:cubicBezTo>
                      <a:pt x="283083" y="165735"/>
                      <a:pt x="282740" y="174765"/>
                      <a:pt x="282512" y="182766"/>
                    </a:cubicBezTo>
                    <a:cubicBezTo>
                      <a:pt x="282283" y="190767"/>
                      <a:pt x="282626" y="200025"/>
                      <a:pt x="283540" y="210541"/>
                    </a:cubicBezTo>
                    <a:cubicBezTo>
                      <a:pt x="285369" y="211455"/>
                      <a:pt x="290627" y="212027"/>
                      <a:pt x="299314" y="212255"/>
                    </a:cubicBezTo>
                    <a:cubicBezTo>
                      <a:pt x="308001" y="212484"/>
                      <a:pt x="317488" y="212598"/>
                      <a:pt x="327775" y="212598"/>
                    </a:cubicBezTo>
                    <a:cubicBezTo>
                      <a:pt x="338062" y="212598"/>
                      <a:pt x="347548" y="212598"/>
                      <a:pt x="356235" y="212598"/>
                    </a:cubicBezTo>
                    <a:cubicBezTo>
                      <a:pt x="364922" y="212598"/>
                      <a:pt x="370180" y="212827"/>
                      <a:pt x="372009" y="213284"/>
                    </a:cubicBezTo>
                    <a:cubicBezTo>
                      <a:pt x="375209" y="223800"/>
                      <a:pt x="376466" y="235458"/>
                      <a:pt x="375781" y="248260"/>
                    </a:cubicBezTo>
                    <a:cubicBezTo>
                      <a:pt x="375095" y="261062"/>
                      <a:pt x="374066" y="271806"/>
                      <a:pt x="372694" y="280493"/>
                    </a:cubicBezTo>
                    <a:cubicBezTo>
                      <a:pt x="353492" y="280950"/>
                      <a:pt x="337261" y="281064"/>
                      <a:pt x="324003" y="280836"/>
                    </a:cubicBezTo>
                    <a:cubicBezTo>
                      <a:pt x="310744" y="280607"/>
                      <a:pt x="297256" y="280950"/>
                      <a:pt x="283540" y="281864"/>
                    </a:cubicBezTo>
                    <a:cubicBezTo>
                      <a:pt x="283083" y="299238"/>
                      <a:pt x="282969" y="313525"/>
                      <a:pt x="283198" y="324727"/>
                    </a:cubicBezTo>
                    <a:cubicBezTo>
                      <a:pt x="283426" y="335928"/>
                      <a:pt x="283540" y="344958"/>
                      <a:pt x="283540" y="351816"/>
                    </a:cubicBezTo>
                    <a:cubicBezTo>
                      <a:pt x="292227" y="351816"/>
                      <a:pt x="300114" y="351816"/>
                      <a:pt x="307201" y="351816"/>
                    </a:cubicBezTo>
                    <a:cubicBezTo>
                      <a:pt x="314287" y="351816"/>
                      <a:pt x="321488" y="351816"/>
                      <a:pt x="328803" y="351816"/>
                    </a:cubicBezTo>
                    <a:cubicBezTo>
                      <a:pt x="336119" y="351816"/>
                      <a:pt x="343548" y="351930"/>
                      <a:pt x="351092" y="352159"/>
                    </a:cubicBezTo>
                    <a:cubicBezTo>
                      <a:pt x="358636" y="352387"/>
                      <a:pt x="367208" y="352502"/>
                      <a:pt x="376809" y="352502"/>
                    </a:cubicBezTo>
                    <a:cubicBezTo>
                      <a:pt x="379095" y="355702"/>
                      <a:pt x="380695" y="360388"/>
                      <a:pt x="381610" y="366561"/>
                    </a:cubicBezTo>
                    <a:cubicBezTo>
                      <a:pt x="382524" y="372733"/>
                      <a:pt x="382867" y="379134"/>
                      <a:pt x="382639" y="385763"/>
                    </a:cubicBezTo>
                    <a:cubicBezTo>
                      <a:pt x="382410" y="392392"/>
                      <a:pt x="381838" y="398793"/>
                      <a:pt x="380924" y="404965"/>
                    </a:cubicBezTo>
                    <a:cubicBezTo>
                      <a:pt x="380010" y="411138"/>
                      <a:pt x="378638" y="415824"/>
                      <a:pt x="376809" y="419024"/>
                    </a:cubicBezTo>
                    <a:cubicBezTo>
                      <a:pt x="364008" y="419024"/>
                      <a:pt x="350635" y="419024"/>
                      <a:pt x="336690" y="419024"/>
                    </a:cubicBezTo>
                    <a:cubicBezTo>
                      <a:pt x="322745" y="419024"/>
                      <a:pt x="308915" y="419024"/>
                      <a:pt x="295199" y="419024"/>
                    </a:cubicBezTo>
                    <a:cubicBezTo>
                      <a:pt x="281483" y="419024"/>
                      <a:pt x="268224" y="419024"/>
                      <a:pt x="255423" y="419024"/>
                    </a:cubicBezTo>
                    <a:cubicBezTo>
                      <a:pt x="242621" y="419024"/>
                      <a:pt x="230734" y="419024"/>
                      <a:pt x="219761" y="419024"/>
                    </a:cubicBezTo>
                    <a:cubicBezTo>
                      <a:pt x="219761" y="396164"/>
                      <a:pt x="219647" y="370332"/>
                      <a:pt x="219418" y="341529"/>
                    </a:cubicBezTo>
                    <a:cubicBezTo>
                      <a:pt x="219190" y="312725"/>
                      <a:pt x="219075" y="283464"/>
                      <a:pt x="219075" y="253746"/>
                    </a:cubicBezTo>
                    <a:cubicBezTo>
                      <a:pt x="219075" y="224028"/>
                      <a:pt x="219190" y="194882"/>
                      <a:pt x="219418" y="166307"/>
                    </a:cubicBezTo>
                    <a:cubicBezTo>
                      <a:pt x="219647" y="137732"/>
                      <a:pt x="219990" y="112243"/>
                      <a:pt x="220447" y="89840"/>
                    </a:cubicBezTo>
                    <a:cubicBezTo>
                      <a:pt x="228219" y="89840"/>
                      <a:pt x="238163" y="89840"/>
                      <a:pt x="250279" y="89840"/>
                    </a:cubicBezTo>
                    <a:cubicBezTo>
                      <a:pt x="262395" y="89840"/>
                      <a:pt x="275539" y="89726"/>
                      <a:pt x="289713" y="89497"/>
                    </a:cubicBezTo>
                    <a:cubicBezTo>
                      <a:pt x="303886" y="89269"/>
                      <a:pt x="318059" y="89040"/>
                      <a:pt x="332232" y="88811"/>
                    </a:cubicBezTo>
                    <a:cubicBezTo>
                      <a:pt x="346406" y="88583"/>
                      <a:pt x="359436" y="88469"/>
                      <a:pt x="371323" y="88469"/>
                    </a:cubicBezTo>
                    <a:close/>
                    <a:moveTo>
                      <a:pt x="2167604" y="83668"/>
                    </a:moveTo>
                    <a:cubicBezTo>
                      <a:pt x="2175720" y="83211"/>
                      <a:pt x="2183892" y="83211"/>
                      <a:pt x="2192122" y="83668"/>
                    </a:cubicBezTo>
                    <a:cubicBezTo>
                      <a:pt x="2207667" y="84582"/>
                      <a:pt x="2221726" y="88011"/>
                      <a:pt x="2234298" y="93955"/>
                    </a:cubicBezTo>
                    <a:cubicBezTo>
                      <a:pt x="2246871" y="99899"/>
                      <a:pt x="2257501" y="107785"/>
                      <a:pt x="2266188" y="117615"/>
                    </a:cubicBezTo>
                    <a:cubicBezTo>
                      <a:pt x="2274875" y="127445"/>
                      <a:pt x="2281504" y="138875"/>
                      <a:pt x="2286076" y="151905"/>
                    </a:cubicBezTo>
                    <a:cubicBezTo>
                      <a:pt x="2290648" y="164935"/>
                      <a:pt x="2292934" y="178994"/>
                      <a:pt x="2292934" y="194082"/>
                    </a:cubicBezTo>
                    <a:cubicBezTo>
                      <a:pt x="2292934" y="210084"/>
                      <a:pt x="2290648" y="226314"/>
                      <a:pt x="2286076" y="242774"/>
                    </a:cubicBezTo>
                    <a:cubicBezTo>
                      <a:pt x="2281504" y="259233"/>
                      <a:pt x="2274418" y="273863"/>
                      <a:pt x="2264817" y="286665"/>
                    </a:cubicBezTo>
                    <a:cubicBezTo>
                      <a:pt x="2270760" y="301295"/>
                      <a:pt x="2275904" y="313525"/>
                      <a:pt x="2280247" y="323355"/>
                    </a:cubicBezTo>
                    <a:cubicBezTo>
                      <a:pt x="2284591" y="333185"/>
                      <a:pt x="2288819" y="342672"/>
                      <a:pt x="2292934" y="351816"/>
                    </a:cubicBezTo>
                    <a:cubicBezTo>
                      <a:pt x="2297049" y="360960"/>
                      <a:pt x="2301392" y="370561"/>
                      <a:pt x="2305965" y="380619"/>
                    </a:cubicBezTo>
                    <a:cubicBezTo>
                      <a:pt x="2310536" y="390678"/>
                      <a:pt x="2316023" y="403251"/>
                      <a:pt x="2322424" y="418338"/>
                    </a:cubicBezTo>
                    <a:cubicBezTo>
                      <a:pt x="2319223" y="420624"/>
                      <a:pt x="2313966" y="422339"/>
                      <a:pt x="2306650" y="423482"/>
                    </a:cubicBezTo>
                    <a:cubicBezTo>
                      <a:pt x="2299335" y="424625"/>
                      <a:pt x="2291791" y="425196"/>
                      <a:pt x="2284019" y="425196"/>
                    </a:cubicBezTo>
                    <a:cubicBezTo>
                      <a:pt x="2275332" y="425196"/>
                      <a:pt x="2267331" y="424739"/>
                      <a:pt x="2260016" y="423825"/>
                    </a:cubicBezTo>
                    <a:cubicBezTo>
                      <a:pt x="2252701" y="422910"/>
                      <a:pt x="2247671" y="421310"/>
                      <a:pt x="2244928" y="419024"/>
                    </a:cubicBezTo>
                    <a:cubicBezTo>
                      <a:pt x="2241728" y="409880"/>
                      <a:pt x="2238870" y="402336"/>
                      <a:pt x="2236356" y="396393"/>
                    </a:cubicBezTo>
                    <a:cubicBezTo>
                      <a:pt x="2233841" y="390449"/>
                      <a:pt x="2231212" y="384163"/>
                      <a:pt x="2228469" y="377533"/>
                    </a:cubicBezTo>
                    <a:cubicBezTo>
                      <a:pt x="2225726" y="370904"/>
                      <a:pt x="2222526" y="363132"/>
                      <a:pt x="2218868" y="354216"/>
                    </a:cubicBezTo>
                    <a:cubicBezTo>
                      <a:pt x="2215210" y="345301"/>
                      <a:pt x="2210410" y="333528"/>
                      <a:pt x="2204466" y="318897"/>
                    </a:cubicBezTo>
                    <a:cubicBezTo>
                      <a:pt x="2202180" y="319355"/>
                      <a:pt x="2198294" y="320726"/>
                      <a:pt x="2192808" y="323012"/>
                    </a:cubicBezTo>
                    <a:cubicBezTo>
                      <a:pt x="2187321" y="325298"/>
                      <a:pt x="2180234" y="327127"/>
                      <a:pt x="2171548" y="328499"/>
                    </a:cubicBezTo>
                    <a:cubicBezTo>
                      <a:pt x="2172005" y="344501"/>
                      <a:pt x="2172462" y="356502"/>
                      <a:pt x="2172919" y="364503"/>
                    </a:cubicBezTo>
                    <a:cubicBezTo>
                      <a:pt x="2173376" y="372504"/>
                      <a:pt x="2173719" y="379134"/>
                      <a:pt x="2173948" y="384391"/>
                    </a:cubicBezTo>
                    <a:cubicBezTo>
                      <a:pt x="2174177" y="389649"/>
                      <a:pt x="2174520" y="394450"/>
                      <a:pt x="2174977" y="398793"/>
                    </a:cubicBezTo>
                    <a:cubicBezTo>
                      <a:pt x="2175434" y="403136"/>
                      <a:pt x="2175662" y="409423"/>
                      <a:pt x="2175662" y="417653"/>
                    </a:cubicBezTo>
                    <a:cubicBezTo>
                      <a:pt x="2171548" y="419939"/>
                      <a:pt x="2166404" y="421539"/>
                      <a:pt x="2160232" y="422453"/>
                    </a:cubicBezTo>
                    <a:cubicBezTo>
                      <a:pt x="2154060" y="423368"/>
                      <a:pt x="2147773" y="423825"/>
                      <a:pt x="2141373" y="423825"/>
                    </a:cubicBezTo>
                    <a:cubicBezTo>
                      <a:pt x="2128114" y="423825"/>
                      <a:pt x="2117141" y="421996"/>
                      <a:pt x="2108454" y="418338"/>
                    </a:cubicBezTo>
                    <a:cubicBezTo>
                      <a:pt x="2106625" y="371704"/>
                      <a:pt x="2105597" y="322784"/>
                      <a:pt x="2105368" y="271577"/>
                    </a:cubicBezTo>
                    <a:cubicBezTo>
                      <a:pt x="2105139" y="220371"/>
                      <a:pt x="2105254" y="162535"/>
                      <a:pt x="2105711" y="98070"/>
                    </a:cubicBezTo>
                    <a:cubicBezTo>
                      <a:pt x="2114855" y="93041"/>
                      <a:pt x="2127428" y="89154"/>
                      <a:pt x="2143430" y="86411"/>
                    </a:cubicBezTo>
                    <a:cubicBezTo>
                      <a:pt x="2151431" y="85040"/>
                      <a:pt x="2159489" y="84125"/>
                      <a:pt x="2167604" y="83668"/>
                    </a:cubicBezTo>
                    <a:close/>
                    <a:moveTo>
                      <a:pt x="1186530" y="83668"/>
                    </a:moveTo>
                    <a:cubicBezTo>
                      <a:pt x="1194645" y="83211"/>
                      <a:pt x="1202817" y="83211"/>
                      <a:pt x="1211047" y="83668"/>
                    </a:cubicBezTo>
                    <a:cubicBezTo>
                      <a:pt x="1226592" y="84582"/>
                      <a:pt x="1240651" y="88011"/>
                      <a:pt x="1253224" y="93955"/>
                    </a:cubicBezTo>
                    <a:cubicBezTo>
                      <a:pt x="1265797" y="99899"/>
                      <a:pt x="1276426" y="107785"/>
                      <a:pt x="1285113" y="117615"/>
                    </a:cubicBezTo>
                    <a:cubicBezTo>
                      <a:pt x="1293800" y="127445"/>
                      <a:pt x="1300430" y="138875"/>
                      <a:pt x="1305001" y="151905"/>
                    </a:cubicBezTo>
                    <a:cubicBezTo>
                      <a:pt x="1309573" y="164935"/>
                      <a:pt x="1311859" y="178994"/>
                      <a:pt x="1311859" y="194082"/>
                    </a:cubicBezTo>
                    <a:cubicBezTo>
                      <a:pt x="1311859" y="210084"/>
                      <a:pt x="1309573" y="226314"/>
                      <a:pt x="1305001" y="242774"/>
                    </a:cubicBezTo>
                    <a:cubicBezTo>
                      <a:pt x="1300430" y="259233"/>
                      <a:pt x="1293343" y="273863"/>
                      <a:pt x="1283742" y="286665"/>
                    </a:cubicBezTo>
                    <a:cubicBezTo>
                      <a:pt x="1289685" y="301295"/>
                      <a:pt x="1294829" y="313525"/>
                      <a:pt x="1299172" y="323355"/>
                    </a:cubicBezTo>
                    <a:cubicBezTo>
                      <a:pt x="1303516" y="333185"/>
                      <a:pt x="1307745" y="342672"/>
                      <a:pt x="1311859" y="351816"/>
                    </a:cubicBezTo>
                    <a:cubicBezTo>
                      <a:pt x="1315974" y="360960"/>
                      <a:pt x="1320318" y="370561"/>
                      <a:pt x="1324890" y="380619"/>
                    </a:cubicBezTo>
                    <a:cubicBezTo>
                      <a:pt x="1329462" y="390678"/>
                      <a:pt x="1334948" y="403251"/>
                      <a:pt x="1341349" y="418338"/>
                    </a:cubicBezTo>
                    <a:cubicBezTo>
                      <a:pt x="1338149" y="420624"/>
                      <a:pt x="1332891" y="422339"/>
                      <a:pt x="1325576" y="423482"/>
                    </a:cubicBezTo>
                    <a:cubicBezTo>
                      <a:pt x="1318260" y="424625"/>
                      <a:pt x="1310716" y="425196"/>
                      <a:pt x="1302944" y="425196"/>
                    </a:cubicBezTo>
                    <a:cubicBezTo>
                      <a:pt x="1294257" y="425196"/>
                      <a:pt x="1286256" y="424739"/>
                      <a:pt x="1278941" y="423825"/>
                    </a:cubicBezTo>
                    <a:cubicBezTo>
                      <a:pt x="1271626" y="422910"/>
                      <a:pt x="1266597" y="421310"/>
                      <a:pt x="1263854" y="419024"/>
                    </a:cubicBezTo>
                    <a:cubicBezTo>
                      <a:pt x="1260653" y="409880"/>
                      <a:pt x="1257796" y="402336"/>
                      <a:pt x="1255281" y="396393"/>
                    </a:cubicBezTo>
                    <a:cubicBezTo>
                      <a:pt x="1252766" y="390449"/>
                      <a:pt x="1250138" y="384163"/>
                      <a:pt x="1247394" y="377533"/>
                    </a:cubicBezTo>
                    <a:cubicBezTo>
                      <a:pt x="1244651" y="370904"/>
                      <a:pt x="1241451" y="363132"/>
                      <a:pt x="1237793" y="354216"/>
                    </a:cubicBezTo>
                    <a:cubicBezTo>
                      <a:pt x="1234135" y="345301"/>
                      <a:pt x="1229335" y="333528"/>
                      <a:pt x="1223391" y="318897"/>
                    </a:cubicBezTo>
                    <a:cubicBezTo>
                      <a:pt x="1221105" y="319355"/>
                      <a:pt x="1217219" y="320726"/>
                      <a:pt x="1211733" y="323012"/>
                    </a:cubicBezTo>
                    <a:cubicBezTo>
                      <a:pt x="1206246" y="325298"/>
                      <a:pt x="1199160" y="327127"/>
                      <a:pt x="1190473" y="328499"/>
                    </a:cubicBezTo>
                    <a:cubicBezTo>
                      <a:pt x="1190930" y="344501"/>
                      <a:pt x="1191387" y="356502"/>
                      <a:pt x="1191845" y="364503"/>
                    </a:cubicBezTo>
                    <a:cubicBezTo>
                      <a:pt x="1192302" y="372504"/>
                      <a:pt x="1192645" y="379134"/>
                      <a:pt x="1192873" y="384391"/>
                    </a:cubicBezTo>
                    <a:cubicBezTo>
                      <a:pt x="1193102" y="389649"/>
                      <a:pt x="1193445" y="394450"/>
                      <a:pt x="1193902" y="398793"/>
                    </a:cubicBezTo>
                    <a:cubicBezTo>
                      <a:pt x="1194359" y="403136"/>
                      <a:pt x="1194588" y="409423"/>
                      <a:pt x="1194588" y="417653"/>
                    </a:cubicBezTo>
                    <a:cubicBezTo>
                      <a:pt x="1190473" y="419939"/>
                      <a:pt x="1185329" y="421539"/>
                      <a:pt x="1179157" y="422453"/>
                    </a:cubicBezTo>
                    <a:cubicBezTo>
                      <a:pt x="1172985" y="423368"/>
                      <a:pt x="1166698" y="423825"/>
                      <a:pt x="1160298" y="423825"/>
                    </a:cubicBezTo>
                    <a:cubicBezTo>
                      <a:pt x="1147039" y="423825"/>
                      <a:pt x="1136066" y="421996"/>
                      <a:pt x="1127379" y="418338"/>
                    </a:cubicBezTo>
                    <a:cubicBezTo>
                      <a:pt x="1125551" y="371704"/>
                      <a:pt x="1124522" y="322784"/>
                      <a:pt x="1124293" y="271577"/>
                    </a:cubicBezTo>
                    <a:cubicBezTo>
                      <a:pt x="1124065" y="220371"/>
                      <a:pt x="1124179" y="162535"/>
                      <a:pt x="1124636" y="98070"/>
                    </a:cubicBezTo>
                    <a:cubicBezTo>
                      <a:pt x="1133780" y="93041"/>
                      <a:pt x="1146353" y="89154"/>
                      <a:pt x="1162355" y="86411"/>
                    </a:cubicBezTo>
                    <a:cubicBezTo>
                      <a:pt x="1170356" y="85040"/>
                      <a:pt x="1178414" y="84125"/>
                      <a:pt x="1186530" y="83668"/>
                    </a:cubicBezTo>
                    <a:close/>
                    <a:moveTo>
                      <a:pt x="1951330" y="82296"/>
                    </a:moveTo>
                    <a:cubicBezTo>
                      <a:pt x="1957273" y="82296"/>
                      <a:pt x="1963217" y="82754"/>
                      <a:pt x="1969160" y="83668"/>
                    </a:cubicBezTo>
                    <a:cubicBezTo>
                      <a:pt x="1975104" y="84582"/>
                      <a:pt x="1980591" y="86411"/>
                      <a:pt x="1985620" y="89154"/>
                    </a:cubicBezTo>
                    <a:cubicBezTo>
                      <a:pt x="1997964" y="140361"/>
                      <a:pt x="2011223" y="193510"/>
                      <a:pt x="2025396" y="248603"/>
                    </a:cubicBezTo>
                    <a:cubicBezTo>
                      <a:pt x="2039569" y="303695"/>
                      <a:pt x="2053285" y="360274"/>
                      <a:pt x="2066544" y="418338"/>
                    </a:cubicBezTo>
                    <a:cubicBezTo>
                      <a:pt x="2062429" y="420167"/>
                      <a:pt x="2056829" y="421425"/>
                      <a:pt x="2049742" y="422110"/>
                    </a:cubicBezTo>
                    <a:cubicBezTo>
                      <a:pt x="2042655" y="422796"/>
                      <a:pt x="2035455" y="423139"/>
                      <a:pt x="2028139" y="423139"/>
                    </a:cubicBezTo>
                    <a:cubicBezTo>
                      <a:pt x="2020367" y="423139"/>
                      <a:pt x="2013509" y="422796"/>
                      <a:pt x="2007565" y="422110"/>
                    </a:cubicBezTo>
                    <a:cubicBezTo>
                      <a:pt x="2001622" y="421425"/>
                      <a:pt x="1998193" y="419939"/>
                      <a:pt x="1997278" y="417653"/>
                    </a:cubicBezTo>
                    <a:cubicBezTo>
                      <a:pt x="1993621" y="404851"/>
                      <a:pt x="1990535" y="393421"/>
                      <a:pt x="1988020" y="383363"/>
                    </a:cubicBezTo>
                    <a:cubicBezTo>
                      <a:pt x="1985506" y="373304"/>
                      <a:pt x="1982420" y="363246"/>
                      <a:pt x="1978762" y="353187"/>
                    </a:cubicBezTo>
                    <a:cubicBezTo>
                      <a:pt x="1973733" y="352730"/>
                      <a:pt x="1969160" y="352387"/>
                      <a:pt x="1965046" y="352159"/>
                    </a:cubicBezTo>
                    <a:cubicBezTo>
                      <a:pt x="1960931" y="351930"/>
                      <a:pt x="1956588" y="351816"/>
                      <a:pt x="1952016" y="351816"/>
                    </a:cubicBezTo>
                    <a:cubicBezTo>
                      <a:pt x="1947444" y="351816"/>
                      <a:pt x="1942414" y="351816"/>
                      <a:pt x="1936928" y="351816"/>
                    </a:cubicBezTo>
                    <a:cubicBezTo>
                      <a:pt x="1931442" y="351816"/>
                      <a:pt x="1924812" y="352044"/>
                      <a:pt x="1917040" y="352502"/>
                    </a:cubicBezTo>
                    <a:cubicBezTo>
                      <a:pt x="1913382" y="365303"/>
                      <a:pt x="1910524" y="377305"/>
                      <a:pt x="1908467" y="388506"/>
                    </a:cubicBezTo>
                    <a:cubicBezTo>
                      <a:pt x="1906410" y="399708"/>
                      <a:pt x="1904695" y="409194"/>
                      <a:pt x="1903324" y="416967"/>
                    </a:cubicBezTo>
                    <a:cubicBezTo>
                      <a:pt x="1901952" y="417881"/>
                      <a:pt x="1898295" y="419253"/>
                      <a:pt x="1892351" y="421082"/>
                    </a:cubicBezTo>
                    <a:cubicBezTo>
                      <a:pt x="1886407" y="422910"/>
                      <a:pt x="1879321" y="423825"/>
                      <a:pt x="1871091" y="423825"/>
                    </a:cubicBezTo>
                    <a:cubicBezTo>
                      <a:pt x="1865605" y="423825"/>
                      <a:pt x="1860004" y="423253"/>
                      <a:pt x="1854289" y="422110"/>
                    </a:cubicBezTo>
                    <a:cubicBezTo>
                      <a:pt x="1848574" y="420967"/>
                      <a:pt x="1842745" y="418567"/>
                      <a:pt x="1836801" y="414909"/>
                    </a:cubicBezTo>
                    <a:cubicBezTo>
                      <a:pt x="1841830" y="391135"/>
                      <a:pt x="1846517" y="369761"/>
                      <a:pt x="1850860" y="350787"/>
                    </a:cubicBezTo>
                    <a:cubicBezTo>
                      <a:pt x="1855203" y="331813"/>
                      <a:pt x="1859318" y="314097"/>
                      <a:pt x="1863204" y="297638"/>
                    </a:cubicBezTo>
                    <a:cubicBezTo>
                      <a:pt x="1867091" y="281178"/>
                      <a:pt x="1870863" y="265291"/>
                      <a:pt x="1874520" y="249975"/>
                    </a:cubicBezTo>
                    <a:cubicBezTo>
                      <a:pt x="1878178" y="234658"/>
                      <a:pt x="1881950" y="218885"/>
                      <a:pt x="1885836" y="202654"/>
                    </a:cubicBezTo>
                    <a:cubicBezTo>
                      <a:pt x="1889722" y="186424"/>
                      <a:pt x="1893837" y="168936"/>
                      <a:pt x="1898180" y="150191"/>
                    </a:cubicBezTo>
                    <a:cubicBezTo>
                      <a:pt x="1902524" y="131445"/>
                      <a:pt x="1907439" y="110643"/>
                      <a:pt x="1912925" y="87783"/>
                    </a:cubicBezTo>
                    <a:cubicBezTo>
                      <a:pt x="1916583" y="86411"/>
                      <a:pt x="1921955" y="85154"/>
                      <a:pt x="1929041" y="84011"/>
                    </a:cubicBezTo>
                    <a:cubicBezTo>
                      <a:pt x="1936128" y="82868"/>
                      <a:pt x="1943557" y="82296"/>
                      <a:pt x="1951330" y="82296"/>
                    </a:cubicBezTo>
                    <a:close/>
                    <a:moveTo>
                      <a:pt x="522580" y="82296"/>
                    </a:moveTo>
                    <a:cubicBezTo>
                      <a:pt x="528524" y="82296"/>
                      <a:pt x="534467" y="82754"/>
                      <a:pt x="540411" y="83668"/>
                    </a:cubicBezTo>
                    <a:cubicBezTo>
                      <a:pt x="546354" y="84582"/>
                      <a:pt x="551841" y="86411"/>
                      <a:pt x="556870" y="89154"/>
                    </a:cubicBezTo>
                    <a:cubicBezTo>
                      <a:pt x="569214" y="140361"/>
                      <a:pt x="582473" y="193510"/>
                      <a:pt x="596646" y="248603"/>
                    </a:cubicBezTo>
                    <a:cubicBezTo>
                      <a:pt x="610820" y="303695"/>
                      <a:pt x="624536" y="360274"/>
                      <a:pt x="637794" y="418338"/>
                    </a:cubicBezTo>
                    <a:cubicBezTo>
                      <a:pt x="633680" y="420167"/>
                      <a:pt x="628079" y="421425"/>
                      <a:pt x="620992" y="422110"/>
                    </a:cubicBezTo>
                    <a:cubicBezTo>
                      <a:pt x="613906" y="422796"/>
                      <a:pt x="606705" y="423139"/>
                      <a:pt x="599390" y="423139"/>
                    </a:cubicBezTo>
                    <a:cubicBezTo>
                      <a:pt x="591617" y="423139"/>
                      <a:pt x="584759" y="422796"/>
                      <a:pt x="578816" y="422110"/>
                    </a:cubicBezTo>
                    <a:cubicBezTo>
                      <a:pt x="572872" y="421425"/>
                      <a:pt x="569443" y="419939"/>
                      <a:pt x="568529" y="417653"/>
                    </a:cubicBezTo>
                    <a:cubicBezTo>
                      <a:pt x="564871" y="404851"/>
                      <a:pt x="561785" y="393421"/>
                      <a:pt x="559270" y="383363"/>
                    </a:cubicBezTo>
                    <a:cubicBezTo>
                      <a:pt x="556756" y="373304"/>
                      <a:pt x="553670" y="363246"/>
                      <a:pt x="550012" y="353187"/>
                    </a:cubicBezTo>
                    <a:cubicBezTo>
                      <a:pt x="544983" y="352730"/>
                      <a:pt x="540411" y="352387"/>
                      <a:pt x="536296" y="352159"/>
                    </a:cubicBezTo>
                    <a:cubicBezTo>
                      <a:pt x="532181" y="351930"/>
                      <a:pt x="527838" y="351816"/>
                      <a:pt x="523266" y="351816"/>
                    </a:cubicBezTo>
                    <a:cubicBezTo>
                      <a:pt x="518694" y="351816"/>
                      <a:pt x="513665" y="351816"/>
                      <a:pt x="508178" y="351816"/>
                    </a:cubicBezTo>
                    <a:cubicBezTo>
                      <a:pt x="502692" y="351816"/>
                      <a:pt x="496062" y="352044"/>
                      <a:pt x="488290" y="352502"/>
                    </a:cubicBezTo>
                    <a:cubicBezTo>
                      <a:pt x="484632" y="365303"/>
                      <a:pt x="481775" y="377305"/>
                      <a:pt x="479717" y="388506"/>
                    </a:cubicBezTo>
                    <a:cubicBezTo>
                      <a:pt x="477660" y="399708"/>
                      <a:pt x="475946" y="409194"/>
                      <a:pt x="474574" y="416967"/>
                    </a:cubicBezTo>
                    <a:cubicBezTo>
                      <a:pt x="473202" y="417881"/>
                      <a:pt x="469545" y="419253"/>
                      <a:pt x="463601" y="421082"/>
                    </a:cubicBezTo>
                    <a:cubicBezTo>
                      <a:pt x="457657" y="422910"/>
                      <a:pt x="450571" y="423825"/>
                      <a:pt x="442341" y="423825"/>
                    </a:cubicBezTo>
                    <a:cubicBezTo>
                      <a:pt x="436855" y="423825"/>
                      <a:pt x="431254" y="423253"/>
                      <a:pt x="425539" y="422110"/>
                    </a:cubicBezTo>
                    <a:cubicBezTo>
                      <a:pt x="419824" y="420967"/>
                      <a:pt x="413995" y="418567"/>
                      <a:pt x="408051" y="414909"/>
                    </a:cubicBezTo>
                    <a:cubicBezTo>
                      <a:pt x="413080" y="391135"/>
                      <a:pt x="417767" y="369761"/>
                      <a:pt x="422110" y="350787"/>
                    </a:cubicBezTo>
                    <a:cubicBezTo>
                      <a:pt x="426454" y="331813"/>
                      <a:pt x="430568" y="314097"/>
                      <a:pt x="434455" y="297638"/>
                    </a:cubicBezTo>
                    <a:cubicBezTo>
                      <a:pt x="438341" y="281178"/>
                      <a:pt x="442113" y="265291"/>
                      <a:pt x="445770" y="249975"/>
                    </a:cubicBezTo>
                    <a:cubicBezTo>
                      <a:pt x="449428" y="234658"/>
                      <a:pt x="453200" y="218885"/>
                      <a:pt x="457086" y="202654"/>
                    </a:cubicBezTo>
                    <a:cubicBezTo>
                      <a:pt x="460972" y="186424"/>
                      <a:pt x="465087" y="168936"/>
                      <a:pt x="469430" y="150191"/>
                    </a:cubicBezTo>
                    <a:cubicBezTo>
                      <a:pt x="473774" y="131445"/>
                      <a:pt x="478689" y="110643"/>
                      <a:pt x="484175" y="87783"/>
                    </a:cubicBezTo>
                    <a:cubicBezTo>
                      <a:pt x="487833" y="86411"/>
                      <a:pt x="493205" y="85154"/>
                      <a:pt x="500291" y="84011"/>
                    </a:cubicBezTo>
                    <a:cubicBezTo>
                      <a:pt x="507378" y="82868"/>
                      <a:pt x="514808" y="82296"/>
                      <a:pt x="522580" y="82296"/>
                    </a:cubicBezTo>
                    <a:close/>
                    <a:moveTo>
                      <a:pt x="1437361" y="80239"/>
                    </a:moveTo>
                    <a:cubicBezTo>
                      <a:pt x="1453820" y="80239"/>
                      <a:pt x="1470851" y="82182"/>
                      <a:pt x="1488453" y="86068"/>
                    </a:cubicBezTo>
                    <a:cubicBezTo>
                      <a:pt x="1506055" y="89954"/>
                      <a:pt x="1520800" y="96698"/>
                      <a:pt x="1532687" y="106299"/>
                    </a:cubicBezTo>
                    <a:cubicBezTo>
                      <a:pt x="1542288" y="113615"/>
                      <a:pt x="1548689" y="122987"/>
                      <a:pt x="1551889" y="134417"/>
                    </a:cubicBezTo>
                    <a:cubicBezTo>
                      <a:pt x="1555090" y="145847"/>
                      <a:pt x="1555547" y="157506"/>
                      <a:pt x="1553261" y="169393"/>
                    </a:cubicBezTo>
                    <a:cubicBezTo>
                      <a:pt x="1550975" y="181280"/>
                      <a:pt x="1546517" y="192367"/>
                      <a:pt x="1539888" y="202654"/>
                    </a:cubicBezTo>
                    <a:cubicBezTo>
                      <a:pt x="1533259" y="212941"/>
                      <a:pt x="1524686" y="220828"/>
                      <a:pt x="1514170" y="226314"/>
                    </a:cubicBezTo>
                    <a:cubicBezTo>
                      <a:pt x="1532001" y="234087"/>
                      <a:pt x="1546517" y="246888"/>
                      <a:pt x="1557719" y="264719"/>
                    </a:cubicBezTo>
                    <a:cubicBezTo>
                      <a:pt x="1568920" y="282550"/>
                      <a:pt x="1575207" y="302438"/>
                      <a:pt x="1576578" y="324384"/>
                    </a:cubicBezTo>
                    <a:cubicBezTo>
                      <a:pt x="1577493" y="340386"/>
                      <a:pt x="1574064" y="355816"/>
                      <a:pt x="1566291" y="370675"/>
                    </a:cubicBezTo>
                    <a:cubicBezTo>
                      <a:pt x="1558519" y="385534"/>
                      <a:pt x="1546632" y="398222"/>
                      <a:pt x="1530630" y="408737"/>
                    </a:cubicBezTo>
                    <a:cubicBezTo>
                      <a:pt x="1521486" y="415138"/>
                      <a:pt x="1509484" y="419710"/>
                      <a:pt x="1494625" y="422453"/>
                    </a:cubicBezTo>
                    <a:cubicBezTo>
                      <a:pt x="1479766" y="425196"/>
                      <a:pt x="1464336" y="426568"/>
                      <a:pt x="1448334" y="426568"/>
                    </a:cubicBezTo>
                    <a:cubicBezTo>
                      <a:pt x="1425474" y="426568"/>
                      <a:pt x="1403985" y="424053"/>
                      <a:pt x="1383868" y="419024"/>
                    </a:cubicBezTo>
                    <a:cubicBezTo>
                      <a:pt x="1382954" y="366903"/>
                      <a:pt x="1382268" y="312497"/>
                      <a:pt x="1381811" y="255804"/>
                    </a:cubicBezTo>
                    <a:cubicBezTo>
                      <a:pt x="1381354" y="199111"/>
                      <a:pt x="1381354" y="142875"/>
                      <a:pt x="1381811" y="87097"/>
                    </a:cubicBezTo>
                    <a:cubicBezTo>
                      <a:pt x="1388212" y="84811"/>
                      <a:pt x="1396327" y="83096"/>
                      <a:pt x="1406157" y="81953"/>
                    </a:cubicBezTo>
                    <a:cubicBezTo>
                      <a:pt x="1415987" y="80810"/>
                      <a:pt x="1426388" y="80239"/>
                      <a:pt x="1437361" y="80239"/>
                    </a:cubicBezTo>
                    <a:close/>
                    <a:moveTo>
                      <a:pt x="2408149" y="79210"/>
                    </a:moveTo>
                    <a:cubicBezTo>
                      <a:pt x="2421865" y="78982"/>
                      <a:pt x="2435352" y="80010"/>
                      <a:pt x="2448611" y="82296"/>
                    </a:cubicBezTo>
                    <a:cubicBezTo>
                      <a:pt x="2471014" y="85954"/>
                      <a:pt x="2489416" y="94412"/>
                      <a:pt x="2503818" y="107671"/>
                    </a:cubicBezTo>
                    <a:cubicBezTo>
                      <a:pt x="2518220" y="120930"/>
                      <a:pt x="2529535" y="135789"/>
                      <a:pt x="2537765" y="152248"/>
                    </a:cubicBezTo>
                    <a:cubicBezTo>
                      <a:pt x="2545995" y="168707"/>
                      <a:pt x="2551710" y="185281"/>
                      <a:pt x="2554910" y="201968"/>
                    </a:cubicBezTo>
                    <a:cubicBezTo>
                      <a:pt x="2558111" y="218656"/>
                      <a:pt x="2559939" y="232258"/>
                      <a:pt x="2560396" y="242774"/>
                    </a:cubicBezTo>
                    <a:cubicBezTo>
                      <a:pt x="2561311" y="256947"/>
                      <a:pt x="2560968" y="272492"/>
                      <a:pt x="2559368" y="289408"/>
                    </a:cubicBezTo>
                    <a:cubicBezTo>
                      <a:pt x="2557768" y="306324"/>
                      <a:pt x="2553653" y="322784"/>
                      <a:pt x="2547023" y="338786"/>
                    </a:cubicBezTo>
                    <a:cubicBezTo>
                      <a:pt x="2540394" y="354788"/>
                      <a:pt x="2530564" y="369532"/>
                      <a:pt x="2517534" y="383020"/>
                    </a:cubicBezTo>
                    <a:cubicBezTo>
                      <a:pt x="2504504" y="396507"/>
                      <a:pt x="2486787" y="406680"/>
                      <a:pt x="2464384" y="413538"/>
                    </a:cubicBezTo>
                    <a:cubicBezTo>
                      <a:pt x="2445182" y="419481"/>
                      <a:pt x="2425751" y="422453"/>
                      <a:pt x="2406091" y="422453"/>
                    </a:cubicBezTo>
                    <a:cubicBezTo>
                      <a:pt x="2389632" y="422453"/>
                      <a:pt x="2375230" y="420624"/>
                      <a:pt x="2362886" y="416967"/>
                    </a:cubicBezTo>
                    <a:cubicBezTo>
                      <a:pt x="2362886" y="381762"/>
                      <a:pt x="2362772" y="350444"/>
                      <a:pt x="2362543" y="323012"/>
                    </a:cubicBezTo>
                    <a:cubicBezTo>
                      <a:pt x="2362314" y="295580"/>
                      <a:pt x="2362086" y="269177"/>
                      <a:pt x="2361857" y="243802"/>
                    </a:cubicBezTo>
                    <a:cubicBezTo>
                      <a:pt x="2361629" y="218428"/>
                      <a:pt x="2361629" y="192939"/>
                      <a:pt x="2361857" y="167336"/>
                    </a:cubicBezTo>
                    <a:cubicBezTo>
                      <a:pt x="2362086" y="141732"/>
                      <a:pt x="2362429" y="112929"/>
                      <a:pt x="2362886" y="80925"/>
                    </a:cubicBezTo>
                    <a:cubicBezTo>
                      <a:pt x="2379345" y="80010"/>
                      <a:pt x="2394433" y="79439"/>
                      <a:pt x="2408149" y="79210"/>
                    </a:cubicBezTo>
                    <a:close/>
                    <a:moveTo>
                      <a:pt x="722224" y="79210"/>
                    </a:moveTo>
                    <a:cubicBezTo>
                      <a:pt x="735940" y="78982"/>
                      <a:pt x="749427" y="80010"/>
                      <a:pt x="762686" y="82296"/>
                    </a:cubicBezTo>
                    <a:cubicBezTo>
                      <a:pt x="785089" y="85954"/>
                      <a:pt x="803491" y="94412"/>
                      <a:pt x="817893" y="107671"/>
                    </a:cubicBezTo>
                    <a:cubicBezTo>
                      <a:pt x="832295" y="120930"/>
                      <a:pt x="843610" y="135789"/>
                      <a:pt x="851840" y="152248"/>
                    </a:cubicBezTo>
                    <a:cubicBezTo>
                      <a:pt x="860070" y="168707"/>
                      <a:pt x="865785" y="185281"/>
                      <a:pt x="868985" y="201968"/>
                    </a:cubicBezTo>
                    <a:cubicBezTo>
                      <a:pt x="872185" y="218656"/>
                      <a:pt x="874014" y="232258"/>
                      <a:pt x="874472" y="242774"/>
                    </a:cubicBezTo>
                    <a:cubicBezTo>
                      <a:pt x="875386" y="256947"/>
                      <a:pt x="875043" y="272492"/>
                      <a:pt x="873443" y="289408"/>
                    </a:cubicBezTo>
                    <a:cubicBezTo>
                      <a:pt x="871843" y="306324"/>
                      <a:pt x="867728" y="322784"/>
                      <a:pt x="861098" y="338786"/>
                    </a:cubicBezTo>
                    <a:cubicBezTo>
                      <a:pt x="854469" y="354788"/>
                      <a:pt x="844639" y="369532"/>
                      <a:pt x="831609" y="383020"/>
                    </a:cubicBezTo>
                    <a:cubicBezTo>
                      <a:pt x="818579" y="396507"/>
                      <a:pt x="800862" y="406680"/>
                      <a:pt x="778459" y="413538"/>
                    </a:cubicBezTo>
                    <a:cubicBezTo>
                      <a:pt x="759257" y="419481"/>
                      <a:pt x="739826" y="422453"/>
                      <a:pt x="720166" y="422453"/>
                    </a:cubicBezTo>
                    <a:cubicBezTo>
                      <a:pt x="703707" y="422453"/>
                      <a:pt x="689305" y="420624"/>
                      <a:pt x="676961" y="416967"/>
                    </a:cubicBezTo>
                    <a:cubicBezTo>
                      <a:pt x="676961" y="381762"/>
                      <a:pt x="676847" y="350444"/>
                      <a:pt x="676618" y="323012"/>
                    </a:cubicBezTo>
                    <a:cubicBezTo>
                      <a:pt x="676390" y="295580"/>
                      <a:pt x="676161" y="269177"/>
                      <a:pt x="675932" y="243802"/>
                    </a:cubicBezTo>
                    <a:cubicBezTo>
                      <a:pt x="675704" y="218428"/>
                      <a:pt x="675704" y="192939"/>
                      <a:pt x="675932" y="167336"/>
                    </a:cubicBezTo>
                    <a:cubicBezTo>
                      <a:pt x="676161" y="141732"/>
                      <a:pt x="676504" y="112929"/>
                      <a:pt x="676961" y="80925"/>
                    </a:cubicBezTo>
                    <a:cubicBezTo>
                      <a:pt x="693420" y="80010"/>
                      <a:pt x="708508" y="79439"/>
                      <a:pt x="722224" y="79210"/>
                    </a:cubicBezTo>
                    <a:close/>
                    <a:moveTo>
                      <a:pt x="1707109" y="78867"/>
                    </a:moveTo>
                    <a:cubicBezTo>
                      <a:pt x="1726311" y="78867"/>
                      <a:pt x="1742999" y="84582"/>
                      <a:pt x="1757172" y="96012"/>
                    </a:cubicBezTo>
                    <a:cubicBezTo>
                      <a:pt x="1771345" y="107442"/>
                      <a:pt x="1783233" y="121844"/>
                      <a:pt x="1792834" y="139218"/>
                    </a:cubicBezTo>
                    <a:cubicBezTo>
                      <a:pt x="1802435" y="156591"/>
                      <a:pt x="1809636" y="175337"/>
                      <a:pt x="1814436" y="195453"/>
                    </a:cubicBezTo>
                    <a:cubicBezTo>
                      <a:pt x="1819237" y="215570"/>
                      <a:pt x="1821637" y="234544"/>
                      <a:pt x="1821637" y="252375"/>
                    </a:cubicBezTo>
                    <a:cubicBezTo>
                      <a:pt x="1821637" y="271577"/>
                      <a:pt x="1819923" y="289980"/>
                      <a:pt x="1816494" y="307582"/>
                    </a:cubicBezTo>
                    <a:cubicBezTo>
                      <a:pt x="1813065" y="325184"/>
                      <a:pt x="1808150" y="341186"/>
                      <a:pt x="1801749" y="355588"/>
                    </a:cubicBezTo>
                    <a:cubicBezTo>
                      <a:pt x="1795349" y="369990"/>
                      <a:pt x="1787919" y="382448"/>
                      <a:pt x="1779461" y="392964"/>
                    </a:cubicBezTo>
                    <a:cubicBezTo>
                      <a:pt x="1771003" y="403479"/>
                      <a:pt x="1761516" y="411709"/>
                      <a:pt x="1751000" y="417653"/>
                    </a:cubicBezTo>
                    <a:cubicBezTo>
                      <a:pt x="1744599" y="421310"/>
                      <a:pt x="1737741" y="424396"/>
                      <a:pt x="1730426" y="426911"/>
                    </a:cubicBezTo>
                    <a:cubicBezTo>
                      <a:pt x="1723111" y="429426"/>
                      <a:pt x="1715110" y="430683"/>
                      <a:pt x="1706423" y="430683"/>
                    </a:cubicBezTo>
                    <a:cubicBezTo>
                      <a:pt x="1691335" y="430683"/>
                      <a:pt x="1673733" y="426111"/>
                      <a:pt x="1653616" y="416967"/>
                    </a:cubicBezTo>
                    <a:cubicBezTo>
                      <a:pt x="1645844" y="413309"/>
                      <a:pt x="1638186" y="406337"/>
                      <a:pt x="1630642" y="396050"/>
                    </a:cubicBezTo>
                    <a:cubicBezTo>
                      <a:pt x="1623098" y="385763"/>
                      <a:pt x="1616469" y="373533"/>
                      <a:pt x="1610754" y="359360"/>
                    </a:cubicBezTo>
                    <a:cubicBezTo>
                      <a:pt x="1605039" y="345186"/>
                      <a:pt x="1600353" y="329413"/>
                      <a:pt x="1596695" y="312039"/>
                    </a:cubicBezTo>
                    <a:cubicBezTo>
                      <a:pt x="1593037" y="294666"/>
                      <a:pt x="1591209" y="276835"/>
                      <a:pt x="1591209" y="258547"/>
                    </a:cubicBezTo>
                    <a:cubicBezTo>
                      <a:pt x="1591209" y="242088"/>
                      <a:pt x="1593152" y="223457"/>
                      <a:pt x="1597038" y="202654"/>
                    </a:cubicBezTo>
                    <a:cubicBezTo>
                      <a:pt x="1600924" y="181852"/>
                      <a:pt x="1607325" y="162306"/>
                      <a:pt x="1616240" y="144018"/>
                    </a:cubicBezTo>
                    <a:cubicBezTo>
                      <a:pt x="1625156" y="125730"/>
                      <a:pt x="1637043" y="110300"/>
                      <a:pt x="1651902" y="97727"/>
                    </a:cubicBezTo>
                    <a:cubicBezTo>
                      <a:pt x="1666761" y="85154"/>
                      <a:pt x="1685163" y="78867"/>
                      <a:pt x="1707109" y="78867"/>
                    </a:cubicBezTo>
                    <a:close/>
                    <a:moveTo>
                      <a:pt x="37034" y="0"/>
                    </a:moveTo>
                    <a:cubicBezTo>
                      <a:pt x="44806" y="0"/>
                      <a:pt x="52464" y="800"/>
                      <a:pt x="60008" y="2401"/>
                    </a:cubicBezTo>
                    <a:cubicBezTo>
                      <a:pt x="67551" y="4001"/>
                      <a:pt x="74295" y="6401"/>
                      <a:pt x="80239" y="9602"/>
                    </a:cubicBezTo>
                    <a:cubicBezTo>
                      <a:pt x="79782" y="14174"/>
                      <a:pt x="79439" y="23203"/>
                      <a:pt x="79210" y="36691"/>
                    </a:cubicBezTo>
                    <a:cubicBezTo>
                      <a:pt x="78982" y="50178"/>
                      <a:pt x="78867" y="66294"/>
                      <a:pt x="78867" y="85040"/>
                    </a:cubicBezTo>
                    <a:cubicBezTo>
                      <a:pt x="78867" y="103785"/>
                      <a:pt x="78982" y="124359"/>
                      <a:pt x="79210" y="146762"/>
                    </a:cubicBezTo>
                    <a:cubicBezTo>
                      <a:pt x="79439" y="169164"/>
                      <a:pt x="79553" y="191567"/>
                      <a:pt x="79553" y="213970"/>
                    </a:cubicBezTo>
                    <a:cubicBezTo>
                      <a:pt x="79553" y="236373"/>
                      <a:pt x="79667" y="257976"/>
                      <a:pt x="79896" y="278778"/>
                    </a:cubicBezTo>
                    <a:cubicBezTo>
                      <a:pt x="80125" y="299581"/>
                      <a:pt x="80239" y="317983"/>
                      <a:pt x="80239" y="333985"/>
                    </a:cubicBezTo>
                    <a:cubicBezTo>
                      <a:pt x="98984" y="333528"/>
                      <a:pt x="114529" y="333414"/>
                      <a:pt x="126873" y="333642"/>
                    </a:cubicBezTo>
                    <a:cubicBezTo>
                      <a:pt x="139218" y="333871"/>
                      <a:pt x="152705" y="333985"/>
                      <a:pt x="167336" y="333985"/>
                    </a:cubicBezTo>
                    <a:cubicBezTo>
                      <a:pt x="170079" y="337185"/>
                      <a:pt x="172136" y="342443"/>
                      <a:pt x="173508" y="349758"/>
                    </a:cubicBezTo>
                    <a:cubicBezTo>
                      <a:pt x="174879" y="357074"/>
                      <a:pt x="175565" y="365075"/>
                      <a:pt x="175565" y="373761"/>
                    </a:cubicBezTo>
                    <a:cubicBezTo>
                      <a:pt x="175565" y="382448"/>
                      <a:pt x="175108" y="390792"/>
                      <a:pt x="174194" y="398793"/>
                    </a:cubicBezTo>
                    <a:cubicBezTo>
                      <a:pt x="173279" y="406794"/>
                      <a:pt x="171679" y="412852"/>
                      <a:pt x="169393" y="416967"/>
                    </a:cubicBezTo>
                    <a:cubicBezTo>
                      <a:pt x="144704" y="417881"/>
                      <a:pt x="118758" y="418453"/>
                      <a:pt x="91555" y="418681"/>
                    </a:cubicBezTo>
                    <a:cubicBezTo>
                      <a:pt x="64351" y="418910"/>
                      <a:pt x="34519" y="418796"/>
                      <a:pt x="2058" y="418338"/>
                    </a:cubicBezTo>
                    <a:cubicBezTo>
                      <a:pt x="2515" y="405994"/>
                      <a:pt x="2743" y="388849"/>
                      <a:pt x="2743" y="366903"/>
                    </a:cubicBezTo>
                    <a:cubicBezTo>
                      <a:pt x="2743" y="344958"/>
                      <a:pt x="2629" y="320726"/>
                      <a:pt x="2401" y="294209"/>
                    </a:cubicBezTo>
                    <a:cubicBezTo>
                      <a:pt x="2172" y="267691"/>
                      <a:pt x="1943" y="239916"/>
                      <a:pt x="1715" y="210884"/>
                    </a:cubicBezTo>
                    <a:cubicBezTo>
                      <a:pt x="1486" y="181852"/>
                      <a:pt x="1258" y="154305"/>
                      <a:pt x="1029" y="128245"/>
                    </a:cubicBezTo>
                    <a:cubicBezTo>
                      <a:pt x="800" y="102185"/>
                      <a:pt x="572" y="78524"/>
                      <a:pt x="343" y="57265"/>
                    </a:cubicBezTo>
                    <a:cubicBezTo>
                      <a:pt x="115" y="36005"/>
                      <a:pt x="0" y="19889"/>
                      <a:pt x="0" y="8916"/>
                    </a:cubicBezTo>
                    <a:cubicBezTo>
                      <a:pt x="5029" y="5715"/>
                      <a:pt x="10744" y="3429"/>
                      <a:pt x="17145" y="2058"/>
                    </a:cubicBezTo>
                    <a:cubicBezTo>
                      <a:pt x="23546" y="686"/>
                      <a:pt x="30175" y="0"/>
                      <a:pt x="370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 cap="rnd">
                <a:solidFill>
                  <a:srgbClr val="7D9BB5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1443533 w 2560895"/>
                          <a:gd name="connsiteY0" fmla="*/ 261976 h 430683"/>
                          <a:gd name="connsiteX1" fmla="*/ 1443533 w 2560895"/>
                          <a:gd name="connsiteY1" fmla="*/ 282550 h 430683"/>
                          <a:gd name="connsiteX2" fmla="*/ 1443533 w 2560895"/>
                          <a:gd name="connsiteY2" fmla="*/ 308953 h 430683"/>
                          <a:gd name="connsiteX3" fmla="*/ 1443876 w 2560895"/>
                          <a:gd name="connsiteY3" fmla="*/ 337071 h 430683"/>
                          <a:gd name="connsiteX4" fmla="*/ 1444219 w 2560895"/>
                          <a:gd name="connsiteY4" fmla="*/ 363474 h 430683"/>
                          <a:gd name="connsiteX5" fmla="*/ 1464793 w 2560895"/>
                          <a:gd name="connsiteY5" fmla="*/ 362446 h 430683"/>
                          <a:gd name="connsiteX6" fmla="*/ 1485367 w 2560895"/>
                          <a:gd name="connsiteY6" fmla="*/ 355931 h 430683"/>
                          <a:gd name="connsiteX7" fmla="*/ 1501140 w 2560895"/>
                          <a:gd name="connsiteY7" fmla="*/ 342215 h 430683"/>
                          <a:gd name="connsiteX8" fmla="*/ 1507313 w 2560895"/>
                          <a:gd name="connsiteY8" fmla="*/ 320269 h 430683"/>
                          <a:gd name="connsiteX9" fmla="*/ 1493254 w 2560895"/>
                          <a:gd name="connsiteY9" fmla="*/ 278778 h 430683"/>
                          <a:gd name="connsiteX10" fmla="*/ 1443533 w 2560895"/>
                          <a:gd name="connsiteY10" fmla="*/ 261976 h 430683"/>
                          <a:gd name="connsiteX11" fmla="*/ 1949272 w 2560895"/>
                          <a:gd name="connsiteY11" fmla="*/ 182423 h 430683"/>
                          <a:gd name="connsiteX12" fmla="*/ 1942414 w 2560895"/>
                          <a:gd name="connsiteY12" fmla="*/ 213970 h 430683"/>
                          <a:gd name="connsiteX13" fmla="*/ 1936928 w 2560895"/>
                          <a:gd name="connsiteY13" fmla="*/ 239002 h 430683"/>
                          <a:gd name="connsiteX14" fmla="*/ 1932127 w 2560895"/>
                          <a:gd name="connsiteY14" fmla="*/ 264376 h 430683"/>
                          <a:gd name="connsiteX15" fmla="*/ 1926641 w 2560895"/>
                          <a:gd name="connsiteY15" fmla="*/ 296266 h 430683"/>
                          <a:gd name="connsiteX16" fmla="*/ 1949272 w 2560895"/>
                          <a:gd name="connsiteY16" fmla="*/ 296266 h 430683"/>
                          <a:gd name="connsiteX17" fmla="*/ 1965389 w 2560895"/>
                          <a:gd name="connsiteY17" fmla="*/ 295923 h 430683"/>
                          <a:gd name="connsiteX18" fmla="*/ 1973275 w 2560895"/>
                          <a:gd name="connsiteY18" fmla="*/ 295580 h 430683"/>
                          <a:gd name="connsiteX19" fmla="*/ 1962988 w 2560895"/>
                          <a:gd name="connsiteY19" fmla="*/ 241745 h 430683"/>
                          <a:gd name="connsiteX20" fmla="*/ 1949272 w 2560895"/>
                          <a:gd name="connsiteY20" fmla="*/ 182423 h 430683"/>
                          <a:gd name="connsiteX21" fmla="*/ 520523 w 2560895"/>
                          <a:gd name="connsiteY21" fmla="*/ 182423 h 430683"/>
                          <a:gd name="connsiteX22" fmla="*/ 513665 w 2560895"/>
                          <a:gd name="connsiteY22" fmla="*/ 213970 h 430683"/>
                          <a:gd name="connsiteX23" fmla="*/ 508178 w 2560895"/>
                          <a:gd name="connsiteY23" fmla="*/ 239002 h 430683"/>
                          <a:gd name="connsiteX24" fmla="*/ 503378 w 2560895"/>
                          <a:gd name="connsiteY24" fmla="*/ 264376 h 430683"/>
                          <a:gd name="connsiteX25" fmla="*/ 497891 w 2560895"/>
                          <a:gd name="connsiteY25" fmla="*/ 296266 h 430683"/>
                          <a:gd name="connsiteX26" fmla="*/ 520523 w 2560895"/>
                          <a:gd name="connsiteY26" fmla="*/ 296266 h 430683"/>
                          <a:gd name="connsiteX27" fmla="*/ 536639 w 2560895"/>
                          <a:gd name="connsiteY27" fmla="*/ 295923 h 430683"/>
                          <a:gd name="connsiteX28" fmla="*/ 544526 w 2560895"/>
                          <a:gd name="connsiteY28" fmla="*/ 295580 h 430683"/>
                          <a:gd name="connsiteX29" fmla="*/ 534239 w 2560895"/>
                          <a:gd name="connsiteY29" fmla="*/ 241745 h 430683"/>
                          <a:gd name="connsiteX30" fmla="*/ 520523 w 2560895"/>
                          <a:gd name="connsiteY30" fmla="*/ 182423 h 430683"/>
                          <a:gd name="connsiteX31" fmla="*/ 1707795 w 2560895"/>
                          <a:gd name="connsiteY31" fmla="*/ 157734 h 430683"/>
                          <a:gd name="connsiteX32" fmla="*/ 1689964 w 2560895"/>
                          <a:gd name="connsiteY32" fmla="*/ 166307 h 430683"/>
                          <a:gd name="connsiteX33" fmla="*/ 1674533 w 2560895"/>
                          <a:gd name="connsiteY33" fmla="*/ 189281 h 430683"/>
                          <a:gd name="connsiteX34" fmla="*/ 1664246 w 2560895"/>
                          <a:gd name="connsiteY34" fmla="*/ 222200 h 430683"/>
                          <a:gd name="connsiteX35" fmla="*/ 1660474 w 2560895"/>
                          <a:gd name="connsiteY35" fmla="*/ 259233 h 430683"/>
                          <a:gd name="connsiteX36" fmla="*/ 1663218 w 2560895"/>
                          <a:gd name="connsiteY36" fmla="*/ 287008 h 430683"/>
                          <a:gd name="connsiteX37" fmla="*/ 1671447 w 2560895"/>
                          <a:gd name="connsiteY37" fmla="*/ 314783 h 430683"/>
                          <a:gd name="connsiteX38" fmla="*/ 1685163 w 2560895"/>
                          <a:gd name="connsiteY38" fmla="*/ 338443 h 430683"/>
                          <a:gd name="connsiteX39" fmla="*/ 1705737 w 2560895"/>
                          <a:gd name="connsiteY39" fmla="*/ 353873 h 430683"/>
                          <a:gd name="connsiteX40" fmla="*/ 1723568 w 2560895"/>
                          <a:gd name="connsiteY40" fmla="*/ 350101 h 430683"/>
                          <a:gd name="connsiteX41" fmla="*/ 1738313 w 2560895"/>
                          <a:gd name="connsiteY41" fmla="*/ 327813 h 430683"/>
                          <a:gd name="connsiteX42" fmla="*/ 1748943 w 2560895"/>
                          <a:gd name="connsiteY42" fmla="*/ 294209 h 430683"/>
                          <a:gd name="connsiteX43" fmla="*/ 1753743 w 2560895"/>
                          <a:gd name="connsiteY43" fmla="*/ 256490 h 430683"/>
                          <a:gd name="connsiteX44" fmla="*/ 1750657 w 2560895"/>
                          <a:gd name="connsiteY44" fmla="*/ 226314 h 430683"/>
                          <a:gd name="connsiteX45" fmla="*/ 1741742 w 2560895"/>
                          <a:gd name="connsiteY45" fmla="*/ 194082 h 430683"/>
                          <a:gd name="connsiteX46" fmla="*/ 1727340 w 2560895"/>
                          <a:gd name="connsiteY46" fmla="*/ 168364 h 430683"/>
                          <a:gd name="connsiteX47" fmla="*/ 1707795 w 2560895"/>
                          <a:gd name="connsiteY47" fmla="*/ 157734 h 430683"/>
                          <a:gd name="connsiteX48" fmla="*/ 2426665 w 2560895"/>
                          <a:gd name="connsiteY48" fmla="*/ 150876 h 430683"/>
                          <a:gd name="connsiteX49" fmla="*/ 2427694 w 2560895"/>
                          <a:gd name="connsiteY49" fmla="*/ 171450 h 430683"/>
                          <a:gd name="connsiteX50" fmla="*/ 2428037 w 2560895"/>
                          <a:gd name="connsiteY50" fmla="*/ 208484 h 430683"/>
                          <a:gd name="connsiteX51" fmla="*/ 2428037 w 2560895"/>
                          <a:gd name="connsiteY51" fmla="*/ 253404 h 430683"/>
                          <a:gd name="connsiteX52" fmla="*/ 2428037 w 2560895"/>
                          <a:gd name="connsiteY52" fmla="*/ 296609 h 430683"/>
                          <a:gd name="connsiteX53" fmla="*/ 2428037 w 2560895"/>
                          <a:gd name="connsiteY53" fmla="*/ 328842 h 430683"/>
                          <a:gd name="connsiteX54" fmla="*/ 2428723 w 2560895"/>
                          <a:gd name="connsiteY54" fmla="*/ 341529 h 430683"/>
                          <a:gd name="connsiteX55" fmla="*/ 2464384 w 2560895"/>
                          <a:gd name="connsiteY55" fmla="*/ 329184 h 430683"/>
                          <a:gd name="connsiteX56" fmla="*/ 2485644 w 2560895"/>
                          <a:gd name="connsiteY56" fmla="*/ 305181 h 430683"/>
                          <a:gd name="connsiteX57" fmla="*/ 2495931 w 2560895"/>
                          <a:gd name="connsiteY57" fmla="*/ 275349 h 430683"/>
                          <a:gd name="connsiteX58" fmla="*/ 2497989 w 2560895"/>
                          <a:gd name="connsiteY58" fmla="*/ 244831 h 430683"/>
                          <a:gd name="connsiteX59" fmla="*/ 2495588 w 2560895"/>
                          <a:gd name="connsiteY59" fmla="*/ 218428 h 430683"/>
                          <a:gd name="connsiteX60" fmla="*/ 2485644 w 2560895"/>
                          <a:gd name="connsiteY60" fmla="*/ 189967 h 430683"/>
                          <a:gd name="connsiteX61" fmla="*/ 2464042 w 2560895"/>
                          <a:gd name="connsiteY61" fmla="*/ 165278 h 430683"/>
                          <a:gd name="connsiteX62" fmla="*/ 2426665 w 2560895"/>
                          <a:gd name="connsiteY62" fmla="*/ 150876 h 430683"/>
                          <a:gd name="connsiteX63" fmla="*/ 740741 w 2560895"/>
                          <a:gd name="connsiteY63" fmla="*/ 150876 h 430683"/>
                          <a:gd name="connsiteX64" fmla="*/ 741769 w 2560895"/>
                          <a:gd name="connsiteY64" fmla="*/ 171450 h 430683"/>
                          <a:gd name="connsiteX65" fmla="*/ 742112 w 2560895"/>
                          <a:gd name="connsiteY65" fmla="*/ 208484 h 430683"/>
                          <a:gd name="connsiteX66" fmla="*/ 742112 w 2560895"/>
                          <a:gd name="connsiteY66" fmla="*/ 253404 h 430683"/>
                          <a:gd name="connsiteX67" fmla="*/ 742112 w 2560895"/>
                          <a:gd name="connsiteY67" fmla="*/ 296609 h 430683"/>
                          <a:gd name="connsiteX68" fmla="*/ 742112 w 2560895"/>
                          <a:gd name="connsiteY68" fmla="*/ 328842 h 430683"/>
                          <a:gd name="connsiteX69" fmla="*/ 742798 w 2560895"/>
                          <a:gd name="connsiteY69" fmla="*/ 341529 h 430683"/>
                          <a:gd name="connsiteX70" fmla="*/ 778459 w 2560895"/>
                          <a:gd name="connsiteY70" fmla="*/ 329184 h 430683"/>
                          <a:gd name="connsiteX71" fmla="*/ 799719 w 2560895"/>
                          <a:gd name="connsiteY71" fmla="*/ 305181 h 430683"/>
                          <a:gd name="connsiteX72" fmla="*/ 810006 w 2560895"/>
                          <a:gd name="connsiteY72" fmla="*/ 275349 h 430683"/>
                          <a:gd name="connsiteX73" fmla="*/ 812064 w 2560895"/>
                          <a:gd name="connsiteY73" fmla="*/ 244831 h 430683"/>
                          <a:gd name="connsiteX74" fmla="*/ 809663 w 2560895"/>
                          <a:gd name="connsiteY74" fmla="*/ 218428 h 430683"/>
                          <a:gd name="connsiteX75" fmla="*/ 799719 w 2560895"/>
                          <a:gd name="connsiteY75" fmla="*/ 189967 h 430683"/>
                          <a:gd name="connsiteX76" fmla="*/ 778116 w 2560895"/>
                          <a:gd name="connsiteY76" fmla="*/ 165278 h 430683"/>
                          <a:gd name="connsiteX77" fmla="*/ 740741 w 2560895"/>
                          <a:gd name="connsiteY77" fmla="*/ 150876 h 430683"/>
                          <a:gd name="connsiteX78" fmla="*/ 2180463 w 2560895"/>
                          <a:gd name="connsiteY78" fmla="*/ 147705 h 430683"/>
                          <a:gd name="connsiteX79" fmla="*/ 2168804 w 2560895"/>
                          <a:gd name="connsiteY79" fmla="*/ 148819 h 430683"/>
                          <a:gd name="connsiteX80" fmla="*/ 2168119 w 2560895"/>
                          <a:gd name="connsiteY80" fmla="*/ 173508 h 430683"/>
                          <a:gd name="connsiteX81" fmla="*/ 2168462 w 2560895"/>
                          <a:gd name="connsiteY81" fmla="*/ 205397 h 430683"/>
                          <a:gd name="connsiteX82" fmla="*/ 2169147 w 2560895"/>
                          <a:gd name="connsiteY82" fmla="*/ 238316 h 430683"/>
                          <a:gd name="connsiteX83" fmla="*/ 2169490 w 2560895"/>
                          <a:gd name="connsiteY83" fmla="*/ 266091 h 430683"/>
                          <a:gd name="connsiteX84" fmla="*/ 2210638 w 2560895"/>
                          <a:gd name="connsiteY84" fmla="*/ 245174 h 430683"/>
                          <a:gd name="connsiteX85" fmla="*/ 2220240 w 2560895"/>
                          <a:gd name="connsiteY85" fmla="*/ 200940 h 430683"/>
                          <a:gd name="connsiteX86" fmla="*/ 2216810 w 2560895"/>
                          <a:gd name="connsiteY86" fmla="*/ 180023 h 430683"/>
                          <a:gd name="connsiteX87" fmla="*/ 2206866 w 2560895"/>
                          <a:gd name="connsiteY87" fmla="*/ 161506 h 430683"/>
                          <a:gd name="connsiteX88" fmla="*/ 2190750 w 2560895"/>
                          <a:gd name="connsiteY88" fmla="*/ 149848 h 430683"/>
                          <a:gd name="connsiteX89" fmla="*/ 2180463 w 2560895"/>
                          <a:gd name="connsiteY89" fmla="*/ 147705 h 430683"/>
                          <a:gd name="connsiteX90" fmla="*/ 1199388 w 2560895"/>
                          <a:gd name="connsiteY90" fmla="*/ 147705 h 430683"/>
                          <a:gd name="connsiteX91" fmla="*/ 1187730 w 2560895"/>
                          <a:gd name="connsiteY91" fmla="*/ 148819 h 430683"/>
                          <a:gd name="connsiteX92" fmla="*/ 1187044 w 2560895"/>
                          <a:gd name="connsiteY92" fmla="*/ 173508 h 430683"/>
                          <a:gd name="connsiteX93" fmla="*/ 1187387 w 2560895"/>
                          <a:gd name="connsiteY93" fmla="*/ 205397 h 430683"/>
                          <a:gd name="connsiteX94" fmla="*/ 1188073 w 2560895"/>
                          <a:gd name="connsiteY94" fmla="*/ 238316 h 430683"/>
                          <a:gd name="connsiteX95" fmla="*/ 1188416 w 2560895"/>
                          <a:gd name="connsiteY95" fmla="*/ 266091 h 430683"/>
                          <a:gd name="connsiteX96" fmla="*/ 1229564 w 2560895"/>
                          <a:gd name="connsiteY96" fmla="*/ 245174 h 430683"/>
                          <a:gd name="connsiteX97" fmla="*/ 1239165 w 2560895"/>
                          <a:gd name="connsiteY97" fmla="*/ 200940 h 430683"/>
                          <a:gd name="connsiteX98" fmla="*/ 1235736 w 2560895"/>
                          <a:gd name="connsiteY98" fmla="*/ 180023 h 430683"/>
                          <a:gd name="connsiteX99" fmla="*/ 1225792 w 2560895"/>
                          <a:gd name="connsiteY99" fmla="*/ 161506 h 430683"/>
                          <a:gd name="connsiteX100" fmla="*/ 1209675 w 2560895"/>
                          <a:gd name="connsiteY100" fmla="*/ 149848 h 430683"/>
                          <a:gd name="connsiteX101" fmla="*/ 1199388 w 2560895"/>
                          <a:gd name="connsiteY101" fmla="*/ 147705 h 430683"/>
                          <a:gd name="connsiteX102" fmla="*/ 1453563 w 2560895"/>
                          <a:gd name="connsiteY102" fmla="*/ 140418 h 430683"/>
                          <a:gd name="connsiteX103" fmla="*/ 1440790 w 2560895"/>
                          <a:gd name="connsiteY103" fmla="*/ 140589 h 430683"/>
                          <a:gd name="connsiteX104" fmla="*/ 1441133 w 2560895"/>
                          <a:gd name="connsiteY104" fmla="*/ 172136 h 430683"/>
                          <a:gd name="connsiteX105" fmla="*/ 1442162 w 2560895"/>
                          <a:gd name="connsiteY105" fmla="*/ 201626 h 430683"/>
                          <a:gd name="connsiteX106" fmla="*/ 1468222 w 2560895"/>
                          <a:gd name="connsiteY106" fmla="*/ 200254 h 430683"/>
                          <a:gd name="connsiteX107" fmla="*/ 1487767 w 2560895"/>
                          <a:gd name="connsiteY107" fmla="*/ 188252 h 430683"/>
                          <a:gd name="connsiteX108" fmla="*/ 1495311 w 2560895"/>
                          <a:gd name="connsiteY108" fmla="*/ 170422 h 430683"/>
                          <a:gd name="connsiteX109" fmla="*/ 1485367 w 2560895"/>
                          <a:gd name="connsiteY109" fmla="*/ 152248 h 430683"/>
                          <a:gd name="connsiteX110" fmla="*/ 1465822 w 2560895"/>
                          <a:gd name="connsiteY110" fmla="*/ 142647 h 430683"/>
                          <a:gd name="connsiteX111" fmla="*/ 1453563 w 2560895"/>
                          <a:gd name="connsiteY111" fmla="*/ 140418 h 430683"/>
                          <a:gd name="connsiteX112" fmla="*/ 1066648 w 2560895"/>
                          <a:gd name="connsiteY112" fmla="*/ 88469 h 430683"/>
                          <a:gd name="connsiteX113" fmla="*/ 1070763 w 2560895"/>
                          <a:gd name="connsiteY113" fmla="*/ 101842 h 430683"/>
                          <a:gd name="connsiteX114" fmla="*/ 1072477 w 2560895"/>
                          <a:gd name="connsiteY114" fmla="*/ 120358 h 430683"/>
                          <a:gd name="connsiteX115" fmla="*/ 1072134 w 2560895"/>
                          <a:gd name="connsiteY115" fmla="*/ 139904 h 430683"/>
                          <a:gd name="connsiteX116" fmla="*/ 1069391 w 2560895"/>
                          <a:gd name="connsiteY116" fmla="*/ 155677 h 430683"/>
                          <a:gd name="connsiteX117" fmla="*/ 1046760 w 2560895"/>
                          <a:gd name="connsiteY117" fmla="*/ 155334 h 430683"/>
                          <a:gd name="connsiteX118" fmla="*/ 1022071 w 2560895"/>
                          <a:gd name="connsiteY118" fmla="*/ 154991 h 430683"/>
                          <a:gd name="connsiteX119" fmla="*/ 998411 w 2560895"/>
                          <a:gd name="connsiteY119" fmla="*/ 154991 h 430683"/>
                          <a:gd name="connsiteX120" fmla="*/ 978865 w 2560895"/>
                          <a:gd name="connsiteY120" fmla="*/ 155677 h 430683"/>
                          <a:gd name="connsiteX121" fmla="*/ 977837 w 2560895"/>
                          <a:gd name="connsiteY121" fmla="*/ 182766 h 430683"/>
                          <a:gd name="connsiteX122" fmla="*/ 978865 w 2560895"/>
                          <a:gd name="connsiteY122" fmla="*/ 210541 h 430683"/>
                          <a:gd name="connsiteX123" fmla="*/ 994639 w 2560895"/>
                          <a:gd name="connsiteY123" fmla="*/ 212255 h 430683"/>
                          <a:gd name="connsiteX124" fmla="*/ 1023100 w 2560895"/>
                          <a:gd name="connsiteY124" fmla="*/ 212598 h 430683"/>
                          <a:gd name="connsiteX125" fmla="*/ 1051560 w 2560895"/>
                          <a:gd name="connsiteY125" fmla="*/ 212598 h 430683"/>
                          <a:gd name="connsiteX126" fmla="*/ 1067334 w 2560895"/>
                          <a:gd name="connsiteY126" fmla="*/ 213284 h 430683"/>
                          <a:gd name="connsiteX127" fmla="*/ 1071106 w 2560895"/>
                          <a:gd name="connsiteY127" fmla="*/ 248260 h 430683"/>
                          <a:gd name="connsiteX128" fmla="*/ 1068019 w 2560895"/>
                          <a:gd name="connsiteY128" fmla="*/ 280493 h 430683"/>
                          <a:gd name="connsiteX129" fmla="*/ 1019328 w 2560895"/>
                          <a:gd name="connsiteY129" fmla="*/ 280836 h 430683"/>
                          <a:gd name="connsiteX130" fmla="*/ 978865 w 2560895"/>
                          <a:gd name="connsiteY130" fmla="*/ 281864 h 430683"/>
                          <a:gd name="connsiteX131" fmla="*/ 978523 w 2560895"/>
                          <a:gd name="connsiteY131" fmla="*/ 324727 h 430683"/>
                          <a:gd name="connsiteX132" fmla="*/ 978865 w 2560895"/>
                          <a:gd name="connsiteY132" fmla="*/ 351816 h 430683"/>
                          <a:gd name="connsiteX133" fmla="*/ 1002526 w 2560895"/>
                          <a:gd name="connsiteY133" fmla="*/ 351816 h 430683"/>
                          <a:gd name="connsiteX134" fmla="*/ 1024128 w 2560895"/>
                          <a:gd name="connsiteY134" fmla="*/ 351816 h 430683"/>
                          <a:gd name="connsiteX135" fmla="*/ 1046417 w 2560895"/>
                          <a:gd name="connsiteY135" fmla="*/ 352159 h 430683"/>
                          <a:gd name="connsiteX136" fmla="*/ 1072134 w 2560895"/>
                          <a:gd name="connsiteY136" fmla="*/ 352502 h 430683"/>
                          <a:gd name="connsiteX137" fmla="*/ 1076935 w 2560895"/>
                          <a:gd name="connsiteY137" fmla="*/ 366561 h 430683"/>
                          <a:gd name="connsiteX138" fmla="*/ 1077964 w 2560895"/>
                          <a:gd name="connsiteY138" fmla="*/ 385763 h 430683"/>
                          <a:gd name="connsiteX139" fmla="*/ 1076249 w 2560895"/>
                          <a:gd name="connsiteY139" fmla="*/ 404965 h 430683"/>
                          <a:gd name="connsiteX140" fmla="*/ 1072134 w 2560895"/>
                          <a:gd name="connsiteY140" fmla="*/ 419024 h 430683"/>
                          <a:gd name="connsiteX141" fmla="*/ 1032015 w 2560895"/>
                          <a:gd name="connsiteY141" fmla="*/ 419024 h 430683"/>
                          <a:gd name="connsiteX142" fmla="*/ 990524 w 2560895"/>
                          <a:gd name="connsiteY142" fmla="*/ 419024 h 430683"/>
                          <a:gd name="connsiteX143" fmla="*/ 950748 w 2560895"/>
                          <a:gd name="connsiteY143" fmla="*/ 419024 h 430683"/>
                          <a:gd name="connsiteX144" fmla="*/ 915086 w 2560895"/>
                          <a:gd name="connsiteY144" fmla="*/ 419024 h 430683"/>
                          <a:gd name="connsiteX145" fmla="*/ 914743 w 2560895"/>
                          <a:gd name="connsiteY145" fmla="*/ 341529 h 430683"/>
                          <a:gd name="connsiteX146" fmla="*/ 914400 w 2560895"/>
                          <a:gd name="connsiteY146" fmla="*/ 253746 h 430683"/>
                          <a:gd name="connsiteX147" fmla="*/ 914743 w 2560895"/>
                          <a:gd name="connsiteY147" fmla="*/ 166307 h 430683"/>
                          <a:gd name="connsiteX148" fmla="*/ 915772 w 2560895"/>
                          <a:gd name="connsiteY148" fmla="*/ 89840 h 430683"/>
                          <a:gd name="connsiteX149" fmla="*/ 945604 w 2560895"/>
                          <a:gd name="connsiteY149" fmla="*/ 89840 h 430683"/>
                          <a:gd name="connsiteX150" fmla="*/ 985038 w 2560895"/>
                          <a:gd name="connsiteY150" fmla="*/ 89497 h 430683"/>
                          <a:gd name="connsiteX151" fmla="*/ 1027557 w 2560895"/>
                          <a:gd name="connsiteY151" fmla="*/ 88811 h 430683"/>
                          <a:gd name="connsiteX152" fmla="*/ 1066648 w 2560895"/>
                          <a:gd name="connsiteY152" fmla="*/ 88469 h 430683"/>
                          <a:gd name="connsiteX153" fmla="*/ 371323 w 2560895"/>
                          <a:gd name="connsiteY153" fmla="*/ 88469 h 430683"/>
                          <a:gd name="connsiteX154" fmla="*/ 375438 w 2560895"/>
                          <a:gd name="connsiteY154" fmla="*/ 101842 h 430683"/>
                          <a:gd name="connsiteX155" fmla="*/ 377152 w 2560895"/>
                          <a:gd name="connsiteY155" fmla="*/ 120358 h 430683"/>
                          <a:gd name="connsiteX156" fmla="*/ 376809 w 2560895"/>
                          <a:gd name="connsiteY156" fmla="*/ 139904 h 430683"/>
                          <a:gd name="connsiteX157" fmla="*/ 374066 w 2560895"/>
                          <a:gd name="connsiteY157" fmla="*/ 155677 h 430683"/>
                          <a:gd name="connsiteX158" fmla="*/ 351435 w 2560895"/>
                          <a:gd name="connsiteY158" fmla="*/ 155334 h 430683"/>
                          <a:gd name="connsiteX159" fmla="*/ 326746 w 2560895"/>
                          <a:gd name="connsiteY159" fmla="*/ 154991 h 430683"/>
                          <a:gd name="connsiteX160" fmla="*/ 303086 w 2560895"/>
                          <a:gd name="connsiteY160" fmla="*/ 154991 h 430683"/>
                          <a:gd name="connsiteX161" fmla="*/ 283540 w 2560895"/>
                          <a:gd name="connsiteY161" fmla="*/ 155677 h 430683"/>
                          <a:gd name="connsiteX162" fmla="*/ 282512 w 2560895"/>
                          <a:gd name="connsiteY162" fmla="*/ 182766 h 430683"/>
                          <a:gd name="connsiteX163" fmla="*/ 283540 w 2560895"/>
                          <a:gd name="connsiteY163" fmla="*/ 210541 h 430683"/>
                          <a:gd name="connsiteX164" fmla="*/ 299314 w 2560895"/>
                          <a:gd name="connsiteY164" fmla="*/ 212255 h 430683"/>
                          <a:gd name="connsiteX165" fmla="*/ 327775 w 2560895"/>
                          <a:gd name="connsiteY165" fmla="*/ 212598 h 430683"/>
                          <a:gd name="connsiteX166" fmla="*/ 356235 w 2560895"/>
                          <a:gd name="connsiteY166" fmla="*/ 212598 h 430683"/>
                          <a:gd name="connsiteX167" fmla="*/ 372009 w 2560895"/>
                          <a:gd name="connsiteY167" fmla="*/ 213284 h 430683"/>
                          <a:gd name="connsiteX168" fmla="*/ 375781 w 2560895"/>
                          <a:gd name="connsiteY168" fmla="*/ 248260 h 430683"/>
                          <a:gd name="connsiteX169" fmla="*/ 372694 w 2560895"/>
                          <a:gd name="connsiteY169" fmla="*/ 280493 h 430683"/>
                          <a:gd name="connsiteX170" fmla="*/ 324003 w 2560895"/>
                          <a:gd name="connsiteY170" fmla="*/ 280836 h 430683"/>
                          <a:gd name="connsiteX171" fmla="*/ 283540 w 2560895"/>
                          <a:gd name="connsiteY171" fmla="*/ 281864 h 430683"/>
                          <a:gd name="connsiteX172" fmla="*/ 283198 w 2560895"/>
                          <a:gd name="connsiteY172" fmla="*/ 324727 h 430683"/>
                          <a:gd name="connsiteX173" fmla="*/ 283540 w 2560895"/>
                          <a:gd name="connsiteY173" fmla="*/ 351816 h 430683"/>
                          <a:gd name="connsiteX174" fmla="*/ 307201 w 2560895"/>
                          <a:gd name="connsiteY174" fmla="*/ 351816 h 430683"/>
                          <a:gd name="connsiteX175" fmla="*/ 328803 w 2560895"/>
                          <a:gd name="connsiteY175" fmla="*/ 351816 h 430683"/>
                          <a:gd name="connsiteX176" fmla="*/ 351092 w 2560895"/>
                          <a:gd name="connsiteY176" fmla="*/ 352159 h 430683"/>
                          <a:gd name="connsiteX177" fmla="*/ 376809 w 2560895"/>
                          <a:gd name="connsiteY177" fmla="*/ 352502 h 430683"/>
                          <a:gd name="connsiteX178" fmla="*/ 381610 w 2560895"/>
                          <a:gd name="connsiteY178" fmla="*/ 366561 h 430683"/>
                          <a:gd name="connsiteX179" fmla="*/ 382639 w 2560895"/>
                          <a:gd name="connsiteY179" fmla="*/ 385763 h 430683"/>
                          <a:gd name="connsiteX180" fmla="*/ 380924 w 2560895"/>
                          <a:gd name="connsiteY180" fmla="*/ 404965 h 430683"/>
                          <a:gd name="connsiteX181" fmla="*/ 376809 w 2560895"/>
                          <a:gd name="connsiteY181" fmla="*/ 419024 h 430683"/>
                          <a:gd name="connsiteX182" fmla="*/ 336690 w 2560895"/>
                          <a:gd name="connsiteY182" fmla="*/ 419024 h 430683"/>
                          <a:gd name="connsiteX183" fmla="*/ 295199 w 2560895"/>
                          <a:gd name="connsiteY183" fmla="*/ 419024 h 430683"/>
                          <a:gd name="connsiteX184" fmla="*/ 255423 w 2560895"/>
                          <a:gd name="connsiteY184" fmla="*/ 419024 h 430683"/>
                          <a:gd name="connsiteX185" fmla="*/ 219761 w 2560895"/>
                          <a:gd name="connsiteY185" fmla="*/ 419024 h 430683"/>
                          <a:gd name="connsiteX186" fmla="*/ 219418 w 2560895"/>
                          <a:gd name="connsiteY186" fmla="*/ 341529 h 430683"/>
                          <a:gd name="connsiteX187" fmla="*/ 219075 w 2560895"/>
                          <a:gd name="connsiteY187" fmla="*/ 253746 h 430683"/>
                          <a:gd name="connsiteX188" fmla="*/ 219418 w 2560895"/>
                          <a:gd name="connsiteY188" fmla="*/ 166307 h 430683"/>
                          <a:gd name="connsiteX189" fmla="*/ 220447 w 2560895"/>
                          <a:gd name="connsiteY189" fmla="*/ 89840 h 430683"/>
                          <a:gd name="connsiteX190" fmla="*/ 250279 w 2560895"/>
                          <a:gd name="connsiteY190" fmla="*/ 89840 h 430683"/>
                          <a:gd name="connsiteX191" fmla="*/ 289713 w 2560895"/>
                          <a:gd name="connsiteY191" fmla="*/ 89497 h 430683"/>
                          <a:gd name="connsiteX192" fmla="*/ 332232 w 2560895"/>
                          <a:gd name="connsiteY192" fmla="*/ 88811 h 430683"/>
                          <a:gd name="connsiteX193" fmla="*/ 371323 w 2560895"/>
                          <a:gd name="connsiteY193" fmla="*/ 88469 h 430683"/>
                          <a:gd name="connsiteX194" fmla="*/ 2167604 w 2560895"/>
                          <a:gd name="connsiteY194" fmla="*/ 83668 h 430683"/>
                          <a:gd name="connsiteX195" fmla="*/ 2192122 w 2560895"/>
                          <a:gd name="connsiteY195" fmla="*/ 83668 h 430683"/>
                          <a:gd name="connsiteX196" fmla="*/ 2234298 w 2560895"/>
                          <a:gd name="connsiteY196" fmla="*/ 93955 h 430683"/>
                          <a:gd name="connsiteX197" fmla="*/ 2266188 w 2560895"/>
                          <a:gd name="connsiteY197" fmla="*/ 117615 h 430683"/>
                          <a:gd name="connsiteX198" fmla="*/ 2286076 w 2560895"/>
                          <a:gd name="connsiteY198" fmla="*/ 151905 h 430683"/>
                          <a:gd name="connsiteX199" fmla="*/ 2292934 w 2560895"/>
                          <a:gd name="connsiteY199" fmla="*/ 194082 h 430683"/>
                          <a:gd name="connsiteX200" fmla="*/ 2286076 w 2560895"/>
                          <a:gd name="connsiteY200" fmla="*/ 242774 h 430683"/>
                          <a:gd name="connsiteX201" fmla="*/ 2264817 w 2560895"/>
                          <a:gd name="connsiteY201" fmla="*/ 286665 h 430683"/>
                          <a:gd name="connsiteX202" fmla="*/ 2280247 w 2560895"/>
                          <a:gd name="connsiteY202" fmla="*/ 323355 h 430683"/>
                          <a:gd name="connsiteX203" fmla="*/ 2292934 w 2560895"/>
                          <a:gd name="connsiteY203" fmla="*/ 351816 h 430683"/>
                          <a:gd name="connsiteX204" fmla="*/ 2305965 w 2560895"/>
                          <a:gd name="connsiteY204" fmla="*/ 380619 h 430683"/>
                          <a:gd name="connsiteX205" fmla="*/ 2322424 w 2560895"/>
                          <a:gd name="connsiteY205" fmla="*/ 418338 h 430683"/>
                          <a:gd name="connsiteX206" fmla="*/ 2306650 w 2560895"/>
                          <a:gd name="connsiteY206" fmla="*/ 423482 h 430683"/>
                          <a:gd name="connsiteX207" fmla="*/ 2284019 w 2560895"/>
                          <a:gd name="connsiteY207" fmla="*/ 425196 h 430683"/>
                          <a:gd name="connsiteX208" fmla="*/ 2260016 w 2560895"/>
                          <a:gd name="connsiteY208" fmla="*/ 423825 h 430683"/>
                          <a:gd name="connsiteX209" fmla="*/ 2244928 w 2560895"/>
                          <a:gd name="connsiteY209" fmla="*/ 419024 h 430683"/>
                          <a:gd name="connsiteX210" fmla="*/ 2236356 w 2560895"/>
                          <a:gd name="connsiteY210" fmla="*/ 396393 h 430683"/>
                          <a:gd name="connsiteX211" fmla="*/ 2228469 w 2560895"/>
                          <a:gd name="connsiteY211" fmla="*/ 377533 h 430683"/>
                          <a:gd name="connsiteX212" fmla="*/ 2218868 w 2560895"/>
                          <a:gd name="connsiteY212" fmla="*/ 354216 h 430683"/>
                          <a:gd name="connsiteX213" fmla="*/ 2204466 w 2560895"/>
                          <a:gd name="connsiteY213" fmla="*/ 318897 h 430683"/>
                          <a:gd name="connsiteX214" fmla="*/ 2192808 w 2560895"/>
                          <a:gd name="connsiteY214" fmla="*/ 323012 h 430683"/>
                          <a:gd name="connsiteX215" fmla="*/ 2171548 w 2560895"/>
                          <a:gd name="connsiteY215" fmla="*/ 328499 h 430683"/>
                          <a:gd name="connsiteX216" fmla="*/ 2172919 w 2560895"/>
                          <a:gd name="connsiteY216" fmla="*/ 364503 h 430683"/>
                          <a:gd name="connsiteX217" fmla="*/ 2173948 w 2560895"/>
                          <a:gd name="connsiteY217" fmla="*/ 384391 h 430683"/>
                          <a:gd name="connsiteX218" fmla="*/ 2174977 w 2560895"/>
                          <a:gd name="connsiteY218" fmla="*/ 398793 h 430683"/>
                          <a:gd name="connsiteX219" fmla="*/ 2175662 w 2560895"/>
                          <a:gd name="connsiteY219" fmla="*/ 417653 h 430683"/>
                          <a:gd name="connsiteX220" fmla="*/ 2160232 w 2560895"/>
                          <a:gd name="connsiteY220" fmla="*/ 422453 h 430683"/>
                          <a:gd name="connsiteX221" fmla="*/ 2141373 w 2560895"/>
                          <a:gd name="connsiteY221" fmla="*/ 423825 h 430683"/>
                          <a:gd name="connsiteX222" fmla="*/ 2108454 w 2560895"/>
                          <a:gd name="connsiteY222" fmla="*/ 418338 h 430683"/>
                          <a:gd name="connsiteX223" fmla="*/ 2105368 w 2560895"/>
                          <a:gd name="connsiteY223" fmla="*/ 271577 h 430683"/>
                          <a:gd name="connsiteX224" fmla="*/ 2105711 w 2560895"/>
                          <a:gd name="connsiteY224" fmla="*/ 98070 h 430683"/>
                          <a:gd name="connsiteX225" fmla="*/ 2143430 w 2560895"/>
                          <a:gd name="connsiteY225" fmla="*/ 86411 h 430683"/>
                          <a:gd name="connsiteX226" fmla="*/ 2167604 w 2560895"/>
                          <a:gd name="connsiteY226" fmla="*/ 83668 h 430683"/>
                          <a:gd name="connsiteX227" fmla="*/ 1186530 w 2560895"/>
                          <a:gd name="connsiteY227" fmla="*/ 83668 h 430683"/>
                          <a:gd name="connsiteX228" fmla="*/ 1211047 w 2560895"/>
                          <a:gd name="connsiteY228" fmla="*/ 83668 h 430683"/>
                          <a:gd name="connsiteX229" fmla="*/ 1253224 w 2560895"/>
                          <a:gd name="connsiteY229" fmla="*/ 93955 h 430683"/>
                          <a:gd name="connsiteX230" fmla="*/ 1285113 w 2560895"/>
                          <a:gd name="connsiteY230" fmla="*/ 117615 h 430683"/>
                          <a:gd name="connsiteX231" fmla="*/ 1305001 w 2560895"/>
                          <a:gd name="connsiteY231" fmla="*/ 151905 h 430683"/>
                          <a:gd name="connsiteX232" fmla="*/ 1311859 w 2560895"/>
                          <a:gd name="connsiteY232" fmla="*/ 194082 h 430683"/>
                          <a:gd name="connsiteX233" fmla="*/ 1305001 w 2560895"/>
                          <a:gd name="connsiteY233" fmla="*/ 242774 h 430683"/>
                          <a:gd name="connsiteX234" fmla="*/ 1283742 w 2560895"/>
                          <a:gd name="connsiteY234" fmla="*/ 286665 h 430683"/>
                          <a:gd name="connsiteX235" fmla="*/ 1299172 w 2560895"/>
                          <a:gd name="connsiteY235" fmla="*/ 323355 h 430683"/>
                          <a:gd name="connsiteX236" fmla="*/ 1311859 w 2560895"/>
                          <a:gd name="connsiteY236" fmla="*/ 351816 h 430683"/>
                          <a:gd name="connsiteX237" fmla="*/ 1324890 w 2560895"/>
                          <a:gd name="connsiteY237" fmla="*/ 380619 h 430683"/>
                          <a:gd name="connsiteX238" fmla="*/ 1341349 w 2560895"/>
                          <a:gd name="connsiteY238" fmla="*/ 418338 h 430683"/>
                          <a:gd name="connsiteX239" fmla="*/ 1325576 w 2560895"/>
                          <a:gd name="connsiteY239" fmla="*/ 423482 h 430683"/>
                          <a:gd name="connsiteX240" fmla="*/ 1302944 w 2560895"/>
                          <a:gd name="connsiteY240" fmla="*/ 425196 h 430683"/>
                          <a:gd name="connsiteX241" fmla="*/ 1278941 w 2560895"/>
                          <a:gd name="connsiteY241" fmla="*/ 423825 h 430683"/>
                          <a:gd name="connsiteX242" fmla="*/ 1263854 w 2560895"/>
                          <a:gd name="connsiteY242" fmla="*/ 419024 h 430683"/>
                          <a:gd name="connsiteX243" fmla="*/ 1255281 w 2560895"/>
                          <a:gd name="connsiteY243" fmla="*/ 396393 h 430683"/>
                          <a:gd name="connsiteX244" fmla="*/ 1247394 w 2560895"/>
                          <a:gd name="connsiteY244" fmla="*/ 377533 h 430683"/>
                          <a:gd name="connsiteX245" fmla="*/ 1237793 w 2560895"/>
                          <a:gd name="connsiteY245" fmla="*/ 354216 h 430683"/>
                          <a:gd name="connsiteX246" fmla="*/ 1223391 w 2560895"/>
                          <a:gd name="connsiteY246" fmla="*/ 318897 h 430683"/>
                          <a:gd name="connsiteX247" fmla="*/ 1211733 w 2560895"/>
                          <a:gd name="connsiteY247" fmla="*/ 323012 h 430683"/>
                          <a:gd name="connsiteX248" fmla="*/ 1190473 w 2560895"/>
                          <a:gd name="connsiteY248" fmla="*/ 328499 h 430683"/>
                          <a:gd name="connsiteX249" fmla="*/ 1191845 w 2560895"/>
                          <a:gd name="connsiteY249" fmla="*/ 364503 h 430683"/>
                          <a:gd name="connsiteX250" fmla="*/ 1192873 w 2560895"/>
                          <a:gd name="connsiteY250" fmla="*/ 384391 h 430683"/>
                          <a:gd name="connsiteX251" fmla="*/ 1193902 w 2560895"/>
                          <a:gd name="connsiteY251" fmla="*/ 398793 h 430683"/>
                          <a:gd name="connsiteX252" fmla="*/ 1194588 w 2560895"/>
                          <a:gd name="connsiteY252" fmla="*/ 417653 h 430683"/>
                          <a:gd name="connsiteX253" fmla="*/ 1179157 w 2560895"/>
                          <a:gd name="connsiteY253" fmla="*/ 422453 h 430683"/>
                          <a:gd name="connsiteX254" fmla="*/ 1160298 w 2560895"/>
                          <a:gd name="connsiteY254" fmla="*/ 423825 h 430683"/>
                          <a:gd name="connsiteX255" fmla="*/ 1127379 w 2560895"/>
                          <a:gd name="connsiteY255" fmla="*/ 418338 h 430683"/>
                          <a:gd name="connsiteX256" fmla="*/ 1124293 w 2560895"/>
                          <a:gd name="connsiteY256" fmla="*/ 271577 h 430683"/>
                          <a:gd name="connsiteX257" fmla="*/ 1124636 w 2560895"/>
                          <a:gd name="connsiteY257" fmla="*/ 98070 h 430683"/>
                          <a:gd name="connsiteX258" fmla="*/ 1162355 w 2560895"/>
                          <a:gd name="connsiteY258" fmla="*/ 86411 h 430683"/>
                          <a:gd name="connsiteX259" fmla="*/ 1186530 w 2560895"/>
                          <a:gd name="connsiteY259" fmla="*/ 83668 h 430683"/>
                          <a:gd name="connsiteX260" fmla="*/ 1951330 w 2560895"/>
                          <a:gd name="connsiteY260" fmla="*/ 82296 h 430683"/>
                          <a:gd name="connsiteX261" fmla="*/ 1969160 w 2560895"/>
                          <a:gd name="connsiteY261" fmla="*/ 83668 h 430683"/>
                          <a:gd name="connsiteX262" fmla="*/ 1985620 w 2560895"/>
                          <a:gd name="connsiteY262" fmla="*/ 89154 h 430683"/>
                          <a:gd name="connsiteX263" fmla="*/ 2025396 w 2560895"/>
                          <a:gd name="connsiteY263" fmla="*/ 248603 h 430683"/>
                          <a:gd name="connsiteX264" fmla="*/ 2066544 w 2560895"/>
                          <a:gd name="connsiteY264" fmla="*/ 418338 h 430683"/>
                          <a:gd name="connsiteX265" fmla="*/ 2049742 w 2560895"/>
                          <a:gd name="connsiteY265" fmla="*/ 422110 h 430683"/>
                          <a:gd name="connsiteX266" fmla="*/ 2028139 w 2560895"/>
                          <a:gd name="connsiteY266" fmla="*/ 423139 h 430683"/>
                          <a:gd name="connsiteX267" fmla="*/ 2007565 w 2560895"/>
                          <a:gd name="connsiteY267" fmla="*/ 422110 h 430683"/>
                          <a:gd name="connsiteX268" fmla="*/ 1997278 w 2560895"/>
                          <a:gd name="connsiteY268" fmla="*/ 417653 h 430683"/>
                          <a:gd name="connsiteX269" fmla="*/ 1988020 w 2560895"/>
                          <a:gd name="connsiteY269" fmla="*/ 383363 h 430683"/>
                          <a:gd name="connsiteX270" fmla="*/ 1978762 w 2560895"/>
                          <a:gd name="connsiteY270" fmla="*/ 353187 h 430683"/>
                          <a:gd name="connsiteX271" fmla="*/ 1965046 w 2560895"/>
                          <a:gd name="connsiteY271" fmla="*/ 352159 h 430683"/>
                          <a:gd name="connsiteX272" fmla="*/ 1952016 w 2560895"/>
                          <a:gd name="connsiteY272" fmla="*/ 351816 h 430683"/>
                          <a:gd name="connsiteX273" fmla="*/ 1936928 w 2560895"/>
                          <a:gd name="connsiteY273" fmla="*/ 351816 h 430683"/>
                          <a:gd name="connsiteX274" fmla="*/ 1917040 w 2560895"/>
                          <a:gd name="connsiteY274" fmla="*/ 352502 h 430683"/>
                          <a:gd name="connsiteX275" fmla="*/ 1908467 w 2560895"/>
                          <a:gd name="connsiteY275" fmla="*/ 388506 h 430683"/>
                          <a:gd name="connsiteX276" fmla="*/ 1903324 w 2560895"/>
                          <a:gd name="connsiteY276" fmla="*/ 416967 h 430683"/>
                          <a:gd name="connsiteX277" fmla="*/ 1892351 w 2560895"/>
                          <a:gd name="connsiteY277" fmla="*/ 421082 h 430683"/>
                          <a:gd name="connsiteX278" fmla="*/ 1871091 w 2560895"/>
                          <a:gd name="connsiteY278" fmla="*/ 423825 h 430683"/>
                          <a:gd name="connsiteX279" fmla="*/ 1854289 w 2560895"/>
                          <a:gd name="connsiteY279" fmla="*/ 422110 h 430683"/>
                          <a:gd name="connsiteX280" fmla="*/ 1836801 w 2560895"/>
                          <a:gd name="connsiteY280" fmla="*/ 414909 h 430683"/>
                          <a:gd name="connsiteX281" fmla="*/ 1850860 w 2560895"/>
                          <a:gd name="connsiteY281" fmla="*/ 350787 h 430683"/>
                          <a:gd name="connsiteX282" fmla="*/ 1863204 w 2560895"/>
                          <a:gd name="connsiteY282" fmla="*/ 297638 h 430683"/>
                          <a:gd name="connsiteX283" fmla="*/ 1874520 w 2560895"/>
                          <a:gd name="connsiteY283" fmla="*/ 249975 h 430683"/>
                          <a:gd name="connsiteX284" fmla="*/ 1885836 w 2560895"/>
                          <a:gd name="connsiteY284" fmla="*/ 202654 h 430683"/>
                          <a:gd name="connsiteX285" fmla="*/ 1898180 w 2560895"/>
                          <a:gd name="connsiteY285" fmla="*/ 150191 h 430683"/>
                          <a:gd name="connsiteX286" fmla="*/ 1912925 w 2560895"/>
                          <a:gd name="connsiteY286" fmla="*/ 87783 h 430683"/>
                          <a:gd name="connsiteX287" fmla="*/ 1929041 w 2560895"/>
                          <a:gd name="connsiteY287" fmla="*/ 84011 h 430683"/>
                          <a:gd name="connsiteX288" fmla="*/ 1951330 w 2560895"/>
                          <a:gd name="connsiteY288" fmla="*/ 82296 h 430683"/>
                          <a:gd name="connsiteX289" fmla="*/ 522580 w 2560895"/>
                          <a:gd name="connsiteY289" fmla="*/ 82296 h 430683"/>
                          <a:gd name="connsiteX290" fmla="*/ 540411 w 2560895"/>
                          <a:gd name="connsiteY290" fmla="*/ 83668 h 430683"/>
                          <a:gd name="connsiteX291" fmla="*/ 556870 w 2560895"/>
                          <a:gd name="connsiteY291" fmla="*/ 89154 h 430683"/>
                          <a:gd name="connsiteX292" fmla="*/ 596646 w 2560895"/>
                          <a:gd name="connsiteY292" fmla="*/ 248603 h 430683"/>
                          <a:gd name="connsiteX293" fmla="*/ 637794 w 2560895"/>
                          <a:gd name="connsiteY293" fmla="*/ 418338 h 430683"/>
                          <a:gd name="connsiteX294" fmla="*/ 620992 w 2560895"/>
                          <a:gd name="connsiteY294" fmla="*/ 422110 h 430683"/>
                          <a:gd name="connsiteX295" fmla="*/ 599390 w 2560895"/>
                          <a:gd name="connsiteY295" fmla="*/ 423139 h 430683"/>
                          <a:gd name="connsiteX296" fmla="*/ 578816 w 2560895"/>
                          <a:gd name="connsiteY296" fmla="*/ 422110 h 430683"/>
                          <a:gd name="connsiteX297" fmla="*/ 568529 w 2560895"/>
                          <a:gd name="connsiteY297" fmla="*/ 417653 h 430683"/>
                          <a:gd name="connsiteX298" fmla="*/ 559270 w 2560895"/>
                          <a:gd name="connsiteY298" fmla="*/ 383363 h 430683"/>
                          <a:gd name="connsiteX299" fmla="*/ 550012 w 2560895"/>
                          <a:gd name="connsiteY299" fmla="*/ 353187 h 430683"/>
                          <a:gd name="connsiteX300" fmla="*/ 536296 w 2560895"/>
                          <a:gd name="connsiteY300" fmla="*/ 352159 h 430683"/>
                          <a:gd name="connsiteX301" fmla="*/ 523266 w 2560895"/>
                          <a:gd name="connsiteY301" fmla="*/ 351816 h 430683"/>
                          <a:gd name="connsiteX302" fmla="*/ 508178 w 2560895"/>
                          <a:gd name="connsiteY302" fmla="*/ 351816 h 430683"/>
                          <a:gd name="connsiteX303" fmla="*/ 488290 w 2560895"/>
                          <a:gd name="connsiteY303" fmla="*/ 352502 h 430683"/>
                          <a:gd name="connsiteX304" fmla="*/ 479717 w 2560895"/>
                          <a:gd name="connsiteY304" fmla="*/ 388506 h 430683"/>
                          <a:gd name="connsiteX305" fmla="*/ 474574 w 2560895"/>
                          <a:gd name="connsiteY305" fmla="*/ 416967 h 430683"/>
                          <a:gd name="connsiteX306" fmla="*/ 463601 w 2560895"/>
                          <a:gd name="connsiteY306" fmla="*/ 421082 h 430683"/>
                          <a:gd name="connsiteX307" fmla="*/ 442341 w 2560895"/>
                          <a:gd name="connsiteY307" fmla="*/ 423825 h 430683"/>
                          <a:gd name="connsiteX308" fmla="*/ 425539 w 2560895"/>
                          <a:gd name="connsiteY308" fmla="*/ 422110 h 430683"/>
                          <a:gd name="connsiteX309" fmla="*/ 408051 w 2560895"/>
                          <a:gd name="connsiteY309" fmla="*/ 414909 h 430683"/>
                          <a:gd name="connsiteX310" fmla="*/ 422110 w 2560895"/>
                          <a:gd name="connsiteY310" fmla="*/ 350787 h 430683"/>
                          <a:gd name="connsiteX311" fmla="*/ 434455 w 2560895"/>
                          <a:gd name="connsiteY311" fmla="*/ 297638 h 430683"/>
                          <a:gd name="connsiteX312" fmla="*/ 445770 w 2560895"/>
                          <a:gd name="connsiteY312" fmla="*/ 249975 h 430683"/>
                          <a:gd name="connsiteX313" fmla="*/ 457086 w 2560895"/>
                          <a:gd name="connsiteY313" fmla="*/ 202654 h 430683"/>
                          <a:gd name="connsiteX314" fmla="*/ 469430 w 2560895"/>
                          <a:gd name="connsiteY314" fmla="*/ 150191 h 430683"/>
                          <a:gd name="connsiteX315" fmla="*/ 484175 w 2560895"/>
                          <a:gd name="connsiteY315" fmla="*/ 87783 h 430683"/>
                          <a:gd name="connsiteX316" fmla="*/ 500291 w 2560895"/>
                          <a:gd name="connsiteY316" fmla="*/ 84011 h 430683"/>
                          <a:gd name="connsiteX317" fmla="*/ 522580 w 2560895"/>
                          <a:gd name="connsiteY317" fmla="*/ 82296 h 430683"/>
                          <a:gd name="connsiteX318" fmla="*/ 1437361 w 2560895"/>
                          <a:gd name="connsiteY318" fmla="*/ 80239 h 430683"/>
                          <a:gd name="connsiteX319" fmla="*/ 1488453 w 2560895"/>
                          <a:gd name="connsiteY319" fmla="*/ 86068 h 430683"/>
                          <a:gd name="connsiteX320" fmla="*/ 1532687 w 2560895"/>
                          <a:gd name="connsiteY320" fmla="*/ 106299 h 430683"/>
                          <a:gd name="connsiteX321" fmla="*/ 1551889 w 2560895"/>
                          <a:gd name="connsiteY321" fmla="*/ 134417 h 430683"/>
                          <a:gd name="connsiteX322" fmla="*/ 1553261 w 2560895"/>
                          <a:gd name="connsiteY322" fmla="*/ 169393 h 430683"/>
                          <a:gd name="connsiteX323" fmla="*/ 1539888 w 2560895"/>
                          <a:gd name="connsiteY323" fmla="*/ 202654 h 430683"/>
                          <a:gd name="connsiteX324" fmla="*/ 1514170 w 2560895"/>
                          <a:gd name="connsiteY324" fmla="*/ 226314 h 430683"/>
                          <a:gd name="connsiteX325" fmla="*/ 1557719 w 2560895"/>
                          <a:gd name="connsiteY325" fmla="*/ 264719 h 430683"/>
                          <a:gd name="connsiteX326" fmla="*/ 1576578 w 2560895"/>
                          <a:gd name="connsiteY326" fmla="*/ 324384 h 430683"/>
                          <a:gd name="connsiteX327" fmla="*/ 1566291 w 2560895"/>
                          <a:gd name="connsiteY327" fmla="*/ 370675 h 430683"/>
                          <a:gd name="connsiteX328" fmla="*/ 1530630 w 2560895"/>
                          <a:gd name="connsiteY328" fmla="*/ 408737 h 430683"/>
                          <a:gd name="connsiteX329" fmla="*/ 1494625 w 2560895"/>
                          <a:gd name="connsiteY329" fmla="*/ 422453 h 430683"/>
                          <a:gd name="connsiteX330" fmla="*/ 1448334 w 2560895"/>
                          <a:gd name="connsiteY330" fmla="*/ 426568 h 430683"/>
                          <a:gd name="connsiteX331" fmla="*/ 1383868 w 2560895"/>
                          <a:gd name="connsiteY331" fmla="*/ 419024 h 430683"/>
                          <a:gd name="connsiteX332" fmla="*/ 1381811 w 2560895"/>
                          <a:gd name="connsiteY332" fmla="*/ 255804 h 430683"/>
                          <a:gd name="connsiteX333" fmla="*/ 1381811 w 2560895"/>
                          <a:gd name="connsiteY333" fmla="*/ 87097 h 430683"/>
                          <a:gd name="connsiteX334" fmla="*/ 1406157 w 2560895"/>
                          <a:gd name="connsiteY334" fmla="*/ 81953 h 430683"/>
                          <a:gd name="connsiteX335" fmla="*/ 1437361 w 2560895"/>
                          <a:gd name="connsiteY335" fmla="*/ 80239 h 430683"/>
                          <a:gd name="connsiteX336" fmla="*/ 2408149 w 2560895"/>
                          <a:gd name="connsiteY336" fmla="*/ 79210 h 430683"/>
                          <a:gd name="connsiteX337" fmla="*/ 2448611 w 2560895"/>
                          <a:gd name="connsiteY337" fmla="*/ 82296 h 430683"/>
                          <a:gd name="connsiteX338" fmla="*/ 2503818 w 2560895"/>
                          <a:gd name="connsiteY338" fmla="*/ 107671 h 430683"/>
                          <a:gd name="connsiteX339" fmla="*/ 2537765 w 2560895"/>
                          <a:gd name="connsiteY339" fmla="*/ 152248 h 430683"/>
                          <a:gd name="connsiteX340" fmla="*/ 2554910 w 2560895"/>
                          <a:gd name="connsiteY340" fmla="*/ 201968 h 430683"/>
                          <a:gd name="connsiteX341" fmla="*/ 2560396 w 2560895"/>
                          <a:gd name="connsiteY341" fmla="*/ 242774 h 430683"/>
                          <a:gd name="connsiteX342" fmla="*/ 2559368 w 2560895"/>
                          <a:gd name="connsiteY342" fmla="*/ 289408 h 430683"/>
                          <a:gd name="connsiteX343" fmla="*/ 2547023 w 2560895"/>
                          <a:gd name="connsiteY343" fmla="*/ 338786 h 430683"/>
                          <a:gd name="connsiteX344" fmla="*/ 2517534 w 2560895"/>
                          <a:gd name="connsiteY344" fmla="*/ 383020 h 430683"/>
                          <a:gd name="connsiteX345" fmla="*/ 2464384 w 2560895"/>
                          <a:gd name="connsiteY345" fmla="*/ 413538 h 430683"/>
                          <a:gd name="connsiteX346" fmla="*/ 2406091 w 2560895"/>
                          <a:gd name="connsiteY346" fmla="*/ 422453 h 430683"/>
                          <a:gd name="connsiteX347" fmla="*/ 2362886 w 2560895"/>
                          <a:gd name="connsiteY347" fmla="*/ 416967 h 430683"/>
                          <a:gd name="connsiteX348" fmla="*/ 2362543 w 2560895"/>
                          <a:gd name="connsiteY348" fmla="*/ 323012 h 430683"/>
                          <a:gd name="connsiteX349" fmla="*/ 2361857 w 2560895"/>
                          <a:gd name="connsiteY349" fmla="*/ 243802 h 430683"/>
                          <a:gd name="connsiteX350" fmla="*/ 2361857 w 2560895"/>
                          <a:gd name="connsiteY350" fmla="*/ 167336 h 430683"/>
                          <a:gd name="connsiteX351" fmla="*/ 2362886 w 2560895"/>
                          <a:gd name="connsiteY351" fmla="*/ 80925 h 430683"/>
                          <a:gd name="connsiteX352" fmla="*/ 2408149 w 2560895"/>
                          <a:gd name="connsiteY352" fmla="*/ 79210 h 430683"/>
                          <a:gd name="connsiteX353" fmla="*/ 722224 w 2560895"/>
                          <a:gd name="connsiteY353" fmla="*/ 79210 h 430683"/>
                          <a:gd name="connsiteX354" fmla="*/ 762686 w 2560895"/>
                          <a:gd name="connsiteY354" fmla="*/ 82296 h 430683"/>
                          <a:gd name="connsiteX355" fmla="*/ 817893 w 2560895"/>
                          <a:gd name="connsiteY355" fmla="*/ 107671 h 430683"/>
                          <a:gd name="connsiteX356" fmla="*/ 851840 w 2560895"/>
                          <a:gd name="connsiteY356" fmla="*/ 152248 h 430683"/>
                          <a:gd name="connsiteX357" fmla="*/ 868985 w 2560895"/>
                          <a:gd name="connsiteY357" fmla="*/ 201968 h 430683"/>
                          <a:gd name="connsiteX358" fmla="*/ 874472 w 2560895"/>
                          <a:gd name="connsiteY358" fmla="*/ 242774 h 430683"/>
                          <a:gd name="connsiteX359" fmla="*/ 873443 w 2560895"/>
                          <a:gd name="connsiteY359" fmla="*/ 289408 h 430683"/>
                          <a:gd name="connsiteX360" fmla="*/ 861098 w 2560895"/>
                          <a:gd name="connsiteY360" fmla="*/ 338786 h 430683"/>
                          <a:gd name="connsiteX361" fmla="*/ 831609 w 2560895"/>
                          <a:gd name="connsiteY361" fmla="*/ 383020 h 430683"/>
                          <a:gd name="connsiteX362" fmla="*/ 778459 w 2560895"/>
                          <a:gd name="connsiteY362" fmla="*/ 413538 h 430683"/>
                          <a:gd name="connsiteX363" fmla="*/ 720166 w 2560895"/>
                          <a:gd name="connsiteY363" fmla="*/ 422453 h 430683"/>
                          <a:gd name="connsiteX364" fmla="*/ 676961 w 2560895"/>
                          <a:gd name="connsiteY364" fmla="*/ 416967 h 430683"/>
                          <a:gd name="connsiteX365" fmla="*/ 676618 w 2560895"/>
                          <a:gd name="connsiteY365" fmla="*/ 323012 h 430683"/>
                          <a:gd name="connsiteX366" fmla="*/ 675932 w 2560895"/>
                          <a:gd name="connsiteY366" fmla="*/ 243802 h 430683"/>
                          <a:gd name="connsiteX367" fmla="*/ 675932 w 2560895"/>
                          <a:gd name="connsiteY367" fmla="*/ 167336 h 430683"/>
                          <a:gd name="connsiteX368" fmla="*/ 676961 w 2560895"/>
                          <a:gd name="connsiteY368" fmla="*/ 80925 h 430683"/>
                          <a:gd name="connsiteX369" fmla="*/ 722224 w 2560895"/>
                          <a:gd name="connsiteY369" fmla="*/ 79210 h 430683"/>
                          <a:gd name="connsiteX370" fmla="*/ 1707109 w 2560895"/>
                          <a:gd name="connsiteY370" fmla="*/ 78867 h 430683"/>
                          <a:gd name="connsiteX371" fmla="*/ 1757172 w 2560895"/>
                          <a:gd name="connsiteY371" fmla="*/ 96012 h 430683"/>
                          <a:gd name="connsiteX372" fmla="*/ 1792834 w 2560895"/>
                          <a:gd name="connsiteY372" fmla="*/ 139218 h 430683"/>
                          <a:gd name="connsiteX373" fmla="*/ 1814436 w 2560895"/>
                          <a:gd name="connsiteY373" fmla="*/ 195453 h 430683"/>
                          <a:gd name="connsiteX374" fmla="*/ 1821637 w 2560895"/>
                          <a:gd name="connsiteY374" fmla="*/ 252375 h 430683"/>
                          <a:gd name="connsiteX375" fmla="*/ 1816494 w 2560895"/>
                          <a:gd name="connsiteY375" fmla="*/ 307582 h 430683"/>
                          <a:gd name="connsiteX376" fmla="*/ 1801749 w 2560895"/>
                          <a:gd name="connsiteY376" fmla="*/ 355588 h 430683"/>
                          <a:gd name="connsiteX377" fmla="*/ 1779461 w 2560895"/>
                          <a:gd name="connsiteY377" fmla="*/ 392964 h 430683"/>
                          <a:gd name="connsiteX378" fmla="*/ 1751000 w 2560895"/>
                          <a:gd name="connsiteY378" fmla="*/ 417653 h 430683"/>
                          <a:gd name="connsiteX379" fmla="*/ 1730426 w 2560895"/>
                          <a:gd name="connsiteY379" fmla="*/ 426911 h 430683"/>
                          <a:gd name="connsiteX380" fmla="*/ 1706423 w 2560895"/>
                          <a:gd name="connsiteY380" fmla="*/ 430683 h 430683"/>
                          <a:gd name="connsiteX381" fmla="*/ 1653616 w 2560895"/>
                          <a:gd name="connsiteY381" fmla="*/ 416967 h 430683"/>
                          <a:gd name="connsiteX382" fmla="*/ 1630642 w 2560895"/>
                          <a:gd name="connsiteY382" fmla="*/ 396050 h 430683"/>
                          <a:gd name="connsiteX383" fmla="*/ 1610754 w 2560895"/>
                          <a:gd name="connsiteY383" fmla="*/ 359360 h 430683"/>
                          <a:gd name="connsiteX384" fmla="*/ 1596695 w 2560895"/>
                          <a:gd name="connsiteY384" fmla="*/ 312039 h 430683"/>
                          <a:gd name="connsiteX385" fmla="*/ 1591209 w 2560895"/>
                          <a:gd name="connsiteY385" fmla="*/ 258547 h 430683"/>
                          <a:gd name="connsiteX386" fmla="*/ 1597038 w 2560895"/>
                          <a:gd name="connsiteY386" fmla="*/ 202654 h 430683"/>
                          <a:gd name="connsiteX387" fmla="*/ 1616240 w 2560895"/>
                          <a:gd name="connsiteY387" fmla="*/ 144018 h 430683"/>
                          <a:gd name="connsiteX388" fmla="*/ 1651902 w 2560895"/>
                          <a:gd name="connsiteY388" fmla="*/ 97727 h 430683"/>
                          <a:gd name="connsiteX389" fmla="*/ 1707109 w 2560895"/>
                          <a:gd name="connsiteY389" fmla="*/ 78867 h 430683"/>
                          <a:gd name="connsiteX390" fmla="*/ 37034 w 2560895"/>
                          <a:gd name="connsiteY390" fmla="*/ 0 h 430683"/>
                          <a:gd name="connsiteX391" fmla="*/ 60008 w 2560895"/>
                          <a:gd name="connsiteY391" fmla="*/ 2401 h 430683"/>
                          <a:gd name="connsiteX392" fmla="*/ 80239 w 2560895"/>
                          <a:gd name="connsiteY392" fmla="*/ 9602 h 430683"/>
                          <a:gd name="connsiteX393" fmla="*/ 79210 w 2560895"/>
                          <a:gd name="connsiteY393" fmla="*/ 36691 h 430683"/>
                          <a:gd name="connsiteX394" fmla="*/ 78867 w 2560895"/>
                          <a:gd name="connsiteY394" fmla="*/ 85040 h 430683"/>
                          <a:gd name="connsiteX395" fmla="*/ 79210 w 2560895"/>
                          <a:gd name="connsiteY395" fmla="*/ 146762 h 430683"/>
                          <a:gd name="connsiteX396" fmla="*/ 79553 w 2560895"/>
                          <a:gd name="connsiteY396" fmla="*/ 213970 h 430683"/>
                          <a:gd name="connsiteX397" fmla="*/ 79896 w 2560895"/>
                          <a:gd name="connsiteY397" fmla="*/ 278778 h 430683"/>
                          <a:gd name="connsiteX398" fmla="*/ 80239 w 2560895"/>
                          <a:gd name="connsiteY398" fmla="*/ 333985 h 430683"/>
                          <a:gd name="connsiteX399" fmla="*/ 126873 w 2560895"/>
                          <a:gd name="connsiteY399" fmla="*/ 333642 h 430683"/>
                          <a:gd name="connsiteX400" fmla="*/ 167336 w 2560895"/>
                          <a:gd name="connsiteY400" fmla="*/ 333985 h 430683"/>
                          <a:gd name="connsiteX401" fmla="*/ 173508 w 2560895"/>
                          <a:gd name="connsiteY401" fmla="*/ 349758 h 430683"/>
                          <a:gd name="connsiteX402" fmla="*/ 175565 w 2560895"/>
                          <a:gd name="connsiteY402" fmla="*/ 373761 h 430683"/>
                          <a:gd name="connsiteX403" fmla="*/ 174194 w 2560895"/>
                          <a:gd name="connsiteY403" fmla="*/ 398793 h 430683"/>
                          <a:gd name="connsiteX404" fmla="*/ 169393 w 2560895"/>
                          <a:gd name="connsiteY404" fmla="*/ 416967 h 430683"/>
                          <a:gd name="connsiteX405" fmla="*/ 91555 w 2560895"/>
                          <a:gd name="connsiteY405" fmla="*/ 418681 h 430683"/>
                          <a:gd name="connsiteX406" fmla="*/ 2058 w 2560895"/>
                          <a:gd name="connsiteY406" fmla="*/ 418338 h 430683"/>
                          <a:gd name="connsiteX407" fmla="*/ 2743 w 2560895"/>
                          <a:gd name="connsiteY407" fmla="*/ 366903 h 430683"/>
                          <a:gd name="connsiteX408" fmla="*/ 2401 w 2560895"/>
                          <a:gd name="connsiteY408" fmla="*/ 294209 h 430683"/>
                          <a:gd name="connsiteX409" fmla="*/ 1715 w 2560895"/>
                          <a:gd name="connsiteY409" fmla="*/ 210884 h 430683"/>
                          <a:gd name="connsiteX410" fmla="*/ 1029 w 2560895"/>
                          <a:gd name="connsiteY410" fmla="*/ 128245 h 430683"/>
                          <a:gd name="connsiteX411" fmla="*/ 343 w 2560895"/>
                          <a:gd name="connsiteY411" fmla="*/ 57265 h 430683"/>
                          <a:gd name="connsiteX412" fmla="*/ 0 w 2560895"/>
                          <a:gd name="connsiteY412" fmla="*/ 8916 h 430683"/>
                          <a:gd name="connsiteX413" fmla="*/ 17145 w 2560895"/>
                          <a:gd name="connsiteY413" fmla="*/ 2058 h 430683"/>
                          <a:gd name="connsiteX414" fmla="*/ 37034 w 2560895"/>
                          <a:gd name="connsiteY414" fmla="*/ 0 h 430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  <a:cxn ang="0">
                            <a:pos x="connsiteX136" y="connsiteY136"/>
                          </a:cxn>
                          <a:cxn ang="0">
                            <a:pos x="connsiteX137" y="connsiteY137"/>
                          </a:cxn>
                          <a:cxn ang="0">
                            <a:pos x="connsiteX138" y="connsiteY138"/>
                          </a:cxn>
                          <a:cxn ang="0">
                            <a:pos x="connsiteX139" y="connsiteY139"/>
                          </a:cxn>
                          <a:cxn ang="0">
                            <a:pos x="connsiteX140" y="connsiteY140"/>
                          </a:cxn>
                          <a:cxn ang="0">
                            <a:pos x="connsiteX141" y="connsiteY141"/>
                          </a:cxn>
                          <a:cxn ang="0">
                            <a:pos x="connsiteX142" y="connsiteY142"/>
                          </a:cxn>
                          <a:cxn ang="0">
                            <a:pos x="connsiteX143" y="connsiteY143"/>
                          </a:cxn>
                          <a:cxn ang="0">
                            <a:pos x="connsiteX144" y="connsiteY144"/>
                          </a:cxn>
                          <a:cxn ang="0">
                            <a:pos x="connsiteX145" y="connsiteY145"/>
                          </a:cxn>
                          <a:cxn ang="0">
                            <a:pos x="connsiteX146" y="connsiteY146"/>
                          </a:cxn>
                          <a:cxn ang="0">
                            <a:pos x="connsiteX147" y="connsiteY147"/>
                          </a:cxn>
                          <a:cxn ang="0">
                            <a:pos x="connsiteX148" y="connsiteY148"/>
                          </a:cxn>
                          <a:cxn ang="0">
                            <a:pos x="connsiteX149" y="connsiteY149"/>
                          </a:cxn>
                          <a:cxn ang="0">
                            <a:pos x="connsiteX150" y="connsiteY150"/>
                          </a:cxn>
                          <a:cxn ang="0">
                            <a:pos x="connsiteX151" y="connsiteY151"/>
                          </a:cxn>
                          <a:cxn ang="0">
                            <a:pos x="connsiteX152" y="connsiteY152"/>
                          </a:cxn>
                          <a:cxn ang="0">
                            <a:pos x="connsiteX153" y="connsiteY153"/>
                          </a:cxn>
                          <a:cxn ang="0">
                            <a:pos x="connsiteX154" y="connsiteY154"/>
                          </a:cxn>
                          <a:cxn ang="0">
                            <a:pos x="connsiteX155" y="connsiteY155"/>
                          </a:cxn>
                          <a:cxn ang="0">
                            <a:pos x="connsiteX156" y="connsiteY156"/>
                          </a:cxn>
                          <a:cxn ang="0">
                            <a:pos x="connsiteX157" y="connsiteY157"/>
                          </a:cxn>
                          <a:cxn ang="0">
                            <a:pos x="connsiteX158" y="connsiteY158"/>
                          </a:cxn>
                          <a:cxn ang="0">
                            <a:pos x="connsiteX159" y="connsiteY159"/>
                          </a:cxn>
                          <a:cxn ang="0">
                            <a:pos x="connsiteX160" y="connsiteY160"/>
                          </a:cxn>
                          <a:cxn ang="0">
                            <a:pos x="connsiteX161" y="connsiteY161"/>
                          </a:cxn>
                          <a:cxn ang="0">
                            <a:pos x="connsiteX162" y="connsiteY162"/>
                          </a:cxn>
                          <a:cxn ang="0">
                            <a:pos x="connsiteX163" y="connsiteY163"/>
                          </a:cxn>
                          <a:cxn ang="0">
                            <a:pos x="connsiteX164" y="connsiteY164"/>
                          </a:cxn>
                          <a:cxn ang="0">
                            <a:pos x="connsiteX165" y="connsiteY165"/>
                          </a:cxn>
                          <a:cxn ang="0">
                            <a:pos x="connsiteX166" y="connsiteY166"/>
                          </a:cxn>
                          <a:cxn ang="0">
                            <a:pos x="connsiteX167" y="connsiteY167"/>
                          </a:cxn>
                          <a:cxn ang="0">
                            <a:pos x="connsiteX168" y="connsiteY168"/>
                          </a:cxn>
                          <a:cxn ang="0">
                            <a:pos x="connsiteX169" y="connsiteY169"/>
                          </a:cxn>
                          <a:cxn ang="0">
                            <a:pos x="connsiteX170" y="connsiteY170"/>
                          </a:cxn>
                          <a:cxn ang="0">
                            <a:pos x="connsiteX171" y="connsiteY171"/>
                          </a:cxn>
                          <a:cxn ang="0">
                            <a:pos x="connsiteX172" y="connsiteY172"/>
                          </a:cxn>
                          <a:cxn ang="0">
                            <a:pos x="connsiteX173" y="connsiteY173"/>
                          </a:cxn>
                          <a:cxn ang="0">
                            <a:pos x="connsiteX174" y="connsiteY174"/>
                          </a:cxn>
                          <a:cxn ang="0">
                            <a:pos x="connsiteX175" y="connsiteY175"/>
                          </a:cxn>
                          <a:cxn ang="0">
                            <a:pos x="connsiteX176" y="connsiteY176"/>
                          </a:cxn>
                          <a:cxn ang="0">
                            <a:pos x="connsiteX177" y="connsiteY177"/>
                          </a:cxn>
                          <a:cxn ang="0">
                            <a:pos x="connsiteX178" y="connsiteY178"/>
                          </a:cxn>
                          <a:cxn ang="0">
                            <a:pos x="connsiteX179" y="connsiteY179"/>
                          </a:cxn>
                          <a:cxn ang="0">
                            <a:pos x="connsiteX180" y="connsiteY180"/>
                          </a:cxn>
                          <a:cxn ang="0">
                            <a:pos x="connsiteX181" y="connsiteY181"/>
                          </a:cxn>
                          <a:cxn ang="0">
                            <a:pos x="connsiteX182" y="connsiteY182"/>
                          </a:cxn>
                          <a:cxn ang="0">
                            <a:pos x="connsiteX183" y="connsiteY183"/>
                          </a:cxn>
                          <a:cxn ang="0">
                            <a:pos x="connsiteX184" y="connsiteY184"/>
                          </a:cxn>
                          <a:cxn ang="0">
                            <a:pos x="connsiteX185" y="connsiteY185"/>
                          </a:cxn>
                          <a:cxn ang="0">
                            <a:pos x="connsiteX186" y="connsiteY186"/>
                          </a:cxn>
                          <a:cxn ang="0">
                            <a:pos x="connsiteX187" y="connsiteY187"/>
                          </a:cxn>
                          <a:cxn ang="0">
                            <a:pos x="connsiteX188" y="connsiteY188"/>
                          </a:cxn>
                          <a:cxn ang="0">
                            <a:pos x="connsiteX189" y="connsiteY189"/>
                          </a:cxn>
                          <a:cxn ang="0">
                            <a:pos x="connsiteX190" y="connsiteY190"/>
                          </a:cxn>
                          <a:cxn ang="0">
                            <a:pos x="connsiteX191" y="connsiteY191"/>
                          </a:cxn>
                          <a:cxn ang="0">
                            <a:pos x="connsiteX192" y="connsiteY192"/>
                          </a:cxn>
                          <a:cxn ang="0">
                            <a:pos x="connsiteX193" y="connsiteY193"/>
                          </a:cxn>
                          <a:cxn ang="0">
                            <a:pos x="connsiteX194" y="connsiteY194"/>
                          </a:cxn>
                          <a:cxn ang="0">
                            <a:pos x="connsiteX195" y="connsiteY195"/>
                          </a:cxn>
                          <a:cxn ang="0">
                            <a:pos x="connsiteX196" y="connsiteY196"/>
                          </a:cxn>
                          <a:cxn ang="0">
                            <a:pos x="connsiteX197" y="connsiteY197"/>
                          </a:cxn>
                          <a:cxn ang="0">
                            <a:pos x="connsiteX198" y="connsiteY198"/>
                          </a:cxn>
                          <a:cxn ang="0">
                            <a:pos x="connsiteX199" y="connsiteY199"/>
                          </a:cxn>
                          <a:cxn ang="0">
                            <a:pos x="connsiteX200" y="connsiteY200"/>
                          </a:cxn>
                          <a:cxn ang="0">
                            <a:pos x="connsiteX201" y="connsiteY201"/>
                          </a:cxn>
                          <a:cxn ang="0">
                            <a:pos x="connsiteX202" y="connsiteY202"/>
                          </a:cxn>
                          <a:cxn ang="0">
                            <a:pos x="connsiteX203" y="connsiteY203"/>
                          </a:cxn>
                          <a:cxn ang="0">
                            <a:pos x="connsiteX204" y="connsiteY204"/>
                          </a:cxn>
                          <a:cxn ang="0">
                            <a:pos x="connsiteX205" y="connsiteY205"/>
                          </a:cxn>
                          <a:cxn ang="0">
                            <a:pos x="connsiteX206" y="connsiteY206"/>
                          </a:cxn>
                          <a:cxn ang="0">
                            <a:pos x="connsiteX207" y="connsiteY207"/>
                          </a:cxn>
                          <a:cxn ang="0">
                            <a:pos x="connsiteX208" y="connsiteY208"/>
                          </a:cxn>
                          <a:cxn ang="0">
                            <a:pos x="connsiteX209" y="connsiteY209"/>
                          </a:cxn>
                          <a:cxn ang="0">
                            <a:pos x="connsiteX210" y="connsiteY210"/>
                          </a:cxn>
                          <a:cxn ang="0">
                            <a:pos x="connsiteX211" y="connsiteY211"/>
                          </a:cxn>
                          <a:cxn ang="0">
                            <a:pos x="connsiteX212" y="connsiteY212"/>
                          </a:cxn>
                          <a:cxn ang="0">
                            <a:pos x="connsiteX213" y="connsiteY213"/>
                          </a:cxn>
                          <a:cxn ang="0">
                            <a:pos x="connsiteX214" y="connsiteY214"/>
                          </a:cxn>
                          <a:cxn ang="0">
                            <a:pos x="connsiteX215" y="connsiteY215"/>
                          </a:cxn>
                          <a:cxn ang="0">
                            <a:pos x="connsiteX216" y="connsiteY216"/>
                          </a:cxn>
                          <a:cxn ang="0">
                            <a:pos x="connsiteX217" y="connsiteY217"/>
                          </a:cxn>
                          <a:cxn ang="0">
                            <a:pos x="connsiteX218" y="connsiteY218"/>
                          </a:cxn>
                          <a:cxn ang="0">
                            <a:pos x="connsiteX219" y="connsiteY219"/>
                          </a:cxn>
                          <a:cxn ang="0">
                            <a:pos x="connsiteX220" y="connsiteY220"/>
                          </a:cxn>
                          <a:cxn ang="0">
                            <a:pos x="connsiteX221" y="connsiteY221"/>
                          </a:cxn>
                          <a:cxn ang="0">
                            <a:pos x="connsiteX222" y="connsiteY222"/>
                          </a:cxn>
                          <a:cxn ang="0">
                            <a:pos x="connsiteX223" y="connsiteY223"/>
                          </a:cxn>
                          <a:cxn ang="0">
                            <a:pos x="connsiteX224" y="connsiteY224"/>
                          </a:cxn>
                          <a:cxn ang="0">
                            <a:pos x="connsiteX225" y="connsiteY225"/>
                          </a:cxn>
                          <a:cxn ang="0">
                            <a:pos x="connsiteX226" y="connsiteY226"/>
                          </a:cxn>
                          <a:cxn ang="0">
                            <a:pos x="connsiteX227" y="connsiteY227"/>
                          </a:cxn>
                          <a:cxn ang="0">
                            <a:pos x="connsiteX228" y="connsiteY228"/>
                          </a:cxn>
                          <a:cxn ang="0">
                            <a:pos x="connsiteX229" y="connsiteY229"/>
                          </a:cxn>
                          <a:cxn ang="0">
                            <a:pos x="connsiteX230" y="connsiteY230"/>
                          </a:cxn>
                          <a:cxn ang="0">
                            <a:pos x="connsiteX231" y="connsiteY231"/>
                          </a:cxn>
                          <a:cxn ang="0">
                            <a:pos x="connsiteX232" y="connsiteY232"/>
                          </a:cxn>
                          <a:cxn ang="0">
                            <a:pos x="connsiteX233" y="connsiteY233"/>
                          </a:cxn>
                          <a:cxn ang="0">
                            <a:pos x="connsiteX234" y="connsiteY234"/>
                          </a:cxn>
                          <a:cxn ang="0">
                            <a:pos x="connsiteX235" y="connsiteY235"/>
                          </a:cxn>
                          <a:cxn ang="0">
                            <a:pos x="connsiteX236" y="connsiteY236"/>
                          </a:cxn>
                          <a:cxn ang="0">
                            <a:pos x="connsiteX237" y="connsiteY237"/>
                          </a:cxn>
                          <a:cxn ang="0">
                            <a:pos x="connsiteX238" y="connsiteY238"/>
                          </a:cxn>
                          <a:cxn ang="0">
                            <a:pos x="connsiteX239" y="connsiteY239"/>
                          </a:cxn>
                          <a:cxn ang="0">
                            <a:pos x="connsiteX240" y="connsiteY240"/>
                          </a:cxn>
                          <a:cxn ang="0">
                            <a:pos x="connsiteX241" y="connsiteY241"/>
                          </a:cxn>
                          <a:cxn ang="0">
                            <a:pos x="connsiteX242" y="connsiteY242"/>
                          </a:cxn>
                          <a:cxn ang="0">
                            <a:pos x="connsiteX243" y="connsiteY243"/>
                          </a:cxn>
                          <a:cxn ang="0">
                            <a:pos x="connsiteX244" y="connsiteY244"/>
                          </a:cxn>
                          <a:cxn ang="0">
                            <a:pos x="connsiteX245" y="connsiteY245"/>
                          </a:cxn>
                          <a:cxn ang="0">
                            <a:pos x="connsiteX246" y="connsiteY246"/>
                          </a:cxn>
                          <a:cxn ang="0">
                            <a:pos x="connsiteX247" y="connsiteY247"/>
                          </a:cxn>
                          <a:cxn ang="0">
                            <a:pos x="connsiteX248" y="connsiteY248"/>
                          </a:cxn>
                          <a:cxn ang="0">
                            <a:pos x="connsiteX249" y="connsiteY249"/>
                          </a:cxn>
                          <a:cxn ang="0">
                            <a:pos x="connsiteX250" y="connsiteY250"/>
                          </a:cxn>
                          <a:cxn ang="0">
                            <a:pos x="connsiteX251" y="connsiteY251"/>
                          </a:cxn>
                          <a:cxn ang="0">
                            <a:pos x="connsiteX252" y="connsiteY252"/>
                          </a:cxn>
                          <a:cxn ang="0">
                            <a:pos x="connsiteX253" y="connsiteY253"/>
                          </a:cxn>
                          <a:cxn ang="0">
                            <a:pos x="connsiteX254" y="connsiteY254"/>
                          </a:cxn>
                          <a:cxn ang="0">
                            <a:pos x="connsiteX255" y="connsiteY255"/>
                          </a:cxn>
                          <a:cxn ang="0">
                            <a:pos x="connsiteX256" y="connsiteY256"/>
                          </a:cxn>
                          <a:cxn ang="0">
                            <a:pos x="connsiteX257" y="connsiteY257"/>
                          </a:cxn>
                          <a:cxn ang="0">
                            <a:pos x="connsiteX258" y="connsiteY258"/>
                          </a:cxn>
                          <a:cxn ang="0">
                            <a:pos x="connsiteX259" y="connsiteY259"/>
                          </a:cxn>
                          <a:cxn ang="0">
                            <a:pos x="connsiteX260" y="connsiteY260"/>
                          </a:cxn>
                          <a:cxn ang="0">
                            <a:pos x="connsiteX261" y="connsiteY261"/>
                          </a:cxn>
                          <a:cxn ang="0">
                            <a:pos x="connsiteX262" y="connsiteY262"/>
                          </a:cxn>
                          <a:cxn ang="0">
                            <a:pos x="connsiteX263" y="connsiteY263"/>
                          </a:cxn>
                          <a:cxn ang="0">
                            <a:pos x="connsiteX264" y="connsiteY264"/>
                          </a:cxn>
                          <a:cxn ang="0">
                            <a:pos x="connsiteX265" y="connsiteY265"/>
                          </a:cxn>
                          <a:cxn ang="0">
                            <a:pos x="connsiteX266" y="connsiteY266"/>
                          </a:cxn>
                          <a:cxn ang="0">
                            <a:pos x="connsiteX267" y="connsiteY267"/>
                          </a:cxn>
                          <a:cxn ang="0">
                            <a:pos x="connsiteX268" y="connsiteY268"/>
                          </a:cxn>
                          <a:cxn ang="0">
                            <a:pos x="connsiteX269" y="connsiteY269"/>
                          </a:cxn>
                          <a:cxn ang="0">
                            <a:pos x="connsiteX270" y="connsiteY270"/>
                          </a:cxn>
                          <a:cxn ang="0">
                            <a:pos x="connsiteX271" y="connsiteY271"/>
                          </a:cxn>
                          <a:cxn ang="0">
                            <a:pos x="connsiteX272" y="connsiteY272"/>
                          </a:cxn>
                          <a:cxn ang="0">
                            <a:pos x="connsiteX273" y="connsiteY273"/>
                          </a:cxn>
                          <a:cxn ang="0">
                            <a:pos x="connsiteX274" y="connsiteY274"/>
                          </a:cxn>
                          <a:cxn ang="0">
                            <a:pos x="connsiteX275" y="connsiteY275"/>
                          </a:cxn>
                          <a:cxn ang="0">
                            <a:pos x="connsiteX276" y="connsiteY276"/>
                          </a:cxn>
                          <a:cxn ang="0">
                            <a:pos x="connsiteX277" y="connsiteY277"/>
                          </a:cxn>
                          <a:cxn ang="0">
                            <a:pos x="connsiteX278" y="connsiteY278"/>
                          </a:cxn>
                          <a:cxn ang="0">
                            <a:pos x="connsiteX279" y="connsiteY279"/>
                          </a:cxn>
                          <a:cxn ang="0">
                            <a:pos x="connsiteX280" y="connsiteY280"/>
                          </a:cxn>
                          <a:cxn ang="0">
                            <a:pos x="connsiteX281" y="connsiteY281"/>
                          </a:cxn>
                          <a:cxn ang="0">
                            <a:pos x="connsiteX282" y="connsiteY282"/>
                          </a:cxn>
                          <a:cxn ang="0">
                            <a:pos x="connsiteX283" y="connsiteY283"/>
                          </a:cxn>
                          <a:cxn ang="0">
                            <a:pos x="connsiteX284" y="connsiteY284"/>
                          </a:cxn>
                          <a:cxn ang="0">
                            <a:pos x="connsiteX285" y="connsiteY285"/>
                          </a:cxn>
                          <a:cxn ang="0">
                            <a:pos x="connsiteX286" y="connsiteY286"/>
                          </a:cxn>
                          <a:cxn ang="0">
                            <a:pos x="connsiteX287" y="connsiteY287"/>
                          </a:cxn>
                          <a:cxn ang="0">
                            <a:pos x="connsiteX288" y="connsiteY288"/>
                          </a:cxn>
                          <a:cxn ang="0">
                            <a:pos x="connsiteX289" y="connsiteY289"/>
                          </a:cxn>
                          <a:cxn ang="0">
                            <a:pos x="connsiteX290" y="connsiteY290"/>
                          </a:cxn>
                          <a:cxn ang="0">
                            <a:pos x="connsiteX291" y="connsiteY291"/>
                          </a:cxn>
                          <a:cxn ang="0">
                            <a:pos x="connsiteX292" y="connsiteY292"/>
                          </a:cxn>
                          <a:cxn ang="0">
                            <a:pos x="connsiteX293" y="connsiteY293"/>
                          </a:cxn>
                          <a:cxn ang="0">
                            <a:pos x="connsiteX294" y="connsiteY294"/>
                          </a:cxn>
                          <a:cxn ang="0">
                            <a:pos x="connsiteX295" y="connsiteY295"/>
                          </a:cxn>
                          <a:cxn ang="0">
                            <a:pos x="connsiteX296" y="connsiteY296"/>
                          </a:cxn>
                          <a:cxn ang="0">
                            <a:pos x="connsiteX297" y="connsiteY297"/>
                          </a:cxn>
                          <a:cxn ang="0">
                            <a:pos x="connsiteX298" y="connsiteY298"/>
                          </a:cxn>
                          <a:cxn ang="0">
                            <a:pos x="connsiteX299" y="connsiteY299"/>
                          </a:cxn>
                          <a:cxn ang="0">
                            <a:pos x="connsiteX300" y="connsiteY300"/>
                          </a:cxn>
                          <a:cxn ang="0">
                            <a:pos x="connsiteX301" y="connsiteY301"/>
                          </a:cxn>
                          <a:cxn ang="0">
                            <a:pos x="connsiteX302" y="connsiteY302"/>
                          </a:cxn>
                          <a:cxn ang="0">
                            <a:pos x="connsiteX303" y="connsiteY303"/>
                          </a:cxn>
                          <a:cxn ang="0">
                            <a:pos x="connsiteX304" y="connsiteY304"/>
                          </a:cxn>
                          <a:cxn ang="0">
                            <a:pos x="connsiteX305" y="connsiteY305"/>
                          </a:cxn>
                          <a:cxn ang="0">
                            <a:pos x="connsiteX306" y="connsiteY306"/>
                          </a:cxn>
                          <a:cxn ang="0">
                            <a:pos x="connsiteX307" y="connsiteY307"/>
                          </a:cxn>
                          <a:cxn ang="0">
                            <a:pos x="connsiteX308" y="connsiteY308"/>
                          </a:cxn>
                          <a:cxn ang="0">
                            <a:pos x="connsiteX309" y="connsiteY309"/>
                          </a:cxn>
                          <a:cxn ang="0">
                            <a:pos x="connsiteX310" y="connsiteY310"/>
                          </a:cxn>
                          <a:cxn ang="0">
                            <a:pos x="connsiteX311" y="connsiteY311"/>
                          </a:cxn>
                          <a:cxn ang="0">
                            <a:pos x="connsiteX312" y="connsiteY312"/>
                          </a:cxn>
                          <a:cxn ang="0">
                            <a:pos x="connsiteX313" y="connsiteY313"/>
                          </a:cxn>
                          <a:cxn ang="0">
                            <a:pos x="connsiteX314" y="connsiteY314"/>
                          </a:cxn>
                          <a:cxn ang="0">
                            <a:pos x="connsiteX315" y="connsiteY315"/>
                          </a:cxn>
                          <a:cxn ang="0">
                            <a:pos x="connsiteX316" y="connsiteY316"/>
                          </a:cxn>
                          <a:cxn ang="0">
                            <a:pos x="connsiteX317" y="connsiteY317"/>
                          </a:cxn>
                          <a:cxn ang="0">
                            <a:pos x="connsiteX318" y="connsiteY318"/>
                          </a:cxn>
                          <a:cxn ang="0">
                            <a:pos x="connsiteX319" y="connsiteY319"/>
                          </a:cxn>
                          <a:cxn ang="0">
                            <a:pos x="connsiteX320" y="connsiteY320"/>
                          </a:cxn>
                          <a:cxn ang="0">
                            <a:pos x="connsiteX321" y="connsiteY321"/>
                          </a:cxn>
                          <a:cxn ang="0">
                            <a:pos x="connsiteX322" y="connsiteY322"/>
                          </a:cxn>
                          <a:cxn ang="0">
                            <a:pos x="connsiteX323" y="connsiteY323"/>
                          </a:cxn>
                          <a:cxn ang="0">
                            <a:pos x="connsiteX324" y="connsiteY324"/>
                          </a:cxn>
                          <a:cxn ang="0">
                            <a:pos x="connsiteX325" y="connsiteY325"/>
                          </a:cxn>
                          <a:cxn ang="0">
                            <a:pos x="connsiteX326" y="connsiteY326"/>
                          </a:cxn>
                          <a:cxn ang="0">
                            <a:pos x="connsiteX327" y="connsiteY327"/>
                          </a:cxn>
                          <a:cxn ang="0">
                            <a:pos x="connsiteX328" y="connsiteY328"/>
                          </a:cxn>
                          <a:cxn ang="0">
                            <a:pos x="connsiteX329" y="connsiteY329"/>
                          </a:cxn>
                          <a:cxn ang="0">
                            <a:pos x="connsiteX330" y="connsiteY330"/>
                          </a:cxn>
                          <a:cxn ang="0">
                            <a:pos x="connsiteX331" y="connsiteY331"/>
                          </a:cxn>
                          <a:cxn ang="0">
                            <a:pos x="connsiteX332" y="connsiteY332"/>
                          </a:cxn>
                          <a:cxn ang="0">
                            <a:pos x="connsiteX333" y="connsiteY333"/>
                          </a:cxn>
                          <a:cxn ang="0">
                            <a:pos x="connsiteX334" y="connsiteY334"/>
                          </a:cxn>
                          <a:cxn ang="0">
                            <a:pos x="connsiteX335" y="connsiteY335"/>
                          </a:cxn>
                          <a:cxn ang="0">
                            <a:pos x="connsiteX336" y="connsiteY336"/>
                          </a:cxn>
                          <a:cxn ang="0">
                            <a:pos x="connsiteX337" y="connsiteY337"/>
                          </a:cxn>
                          <a:cxn ang="0">
                            <a:pos x="connsiteX338" y="connsiteY338"/>
                          </a:cxn>
                          <a:cxn ang="0">
                            <a:pos x="connsiteX339" y="connsiteY339"/>
                          </a:cxn>
                          <a:cxn ang="0">
                            <a:pos x="connsiteX340" y="connsiteY340"/>
                          </a:cxn>
                          <a:cxn ang="0">
                            <a:pos x="connsiteX341" y="connsiteY341"/>
                          </a:cxn>
                          <a:cxn ang="0">
                            <a:pos x="connsiteX342" y="connsiteY342"/>
                          </a:cxn>
                          <a:cxn ang="0">
                            <a:pos x="connsiteX343" y="connsiteY343"/>
                          </a:cxn>
                          <a:cxn ang="0">
                            <a:pos x="connsiteX344" y="connsiteY344"/>
                          </a:cxn>
                          <a:cxn ang="0">
                            <a:pos x="connsiteX345" y="connsiteY345"/>
                          </a:cxn>
                          <a:cxn ang="0">
                            <a:pos x="connsiteX346" y="connsiteY346"/>
                          </a:cxn>
                          <a:cxn ang="0">
                            <a:pos x="connsiteX347" y="connsiteY347"/>
                          </a:cxn>
                          <a:cxn ang="0">
                            <a:pos x="connsiteX348" y="connsiteY348"/>
                          </a:cxn>
                          <a:cxn ang="0">
                            <a:pos x="connsiteX349" y="connsiteY349"/>
                          </a:cxn>
                          <a:cxn ang="0">
                            <a:pos x="connsiteX350" y="connsiteY350"/>
                          </a:cxn>
                          <a:cxn ang="0">
                            <a:pos x="connsiteX351" y="connsiteY351"/>
                          </a:cxn>
                          <a:cxn ang="0">
                            <a:pos x="connsiteX352" y="connsiteY352"/>
                          </a:cxn>
                          <a:cxn ang="0">
                            <a:pos x="connsiteX353" y="connsiteY353"/>
                          </a:cxn>
                          <a:cxn ang="0">
                            <a:pos x="connsiteX354" y="connsiteY354"/>
                          </a:cxn>
                          <a:cxn ang="0">
                            <a:pos x="connsiteX355" y="connsiteY355"/>
                          </a:cxn>
                          <a:cxn ang="0">
                            <a:pos x="connsiteX356" y="connsiteY356"/>
                          </a:cxn>
                          <a:cxn ang="0">
                            <a:pos x="connsiteX357" y="connsiteY357"/>
                          </a:cxn>
                          <a:cxn ang="0">
                            <a:pos x="connsiteX358" y="connsiteY358"/>
                          </a:cxn>
                          <a:cxn ang="0">
                            <a:pos x="connsiteX359" y="connsiteY359"/>
                          </a:cxn>
                          <a:cxn ang="0">
                            <a:pos x="connsiteX360" y="connsiteY360"/>
                          </a:cxn>
                          <a:cxn ang="0">
                            <a:pos x="connsiteX361" y="connsiteY361"/>
                          </a:cxn>
                          <a:cxn ang="0">
                            <a:pos x="connsiteX362" y="connsiteY362"/>
                          </a:cxn>
                          <a:cxn ang="0">
                            <a:pos x="connsiteX363" y="connsiteY363"/>
                          </a:cxn>
                          <a:cxn ang="0">
                            <a:pos x="connsiteX364" y="connsiteY364"/>
                          </a:cxn>
                          <a:cxn ang="0">
                            <a:pos x="connsiteX365" y="connsiteY365"/>
                          </a:cxn>
                          <a:cxn ang="0">
                            <a:pos x="connsiteX366" y="connsiteY366"/>
                          </a:cxn>
                          <a:cxn ang="0">
                            <a:pos x="connsiteX367" y="connsiteY367"/>
                          </a:cxn>
                          <a:cxn ang="0">
                            <a:pos x="connsiteX368" y="connsiteY368"/>
                          </a:cxn>
                          <a:cxn ang="0">
                            <a:pos x="connsiteX369" y="connsiteY369"/>
                          </a:cxn>
                          <a:cxn ang="0">
                            <a:pos x="connsiteX370" y="connsiteY370"/>
                          </a:cxn>
                          <a:cxn ang="0">
                            <a:pos x="connsiteX371" y="connsiteY371"/>
                          </a:cxn>
                          <a:cxn ang="0">
                            <a:pos x="connsiteX372" y="connsiteY372"/>
                          </a:cxn>
                          <a:cxn ang="0">
                            <a:pos x="connsiteX373" y="connsiteY373"/>
                          </a:cxn>
                          <a:cxn ang="0">
                            <a:pos x="connsiteX374" y="connsiteY374"/>
                          </a:cxn>
                          <a:cxn ang="0">
                            <a:pos x="connsiteX375" y="connsiteY375"/>
                          </a:cxn>
                          <a:cxn ang="0">
                            <a:pos x="connsiteX376" y="connsiteY376"/>
                          </a:cxn>
                          <a:cxn ang="0">
                            <a:pos x="connsiteX377" y="connsiteY377"/>
                          </a:cxn>
                          <a:cxn ang="0">
                            <a:pos x="connsiteX378" y="connsiteY378"/>
                          </a:cxn>
                          <a:cxn ang="0">
                            <a:pos x="connsiteX379" y="connsiteY379"/>
                          </a:cxn>
                          <a:cxn ang="0">
                            <a:pos x="connsiteX380" y="connsiteY380"/>
                          </a:cxn>
                          <a:cxn ang="0">
                            <a:pos x="connsiteX381" y="connsiteY381"/>
                          </a:cxn>
                          <a:cxn ang="0">
                            <a:pos x="connsiteX382" y="connsiteY382"/>
                          </a:cxn>
                          <a:cxn ang="0">
                            <a:pos x="connsiteX383" y="connsiteY383"/>
                          </a:cxn>
                          <a:cxn ang="0">
                            <a:pos x="connsiteX384" y="connsiteY384"/>
                          </a:cxn>
                          <a:cxn ang="0">
                            <a:pos x="connsiteX385" y="connsiteY385"/>
                          </a:cxn>
                          <a:cxn ang="0">
                            <a:pos x="connsiteX386" y="connsiteY386"/>
                          </a:cxn>
                          <a:cxn ang="0">
                            <a:pos x="connsiteX387" y="connsiteY387"/>
                          </a:cxn>
                          <a:cxn ang="0">
                            <a:pos x="connsiteX388" y="connsiteY388"/>
                          </a:cxn>
                          <a:cxn ang="0">
                            <a:pos x="connsiteX389" y="connsiteY389"/>
                          </a:cxn>
                          <a:cxn ang="0">
                            <a:pos x="connsiteX390" y="connsiteY390"/>
                          </a:cxn>
                          <a:cxn ang="0">
                            <a:pos x="connsiteX391" y="connsiteY391"/>
                          </a:cxn>
                          <a:cxn ang="0">
                            <a:pos x="connsiteX392" y="connsiteY392"/>
                          </a:cxn>
                          <a:cxn ang="0">
                            <a:pos x="connsiteX393" y="connsiteY393"/>
                          </a:cxn>
                          <a:cxn ang="0">
                            <a:pos x="connsiteX394" y="connsiteY394"/>
                          </a:cxn>
                          <a:cxn ang="0">
                            <a:pos x="connsiteX395" y="connsiteY395"/>
                          </a:cxn>
                          <a:cxn ang="0">
                            <a:pos x="connsiteX396" y="connsiteY396"/>
                          </a:cxn>
                          <a:cxn ang="0">
                            <a:pos x="connsiteX397" y="connsiteY397"/>
                          </a:cxn>
                          <a:cxn ang="0">
                            <a:pos x="connsiteX398" y="connsiteY398"/>
                          </a:cxn>
                          <a:cxn ang="0">
                            <a:pos x="connsiteX399" y="connsiteY399"/>
                          </a:cxn>
                          <a:cxn ang="0">
                            <a:pos x="connsiteX400" y="connsiteY400"/>
                          </a:cxn>
                          <a:cxn ang="0">
                            <a:pos x="connsiteX401" y="connsiteY401"/>
                          </a:cxn>
                          <a:cxn ang="0">
                            <a:pos x="connsiteX402" y="connsiteY402"/>
                          </a:cxn>
                          <a:cxn ang="0">
                            <a:pos x="connsiteX403" y="connsiteY403"/>
                          </a:cxn>
                          <a:cxn ang="0">
                            <a:pos x="connsiteX404" y="connsiteY404"/>
                          </a:cxn>
                          <a:cxn ang="0">
                            <a:pos x="connsiteX405" y="connsiteY405"/>
                          </a:cxn>
                          <a:cxn ang="0">
                            <a:pos x="connsiteX406" y="connsiteY406"/>
                          </a:cxn>
                          <a:cxn ang="0">
                            <a:pos x="connsiteX407" y="connsiteY407"/>
                          </a:cxn>
                          <a:cxn ang="0">
                            <a:pos x="connsiteX408" y="connsiteY408"/>
                          </a:cxn>
                          <a:cxn ang="0">
                            <a:pos x="connsiteX409" y="connsiteY409"/>
                          </a:cxn>
                          <a:cxn ang="0">
                            <a:pos x="connsiteX410" y="connsiteY410"/>
                          </a:cxn>
                          <a:cxn ang="0">
                            <a:pos x="connsiteX411" y="connsiteY411"/>
                          </a:cxn>
                          <a:cxn ang="0">
                            <a:pos x="connsiteX412" y="connsiteY412"/>
                          </a:cxn>
                          <a:cxn ang="0">
                            <a:pos x="connsiteX413" y="connsiteY413"/>
                          </a:cxn>
                          <a:cxn ang="0">
                            <a:pos x="connsiteX414" y="connsiteY414"/>
                          </a:cxn>
                        </a:cxnLst>
                        <a:rect l="l" t="t" r="r" b="b"/>
                        <a:pathLst>
                          <a:path w="2560895" h="430683" fill="none" extrusionOk="0">
                            <a:moveTo>
                              <a:pt x="1443533" y="261976"/>
                            </a:moveTo>
                            <a:cubicBezTo>
                              <a:pt x="1444992" y="267307"/>
                              <a:pt x="1444784" y="277771"/>
                              <a:pt x="1443533" y="282550"/>
                            </a:cubicBezTo>
                            <a:cubicBezTo>
                              <a:pt x="1444271" y="294706"/>
                              <a:pt x="1442487" y="302352"/>
                              <a:pt x="1443533" y="308953"/>
                            </a:cubicBezTo>
                            <a:cubicBezTo>
                              <a:pt x="1443641" y="318428"/>
                              <a:pt x="1443893" y="327580"/>
                              <a:pt x="1443876" y="337071"/>
                            </a:cubicBezTo>
                            <a:cubicBezTo>
                              <a:pt x="1444142" y="346574"/>
                              <a:pt x="1444218" y="353646"/>
                              <a:pt x="1444219" y="363474"/>
                            </a:cubicBezTo>
                            <a:cubicBezTo>
                              <a:pt x="1450615" y="364295"/>
                              <a:pt x="1457331" y="364918"/>
                              <a:pt x="1464793" y="362446"/>
                            </a:cubicBezTo>
                            <a:cubicBezTo>
                              <a:pt x="1472084" y="361692"/>
                              <a:pt x="1478719" y="359871"/>
                              <a:pt x="1485367" y="355931"/>
                            </a:cubicBezTo>
                            <a:cubicBezTo>
                              <a:pt x="1492627" y="353123"/>
                              <a:pt x="1496583" y="349237"/>
                              <a:pt x="1501140" y="342215"/>
                            </a:cubicBezTo>
                            <a:cubicBezTo>
                              <a:pt x="1505351" y="336866"/>
                              <a:pt x="1507032" y="330330"/>
                              <a:pt x="1507313" y="320269"/>
                            </a:cubicBezTo>
                            <a:cubicBezTo>
                              <a:pt x="1505792" y="301885"/>
                              <a:pt x="1502702" y="290299"/>
                              <a:pt x="1493254" y="278778"/>
                            </a:cubicBezTo>
                            <a:cubicBezTo>
                              <a:pt x="1484091" y="269472"/>
                              <a:pt x="1467477" y="263420"/>
                              <a:pt x="1443533" y="261976"/>
                            </a:cubicBezTo>
                            <a:close/>
                            <a:moveTo>
                              <a:pt x="1949272" y="182423"/>
                            </a:moveTo>
                            <a:cubicBezTo>
                              <a:pt x="1946720" y="195057"/>
                              <a:pt x="1944681" y="206540"/>
                              <a:pt x="1942414" y="213970"/>
                            </a:cubicBezTo>
                            <a:cubicBezTo>
                              <a:pt x="1941382" y="221878"/>
                              <a:pt x="1939907" y="229893"/>
                              <a:pt x="1936928" y="239002"/>
                            </a:cubicBezTo>
                            <a:cubicBezTo>
                              <a:pt x="1934910" y="248226"/>
                              <a:pt x="1932788" y="255662"/>
                              <a:pt x="1932127" y="264376"/>
                            </a:cubicBezTo>
                            <a:cubicBezTo>
                              <a:pt x="1932727" y="273169"/>
                              <a:pt x="1929633" y="285689"/>
                              <a:pt x="1926641" y="296266"/>
                            </a:cubicBezTo>
                            <a:cubicBezTo>
                              <a:pt x="1932320" y="297196"/>
                              <a:pt x="1943463" y="296501"/>
                              <a:pt x="1949272" y="296266"/>
                            </a:cubicBezTo>
                            <a:cubicBezTo>
                              <a:pt x="1954921" y="295863"/>
                              <a:pt x="1960281" y="295926"/>
                              <a:pt x="1965389" y="295923"/>
                            </a:cubicBezTo>
                            <a:cubicBezTo>
                              <a:pt x="1968664" y="296018"/>
                              <a:pt x="1969979" y="296433"/>
                              <a:pt x="1973275" y="295580"/>
                            </a:cubicBezTo>
                            <a:cubicBezTo>
                              <a:pt x="1973446" y="277802"/>
                              <a:pt x="1966966" y="260704"/>
                              <a:pt x="1962988" y="241745"/>
                            </a:cubicBezTo>
                            <a:cubicBezTo>
                              <a:pt x="1957007" y="226387"/>
                              <a:pt x="1951115" y="205091"/>
                              <a:pt x="1949272" y="182423"/>
                            </a:cubicBezTo>
                            <a:close/>
                            <a:moveTo>
                              <a:pt x="520523" y="182423"/>
                            </a:moveTo>
                            <a:cubicBezTo>
                              <a:pt x="519460" y="194272"/>
                              <a:pt x="516696" y="206315"/>
                              <a:pt x="513665" y="213970"/>
                            </a:cubicBezTo>
                            <a:cubicBezTo>
                              <a:pt x="511740" y="223080"/>
                              <a:pt x="511086" y="231506"/>
                              <a:pt x="508178" y="239002"/>
                            </a:cubicBezTo>
                            <a:cubicBezTo>
                              <a:pt x="506835" y="246158"/>
                              <a:pt x="505294" y="255292"/>
                              <a:pt x="503378" y="264376"/>
                            </a:cubicBezTo>
                            <a:cubicBezTo>
                              <a:pt x="502983" y="271377"/>
                              <a:pt x="500517" y="285469"/>
                              <a:pt x="497891" y="296266"/>
                            </a:cubicBezTo>
                            <a:cubicBezTo>
                              <a:pt x="500624" y="297844"/>
                              <a:pt x="509528" y="295274"/>
                              <a:pt x="520523" y="296266"/>
                            </a:cubicBezTo>
                            <a:cubicBezTo>
                              <a:pt x="526532" y="296288"/>
                              <a:pt x="531516" y="295544"/>
                              <a:pt x="536639" y="295923"/>
                            </a:cubicBezTo>
                            <a:cubicBezTo>
                              <a:pt x="538390" y="295978"/>
                              <a:pt x="542882" y="295413"/>
                              <a:pt x="544526" y="295580"/>
                            </a:cubicBezTo>
                            <a:cubicBezTo>
                              <a:pt x="540161" y="278170"/>
                              <a:pt x="537693" y="256240"/>
                              <a:pt x="534239" y="241745"/>
                            </a:cubicBezTo>
                            <a:cubicBezTo>
                              <a:pt x="530570" y="224046"/>
                              <a:pt x="525633" y="204561"/>
                              <a:pt x="520523" y="182423"/>
                            </a:cubicBezTo>
                            <a:close/>
                            <a:moveTo>
                              <a:pt x="1707795" y="157734"/>
                            </a:moveTo>
                            <a:cubicBezTo>
                              <a:pt x="1701002" y="158304"/>
                              <a:pt x="1696382" y="161163"/>
                              <a:pt x="1689964" y="166307"/>
                            </a:cubicBezTo>
                            <a:cubicBezTo>
                              <a:pt x="1684063" y="172879"/>
                              <a:pt x="1677941" y="179668"/>
                              <a:pt x="1674533" y="189281"/>
                            </a:cubicBezTo>
                            <a:cubicBezTo>
                              <a:pt x="1670890" y="199888"/>
                              <a:pt x="1666475" y="209223"/>
                              <a:pt x="1664246" y="222200"/>
                            </a:cubicBezTo>
                            <a:cubicBezTo>
                              <a:pt x="1662726" y="234476"/>
                              <a:pt x="1661257" y="247921"/>
                              <a:pt x="1660474" y="259233"/>
                            </a:cubicBezTo>
                            <a:cubicBezTo>
                              <a:pt x="1659606" y="268940"/>
                              <a:pt x="1662020" y="277732"/>
                              <a:pt x="1663218" y="287008"/>
                            </a:cubicBezTo>
                            <a:cubicBezTo>
                              <a:pt x="1666343" y="297958"/>
                              <a:pt x="1667736" y="305672"/>
                              <a:pt x="1671447" y="314783"/>
                            </a:cubicBezTo>
                            <a:cubicBezTo>
                              <a:pt x="1675912" y="322424"/>
                              <a:pt x="1679137" y="331140"/>
                              <a:pt x="1685163" y="338443"/>
                            </a:cubicBezTo>
                            <a:cubicBezTo>
                              <a:pt x="1691645" y="344442"/>
                              <a:pt x="1696740" y="349237"/>
                              <a:pt x="1705737" y="353873"/>
                            </a:cubicBezTo>
                            <a:cubicBezTo>
                              <a:pt x="1711587" y="357014"/>
                              <a:pt x="1718616" y="355595"/>
                              <a:pt x="1723568" y="350101"/>
                            </a:cubicBezTo>
                            <a:cubicBezTo>
                              <a:pt x="1729059" y="344016"/>
                              <a:pt x="1732801" y="338722"/>
                              <a:pt x="1738313" y="327813"/>
                            </a:cubicBezTo>
                            <a:cubicBezTo>
                              <a:pt x="1741775" y="317426"/>
                              <a:pt x="1746729" y="306704"/>
                              <a:pt x="1748943" y="294209"/>
                            </a:cubicBezTo>
                            <a:cubicBezTo>
                              <a:pt x="1751089" y="280851"/>
                              <a:pt x="1752184" y="267119"/>
                              <a:pt x="1753743" y="256490"/>
                            </a:cubicBezTo>
                            <a:cubicBezTo>
                              <a:pt x="1753159" y="248393"/>
                              <a:pt x="1752739" y="237939"/>
                              <a:pt x="1750657" y="226314"/>
                            </a:cubicBezTo>
                            <a:cubicBezTo>
                              <a:pt x="1748500" y="216888"/>
                              <a:pt x="1745071" y="203637"/>
                              <a:pt x="1741742" y="194082"/>
                            </a:cubicBezTo>
                            <a:cubicBezTo>
                              <a:pt x="1737364" y="184412"/>
                              <a:pt x="1733701" y="175734"/>
                              <a:pt x="1727340" y="168364"/>
                            </a:cubicBezTo>
                            <a:cubicBezTo>
                              <a:pt x="1720624" y="160824"/>
                              <a:pt x="1715888" y="158706"/>
                              <a:pt x="1707795" y="157734"/>
                            </a:cubicBezTo>
                            <a:close/>
                            <a:moveTo>
                              <a:pt x="2426665" y="150876"/>
                            </a:moveTo>
                            <a:cubicBezTo>
                              <a:pt x="2427345" y="153191"/>
                              <a:pt x="2427106" y="159689"/>
                              <a:pt x="2427694" y="171450"/>
                            </a:cubicBezTo>
                            <a:cubicBezTo>
                              <a:pt x="2426703" y="181631"/>
                              <a:pt x="2427065" y="192885"/>
                              <a:pt x="2428037" y="208484"/>
                            </a:cubicBezTo>
                            <a:cubicBezTo>
                              <a:pt x="2428593" y="230414"/>
                              <a:pt x="2428815" y="246410"/>
                              <a:pt x="2428037" y="253404"/>
                            </a:cubicBezTo>
                            <a:cubicBezTo>
                              <a:pt x="2427040" y="269881"/>
                              <a:pt x="2429078" y="285492"/>
                              <a:pt x="2428037" y="296609"/>
                            </a:cubicBezTo>
                            <a:cubicBezTo>
                              <a:pt x="2430651" y="309686"/>
                              <a:pt x="2429706" y="313520"/>
                              <a:pt x="2428037" y="328842"/>
                            </a:cubicBezTo>
                            <a:cubicBezTo>
                              <a:pt x="2428010" y="337218"/>
                              <a:pt x="2428300" y="341587"/>
                              <a:pt x="2428723" y="341529"/>
                            </a:cubicBezTo>
                            <a:cubicBezTo>
                              <a:pt x="2444213" y="340641"/>
                              <a:pt x="2453670" y="337019"/>
                              <a:pt x="2464384" y="329184"/>
                            </a:cubicBezTo>
                            <a:cubicBezTo>
                              <a:pt x="2474654" y="322024"/>
                              <a:pt x="2481386" y="315402"/>
                              <a:pt x="2485644" y="305181"/>
                            </a:cubicBezTo>
                            <a:cubicBezTo>
                              <a:pt x="2492244" y="296401"/>
                              <a:pt x="2494694" y="285473"/>
                              <a:pt x="2495931" y="275349"/>
                            </a:cubicBezTo>
                            <a:cubicBezTo>
                              <a:pt x="2497508" y="264672"/>
                              <a:pt x="2497018" y="254125"/>
                              <a:pt x="2497989" y="244831"/>
                            </a:cubicBezTo>
                            <a:cubicBezTo>
                              <a:pt x="2499279" y="237210"/>
                              <a:pt x="2496852" y="227285"/>
                              <a:pt x="2495588" y="218428"/>
                            </a:cubicBezTo>
                            <a:cubicBezTo>
                              <a:pt x="2493386" y="208892"/>
                              <a:pt x="2492203" y="199952"/>
                              <a:pt x="2485644" y="189967"/>
                            </a:cubicBezTo>
                            <a:cubicBezTo>
                              <a:pt x="2479923" y="180934"/>
                              <a:pt x="2473442" y="174558"/>
                              <a:pt x="2464042" y="165278"/>
                            </a:cubicBezTo>
                            <a:cubicBezTo>
                              <a:pt x="2454764" y="156947"/>
                              <a:pt x="2442798" y="152433"/>
                              <a:pt x="2426665" y="150876"/>
                            </a:cubicBezTo>
                            <a:close/>
                            <a:moveTo>
                              <a:pt x="740741" y="150876"/>
                            </a:moveTo>
                            <a:cubicBezTo>
                              <a:pt x="741212" y="154225"/>
                              <a:pt x="741729" y="161037"/>
                              <a:pt x="741769" y="171450"/>
                            </a:cubicBezTo>
                            <a:cubicBezTo>
                              <a:pt x="741827" y="181965"/>
                              <a:pt x="744015" y="195040"/>
                              <a:pt x="742112" y="208484"/>
                            </a:cubicBezTo>
                            <a:cubicBezTo>
                              <a:pt x="740297" y="218804"/>
                              <a:pt x="743817" y="231667"/>
                              <a:pt x="742112" y="253404"/>
                            </a:cubicBezTo>
                            <a:cubicBezTo>
                              <a:pt x="743083" y="271073"/>
                              <a:pt x="739559" y="291136"/>
                              <a:pt x="742112" y="296609"/>
                            </a:cubicBezTo>
                            <a:cubicBezTo>
                              <a:pt x="740764" y="299944"/>
                              <a:pt x="744607" y="318909"/>
                              <a:pt x="742112" y="328842"/>
                            </a:cubicBezTo>
                            <a:cubicBezTo>
                              <a:pt x="742049" y="337278"/>
                              <a:pt x="742357" y="341516"/>
                              <a:pt x="742798" y="341529"/>
                            </a:cubicBezTo>
                            <a:cubicBezTo>
                              <a:pt x="755653" y="339007"/>
                              <a:pt x="770420" y="334236"/>
                              <a:pt x="778459" y="329184"/>
                            </a:cubicBezTo>
                            <a:cubicBezTo>
                              <a:pt x="786249" y="320883"/>
                              <a:pt x="795008" y="315630"/>
                              <a:pt x="799719" y="305181"/>
                            </a:cubicBezTo>
                            <a:cubicBezTo>
                              <a:pt x="802962" y="297119"/>
                              <a:pt x="808438" y="284778"/>
                              <a:pt x="810006" y="275349"/>
                            </a:cubicBezTo>
                            <a:cubicBezTo>
                              <a:pt x="812629" y="264366"/>
                              <a:pt x="811104" y="255473"/>
                              <a:pt x="812064" y="244831"/>
                            </a:cubicBezTo>
                            <a:cubicBezTo>
                              <a:pt x="812723" y="237559"/>
                              <a:pt x="810991" y="228177"/>
                              <a:pt x="809663" y="218428"/>
                            </a:cubicBezTo>
                            <a:cubicBezTo>
                              <a:pt x="808067" y="208053"/>
                              <a:pt x="805047" y="200654"/>
                              <a:pt x="799719" y="189967"/>
                            </a:cubicBezTo>
                            <a:cubicBezTo>
                              <a:pt x="793049" y="180625"/>
                              <a:pt x="786772" y="172424"/>
                              <a:pt x="778116" y="165278"/>
                            </a:cubicBezTo>
                            <a:cubicBezTo>
                              <a:pt x="769558" y="157019"/>
                              <a:pt x="755943" y="152616"/>
                              <a:pt x="740741" y="150876"/>
                            </a:cubicBezTo>
                            <a:close/>
                            <a:moveTo>
                              <a:pt x="2180463" y="147705"/>
                            </a:moveTo>
                            <a:cubicBezTo>
                              <a:pt x="2176864" y="147180"/>
                              <a:pt x="2172905" y="147950"/>
                              <a:pt x="2168804" y="148819"/>
                            </a:cubicBezTo>
                            <a:cubicBezTo>
                              <a:pt x="2167981" y="156536"/>
                              <a:pt x="2167335" y="162964"/>
                              <a:pt x="2168119" y="173508"/>
                            </a:cubicBezTo>
                            <a:cubicBezTo>
                              <a:pt x="2168449" y="182413"/>
                              <a:pt x="2169162" y="195126"/>
                              <a:pt x="2168462" y="205397"/>
                            </a:cubicBezTo>
                            <a:cubicBezTo>
                              <a:pt x="2168890" y="216905"/>
                              <a:pt x="2169823" y="226872"/>
                              <a:pt x="2169147" y="238316"/>
                            </a:cubicBezTo>
                            <a:cubicBezTo>
                              <a:pt x="2168245" y="248131"/>
                              <a:pt x="2169514" y="258191"/>
                              <a:pt x="2169490" y="266091"/>
                            </a:cubicBezTo>
                            <a:cubicBezTo>
                              <a:pt x="2188652" y="265326"/>
                              <a:pt x="2204204" y="257240"/>
                              <a:pt x="2210638" y="245174"/>
                            </a:cubicBezTo>
                            <a:cubicBezTo>
                              <a:pt x="2218879" y="233178"/>
                              <a:pt x="2221941" y="218220"/>
                              <a:pt x="2220240" y="200940"/>
                            </a:cubicBezTo>
                            <a:cubicBezTo>
                              <a:pt x="2220107" y="194042"/>
                              <a:pt x="2219212" y="187555"/>
                              <a:pt x="2216810" y="180023"/>
                            </a:cubicBezTo>
                            <a:cubicBezTo>
                              <a:pt x="2215206" y="173511"/>
                              <a:pt x="2210761" y="166530"/>
                              <a:pt x="2206866" y="161506"/>
                            </a:cubicBezTo>
                            <a:cubicBezTo>
                              <a:pt x="2202805" y="155931"/>
                              <a:pt x="2196871" y="153320"/>
                              <a:pt x="2190750" y="149848"/>
                            </a:cubicBezTo>
                            <a:cubicBezTo>
                              <a:pt x="2187539" y="148665"/>
                              <a:pt x="2184181" y="147964"/>
                              <a:pt x="2180463" y="147705"/>
                            </a:cubicBezTo>
                            <a:close/>
                            <a:moveTo>
                              <a:pt x="1199388" y="147705"/>
                            </a:moveTo>
                            <a:cubicBezTo>
                              <a:pt x="1195564" y="147631"/>
                              <a:pt x="1192096" y="148212"/>
                              <a:pt x="1187730" y="148819"/>
                            </a:cubicBezTo>
                            <a:cubicBezTo>
                              <a:pt x="1187431" y="156638"/>
                              <a:pt x="1187244" y="163325"/>
                              <a:pt x="1187044" y="173508"/>
                            </a:cubicBezTo>
                            <a:cubicBezTo>
                              <a:pt x="1186278" y="183787"/>
                              <a:pt x="1187973" y="194971"/>
                              <a:pt x="1187387" y="205397"/>
                            </a:cubicBezTo>
                            <a:cubicBezTo>
                              <a:pt x="1186459" y="215974"/>
                              <a:pt x="1188228" y="229514"/>
                              <a:pt x="1188073" y="238316"/>
                            </a:cubicBezTo>
                            <a:cubicBezTo>
                              <a:pt x="1187090" y="249232"/>
                              <a:pt x="1189509" y="258494"/>
                              <a:pt x="1188416" y="266091"/>
                            </a:cubicBezTo>
                            <a:cubicBezTo>
                              <a:pt x="1207903" y="264377"/>
                              <a:pt x="1222408" y="257287"/>
                              <a:pt x="1229564" y="245174"/>
                            </a:cubicBezTo>
                            <a:cubicBezTo>
                              <a:pt x="1237742" y="234512"/>
                              <a:pt x="1239811" y="219300"/>
                              <a:pt x="1239165" y="200940"/>
                            </a:cubicBezTo>
                            <a:cubicBezTo>
                              <a:pt x="1239667" y="193297"/>
                              <a:pt x="1237928" y="188136"/>
                              <a:pt x="1235736" y="180023"/>
                            </a:cubicBezTo>
                            <a:cubicBezTo>
                              <a:pt x="1232728" y="172448"/>
                              <a:pt x="1229157" y="166070"/>
                              <a:pt x="1225792" y="161506"/>
                            </a:cubicBezTo>
                            <a:cubicBezTo>
                              <a:pt x="1220919" y="156634"/>
                              <a:pt x="1216674" y="151712"/>
                              <a:pt x="1209675" y="149848"/>
                            </a:cubicBezTo>
                            <a:cubicBezTo>
                              <a:pt x="1206629" y="148693"/>
                              <a:pt x="1203259" y="147763"/>
                              <a:pt x="1199388" y="147705"/>
                            </a:cubicBezTo>
                            <a:close/>
                            <a:moveTo>
                              <a:pt x="1453563" y="140418"/>
                            </a:moveTo>
                            <a:cubicBezTo>
                              <a:pt x="1448888" y="140687"/>
                              <a:pt x="1444866" y="140366"/>
                              <a:pt x="1440790" y="140589"/>
                            </a:cubicBezTo>
                            <a:cubicBezTo>
                              <a:pt x="1440613" y="150423"/>
                              <a:pt x="1440872" y="160820"/>
                              <a:pt x="1441133" y="172136"/>
                            </a:cubicBezTo>
                            <a:cubicBezTo>
                              <a:pt x="1441321" y="182253"/>
                              <a:pt x="1441497" y="192466"/>
                              <a:pt x="1442162" y="201626"/>
                            </a:cubicBezTo>
                            <a:cubicBezTo>
                              <a:pt x="1451883" y="202986"/>
                              <a:pt x="1460073" y="202802"/>
                              <a:pt x="1468222" y="200254"/>
                            </a:cubicBezTo>
                            <a:cubicBezTo>
                              <a:pt x="1475441" y="198271"/>
                              <a:pt x="1482971" y="194312"/>
                              <a:pt x="1487767" y="188252"/>
                            </a:cubicBezTo>
                            <a:cubicBezTo>
                              <a:pt x="1492923" y="183326"/>
                              <a:pt x="1495858" y="177128"/>
                              <a:pt x="1495311" y="170422"/>
                            </a:cubicBezTo>
                            <a:cubicBezTo>
                              <a:pt x="1495191" y="163535"/>
                              <a:pt x="1493051" y="157499"/>
                              <a:pt x="1485367" y="152248"/>
                            </a:cubicBezTo>
                            <a:cubicBezTo>
                              <a:pt x="1480503" y="147039"/>
                              <a:pt x="1473060" y="145366"/>
                              <a:pt x="1465822" y="142647"/>
                            </a:cubicBezTo>
                            <a:cubicBezTo>
                              <a:pt x="1461014" y="141382"/>
                              <a:pt x="1457688" y="140941"/>
                              <a:pt x="1453563" y="140418"/>
                            </a:cubicBezTo>
                            <a:close/>
                            <a:moveTo>
                              <a:pt x="1066648" y="88469"/>
                            </a:moveTo>
                            <a:cubicBezTo>
                              <a:pt x="1068843" y="91488"/>
                              <a:pt x="1069838" y="96038"/>
                              <a:pt x="1070763" y="101842"/>
                            </a:cubicBezTo>
                            <a:cubicBezTo>
                              <a:pt x="1072520" y="108206"/>
                              <a:pt x="1072209" y="113454"/>
                              <a:pt x="1072477" y="120358"/>
                            </a:cubicBezTo>
                            <a:cubicBezTo>
                              <a:pt x="1072612" y="126827"/>
                              <a:pt x="1072235" y="132689"/>
                              <a:pt x="1072134" y="139904"/>
                            </a:cubicBezTo>
                            <a:cubicBezTo>
                              <a:pt x="1072005" y="146692"/>
                              <a:pt x="1070996" y="151588"/>
                              <a:pt x="1069391" y="155677"/>
                            </a:cubicBezTo>
                            <a:cubicBezTo>
                              <a:pt x="1062129" y="155557"/>
                              <a:pt x="1054383" y="155420"/>
                              <a:pt x="1046760" y="155334"/>
                            </a:cubicBezTo>
                            <a:cubicBezTo>
                              <a:pt x="1038414" y="155660"/>
                              <a:pt x="1029805" y="154564"/>
                              <a:pt x="1022071" y="154991"/>
                            </a:cubicBezTo>
                            <a:cubicBezTo>
                              <a:pt x="1011880" y="153543"/>
                              <a:pt x="1002455" y="156862"/>
                              <a:pt x="998411" y="154991"/>
                            </a:cubicBezTo>
                            <a:cubicBezTo>
                              <a:pt x="991314" y="155526"/>
                              <a:pt x="984322" y="155486"/>
                              <a:pt x="978865" y="155677"/>
                            </a:cubicBezTo>
                            <a:cubicBezTo>
                              <a:pt x="977217" y="165829"/>
                              <a:pt x="978049" y="174906"/>
                              <a:pt x="977837" y="182766"/>
                            </a:cubicBezTo>
                            <a:cubicBezTo>
                              <a:pt x="978551" y="190225"/>
                              <a:pt x="977674" y="200023"/>
                              <a:pt x="978865" y="210541"/>
                            </a:cubicBezTo>
                            <a:cubicBezTo>
                              <a:pt x="981135" y="211221"/>
                              <a:pt x="986086" y="211892"/>
                              <a:pt x="994639" y="212255"/>
                            </a:cubicBezTo>
                            <a:cubicBezTo>
                              <a:pt x="1003372" y="211989"/>
                              <a:pt x="1011537" y="211541"/>
                              <a:pt x="1023100" y="212598"/>
                            </a:cubicBezTo>
                            <a:cubicBezTo>
                              <a:pt x="1029440" y="213001"/>
                              <a:pt x="1039606" y="210480"/>
                              <a:pt x="1051560" y="212598"/>
                            </a:cubicBezTo>
                            <a:cubicBezTo>
                              <a:pt x="1060209" y="212841"/>
                              <a:pt x="1065806" y="212818"/>
                              <a:pt x="1067334" y="213284"/>
                            </a:cubicBezTo>
                            <a:cubicBezTo>
                              <a:pt x="1068875" y="225240"/>
                              <a:pt x="1071195" y="235584"/>
                              <a:pt x="1071106" y="248260"/>
                            </a:cubicBezTo>
                            <a:cubicBezTo>
                              <a:pt x="1071376" y="259800"/>
                              <a:pt x="1068277" y="272955"/>
                              <a:pt x="1068019" y="280493"/>
                            </a:cubicBezTo>
                            <a:cubicBezTo>
                              <a:pt x="1046715" y="280596"/>
                              <a:pt x="1032918" y="280934"/>
                              <a:pt x="1019328" y="280836"/>
                            </a:cubicBezTo>
                            <a:cubicBezTo>
                              <a:pt x="1006569" y="278917"/>
                              <a:pt x="993159" y="280568"/>
                              <a:pt x="978865" y="281864"/>
                            </a:cubicBezTo>
                            <a:cubicBezTo>
                              <a:pt x="977985" y="299628"/>
                              <a:pt x="977273" y="313048"/>
                              <a:pt x="978523" y="324727"/>
                            </a:cubicBezTo>
                            <a:cubicBezTo>
                              <a:pt x="979785" y="336249"/>
                              <a:pt x="979082" y="345674"/>
                              <a:pt x="978865" y="351816"/>
                            </a:cubicBezTo>
                            <a:cubicBezTo>
                              <a:pt x="987677" y="353848"/>
                              <a:pt x="994727" y="353760"/>
                              <a:pt x="1002526" y="351816"/>
                            </a:cubicBezTo>
                            <a:cubicBezTo>
                              <a:pt x="1011764" y="352091"/>
                              <a:pt x="1015250" y="352009"/>
                              <a:pt x="1024128" y="351816"/>
                            </a:cubicBezTo>
                            <a:cubicBezTo>
                              <a:pt x="1031751" y="352103"/>
                              <a:pt x="1039753" y="351346"/>
                              <a:pt x="1046417" y="352159"/>
                            </a:cubicBezTo>
                            <a:cubicBezTo>
                              <a:pt x="1053590" y="351188"/>
                              <a:pt x="1063028" y="353481"/>
                              <a:pt x="1072134" y="352502"/>
                            </a:cubicBezTo>
                            <a:cubicBezTo>
                              <a:pt x="1074247" y="356044"/>
                              <a:pt x="1076467" y="360069"/>
                              <a:pt x="1076935" y="366561"/>
                            </a:cubicBezTo>
                            <a:cubicBezTo>
                              <a:pt x="1077842" y="372281"/>
                              <a:pt x="1079215" y="378559"/>
                              <a:pt x="1077964" y="385763"/>
                            </a:cubicBezTo>
                            <a:cubicBezTo>
                              <a:pt x="1076698" y="392563"/>
                              <a:pt x="1078054" y="398046"/>
                              <a:pt x="1076249" y="404965"/>
                            </a:cubicBezTo>
                            <a:cubicBezTo>
                              <a:pt x="1074694" y="410863"/>
                              <a:pt x="1073763" y="415143"/>
                              <a:pt x="1072134" y="419024"/>
                            </a:cubicBezTo>
                            <a:cubicBezTo>
                              <a:pt x="1052123" y="421387"/>
                              <a:pt x="1037551" y="418451"/>
                              <a:pt x="1032015" y="419024"/>
                            </a:cubicBezTo>
                            <a:cubicBezTo>
                              <a:pt x="1024116" y="421597"/>
                              <a:pt x="1009432" y="417387"/>
                              <a:pt x="990524" y="419024"/>
                            </a:cubicBezTo>
                            <a:cubicBezTo>
                              <a:pt x="978559" y="417412"/>
                              <a:pt x="961066" y="416191"/>
                              <a:pt x="950748" y="419024"/>
                            </a:cubicBezTo>
                            <a:cubicBezTo>
                              <a:pt x="934774" y="418039"/>
                              <a:pt x="928722" y="416211"/>
                              <a:pt x="915086" y="419024"/>
                            </a:cubicBezTo>
                            <a:cubicBezTo>
                              <a:pt x="918642" y="398223"/>
                              <a:pt x="915381" y="370924"/>
                              <a:pt x="914743" y="341529"/>
                            </a:cubicBezTo>
                            <a:cubicBezTo>
                              <a:pt x="912595" y="317825"/>
                              <a:pt x="914350" y="278947"/>
                              <a:pt x="914400" y="253746"/>
                            </a:cubicBezTo>
                            <a:cubicBezTo>
                              <a:pt x="909454" y="222846"/>
                              <a:pt x="914549" y="192955"/>
                              <a:pt x="914743" y="166307"/>
                            </a:cubicBezTo>
                            <a:cubicBezTo>
                              <a:pt x="914287" y="136288"/>
                              <a:pt x="914861" y="110486"/>
                              <a:pt x="915772" y="89840"/>
                            </a:cubicBezTo>
                            <a:cubicBezTo>
                              <a:pt x="927362" y="89779"/>
                              <a:pt x="939601" y="88485"/>
                              <a:pt x="945604" y="89840"/>
                            </a:cubicBezTo>
                            <a:cubicBezTo>
                              <a:pt x="962268" y="87364"/>
                              <a:pt x="980832" y="90259"/>
                              <a:pt x="985038" y="89497"/>
                            </a:cubicBezTo>
                            <a:cubicBezTo>
                              <a:pt x="1005317" y="86774"/>
                              <a:pt x="1016308" y="89598"/>
                              <a:pt x="1027557" y="88811"/>
                            </a:cubicBezTo>
                            <a:cubicBezTo>
                              <a:pt x="1045344" y="87636"/>
                              <a:pt x="1057308" y="87821"/>
                              <a:pt x="1066648" y="88469"/>
                            </a:cubicBezTo>
                            <a:close/>
                            <a:moveTo>
                              <a:pt x="371323" y="88469"/>
                            </a:moveTo>
                            <a:cubicBezTo>
                              <a:pt x="372926" y="91870"/>
                              <a:pt x="373988" y="95746"/>
                              <a:pt x="375438" y="101842"/>
                            </a:cubicBezTo>
                            <a:cubicBezTo>
                              <a:pt x="376175" y="106522"/>
                              <a:pt x="376325" y="113749"/>
                              <a:pt x="377152" y="120358"/>
                            </a:cubicBezTo>
                            <a:cubicBezTo>
                              <a:pt x="376607" y="127307"/>
                              <a:pt x="377893" y="133689"/>
                              <a:pt x="376809" y="139904"/>
                            </a:cubicBezTo>
                            <a:cubicBezTo>
                              <a:pt x="375949" y="146696"/>
                              <a:pt x="375624" y="151230"/>
                              <a:pt x="374066" y="155677"/>
                            </a:cubicBezTo>
                            <a:cubicBezTo>
                              <a:pt x="366833" y="155648"/>
                              <a:pt x="359139" y="155107"/>
                              <a:pt x="351435" y="155334"/>
                            </a:cubicBezTo>
                            <a:cubicBezTo>
                              <a:pt x="343025" y="153703"/>
                              <a:pt x="335409" y="155256"/>
                              <a:pt x="326746" y="154991"/>
                            </a:cubicBezTo>
                            <a:cubicBezTo>
                              <a:pt x="320960" y="155773"/>
                              <a:pt x="311806" y="154632"/>
                              <a:pt x="303086" y="154991"/>
                            </a:cubicBezTo>
                            <a:cubicBezTo>
                              <a:pt x="295462" y="154706"/>
                              <a:pt x="289334" y="154582"/>
                              <a:pt x="283540" y="155677"/>
                            </a:cubicBezTo>
                            <a:cubicBezTo>
                              <a:pt x="283106" y="164172"/>
                              <a:pt x="283727" y="174000"/>
                              <a:pt x="282512" y="182766"/>
                            </a:cubicBezTo>
                            <a:cubicBezTo>
                              <a:pt x="282707" y="192367"/>
                              <a:pt x="284195" y="200923"/>
                              <a:pt x="283540" y="210541"/>
                            </a:cubicBezTo>
                            <a:cubicBezTo>
                              <a:pt x="285277" y="211063"/>
                              <a:pt x="290770" y="212964"/>
                              <a:pt x="299314" y="212255"/>
                            </a:cubicBezTo>
                            <a:cubicBezTo>
                              <a:pt x="307969" y="213948"/>
                              <a:pt x="318427" y="213055"/>
                              <a:pt x="327775" y="212598"/>
                            </a:cubicBezTo>
                            <a:cubicBezTo>
                              <a:pt x="334753" y="210340"/>
                              <a:pt x="353107" y="214056"/>
                              <a:pt x="356235" y="212598"/>
                            </a:cubicBezTo>
                            <a:cubicBezTo>
                              <a:pt x="365226" y="212524"/>
                              <a:pt x="370288" y="212775"/>
                              <a:pt x="372009" y="213284"/>
                            </a:cubicBezTo>
                            <a:cubicBezTo>
                              <a:pt x="375155" y="224517"/>
                              <a:pt x="377115" y="234931"/>
                              <a:pt x="375781" y="248260"/>
                            </a:cubicBezTo>
                            <a:cubicBezTo>
                              <a:pt x="374232" y="259793"/>
                              <a:pt x="375392" y="271077"/>
                              <a:pt x="372694" y="280493"/>
                            </a:cubicBezTo>
                            <a:cubicBezTo>
                              <a:pt x="351490" y="281098"/>
                              <a:pt x="337481" y="280573"/>
                              <a:pt x="324003" y="280836"/>
                            </a:cubicBezTo>
                            <a:cubicBezTo>
                              <a:pt x="308502" y="279618"/>
                              <a:pt x="297141" y="280797"/>
                              <a:pt x="283540" y="281864"/>
                            </a:cubicBezTo>
                            <a:cubicBezTo>
                              <a:pt x="283643" y="298760"/>
                              <a:pt x="282979" y="312776"/>
                              <a:pt x="283198" y="324727"/>
                            </a:cubicBezTo>
                            <a:cubicBezTo>
                              <a:pt x="283948" y="335321"/>
                              <a:pt x="283017" y="345678"/>
                              <a:pt x="283540" y="351816"/>
                            </a:cubicBezTo>
                            <a:cubicBezTo>
                              <a:pt x="293096" y="351092"/>
                              <a:pt x="301611" y="351724"/>
                              <a:pt x="307201" y="351816"/>
                            </a:cubicBezTo>
                            <a:cubicBezTo>
                              <a:pt x="317177" y="353530"/>
                              <a:pt x="319464" y="353335"/>
                              <a:pt x="328803" y="351816"/>
                            </a:cubicBezTo>
                            <a:cubicBezTo>
                              <a:pt x="336111" y="350349"/>
                              <a:pt x="343318" y="351426"/>
                              <a:pt x="351092" y="352159"/>
                            </a:cubicBezTo>
                            <a:cubicBezTo>
                              <a:pt x="358853" y="353286"/>
                              <a:pt x="366403" y="352349"/>
                              <a:pt x="376809" y="352502"/>
                            </a:cubicBezTo>
                            <a:cubicBezTo>
                              <a:pt x="379474" y="355718"/>
                              <a:pt x="380134" y="360715"/>
                              <a:pt x="381610" y="366561"/>
                            </a:cubicBezTo>
                            <a:cubicBezTo>
                              <a:pt x="381541" y="372492"/>
                              <a:pt x="382447" y="379726"/>
                              <a:pt x="382639" y="385763"/>
                            </a:cubicBezTo>
                            <a:cubicBezTo>
                              <a:pt x="381532" y="392918"/>
                              <a:pt x="382692" y="398091"/>
                              <a:pt x="380924" y="404965"/>
                            </a:cubicBezTo>
                            <a:cubicBezTo>
                              <a:pt x="380059" y="410671"/>
                              <a:pt x="378909" y="415652"/>
                              <a:pt x="376809" y="419024"/>
                            </a:cubicBezTo>
                            <a:cubicBezTo>
                              <a:pt x="369656" y="416899"/>
                              <a:pt x="353090" y="420729"/>
                              <a:pt x="336690" y="419024"/>
                            </a:cubicBezTo>
                            <a:cubicBezTo>
                              <a:pt x="327043" y="418571"/>
                              <a:pt x="308966" y="419465"/>
                              <a:pt x="295199" y="419024"/>
                            </a:cubicBezTo>
                            <a:cubicBezTo>
                              <a:pt x="276701" y="421194"/>
                              <a:pt x="270203" y="415476"/>
                              <a:pt x="255423" y="419024"/>
                            </a:cubicBezTo>
                            <a:cubicBezTo>
                              <a:pt x="248871" y="417885"/>
                              <a:pt x="223603" y="421084"/>
                              <a:pt x="219761" y="419024"/>
                            </a:cubicBezTo>
                            <a:cubicBezTo>
                              <a:pt x="218520" y="395281"/>
                              <a:pt x="217262" y="372020"/>
                              <a:pt x="219418" y="341529"/>
                            </a:cubicBezTo>
                            <a:cubicBezTo>
                              <a:pt x="214062" y="313367"/>
                              <a:pt x="218175" y="288182"/>
                              <a:pt x="219075" y="253746"/>
                            </a:cubicBezTo>
                            <a:cubicBezTo>
                              <a:pt x="215779" y="227752"/>
                              <a:pt x="215500" y="197067"/>
                              <a:pt x="219418" y="166307"/>
                            </a:cubicBezTo>
                            <a:cubicBezTo>
                              <a:pt x="219235" y="138758"/>
                              <a:pt x="222263" y="111729"/>
                              <a:pt x="220447" y="89840"/>
                            </a:cubicBezTo>
                            <a:cubicBezTo>
                              <a:pt x="225003" y="88123"/>
                              <a:pt x="244461" y="91908"/>
                              <a:pt x="250279" y="89840"/>
                            </a:cubicBezTo>
                            <a:cubicBezTo>
                              <a:pt x="257358" y="86946"/>
                              <a:pt x="278377" y="90800"/>
                              <a:pt x="289713" y="89497"/>
                            </a:cubicBezTo>
                            <a:cubicBezTo>
                              <a:pt x="297119" y="90903"/>
                              <a:pt x="325483" y="89803"/>
                              <a:pt x="332232" y="88811"/>
                            </a:cubicBezTo>
                            <a:cubicBezTo>
                              <a:pt x="350935" y="90084"/>
                              <a:pt x="364836" y="90005"/>
                              <a:pt x="371323" y="88469"/>
                            </a:cubicBezTo>
                            <a:close/>
                            <a:moveTo>
                              <a:pt x="2167604" y="83668"/>
                            </a:moveTo>
                            <a:cubicBezTo>
                              <a:pt x="2175035" y="83724"/>
                              <a:pt x="2184499" y="83217"/>
                              <a:pt x="2192122" y="83668"/>
                            </a:cubicBezTo>
                            <a:cubicBezTo>
                              <a:pt x="2209008" y="84881"/>
                              <a:pt x="2220722" y="89255"/>
                              <a:pt x="2234298" y="93955"/>
                            </a:cubicBezTo>
                            <a:cubicBezTo>
                              <a:pt x="2247503" y="101106"/>
                              <a:pt x="2258820" y="108961"/>
                              <a:pt x="2266188" y="117615"/>
                            </a:cubicBezTo>
                            <a:cubicBezTo>
                              <a:pt x="2276800" y="127916"/>
                              <a:pt x="2281392" y="138602"/>
                              <a:pt x="2286076" y="151905"/>
                            </a:cubicBezTo>
                            <a:cubicBezTo>
                              <a:pt x="2289071" y="166459"/>
                              <a:pt x="2290566" y="177550"/>
                              <a:pt x="2292934" y="194082"/>
                            </a:cubicBezTo>
                            <a:cubicBezTo>
                              <a:pt x="2293608" y="209966"/>
                              <a:pt x="2293031" y="227331"/>
                              <a:pt x="2286076" y="242774"/>
                            </a:cubicBezTo>
                            <a:cubicBezTo>
                              <a:pt x="2284400" y="258885"/>
                              <a:pt x="2274772" y="273863"/>
                              <a:pt x="2264817" y="286665"/>
                            </a:cubicBezTo>
                            <a:cubicBezTo>
                              <a:pt x="2272252" y="302154"/>
                              <a:pt x="2276993" y="313477"/>
                              <a:pt x="2280247" y="323355"/>
                            </a:cubicBezTo>
                            <a:cubicBezTo>
                              <a:pt x="2284591" y="333348"/>
                              <a:pt x="2287272" y="342355"/>
                              <a:pt x="2292934" y="351816"/>
                            </a:cubicBezTo>
                            <a:cubicBezTo>
                              <a:pt x="2295754" y="359331"/>
                              <a:pt x="2301927" y="368971"/>
                              <a:pt x="2305965" y="380619"/>
                            </a:cubicBezTo>
                            <a:cubicBezTo>
                              <a:pt x="2310620" y="390460"/>
                              <a:pt x="2316099" y="404888"/>
                              <a:pt x="2322424" y="418338"/>
                            </a:cubicBezTo>
                            <a:cubicBezTo>
                              <a:pt x="2320045" y="420939"/>
                              <a:pt x="2313919" y="421324"/>
                              <a:pt x="2306650" y="423482"/>
                            </a:cubicBezTo>
                            <a:cubicBezTo>
                              <a:pt x="2299993" y="424410"/>
                              <a:pt x="2291864" y="425439"/>
                              <a:pt x="2284019" y="425196"/>
                            </a:cubicBezTo>
                            <a:cubicBezTo>
                              <a:pt x="2275913" y="425847"/>
                              <a:pt x="2267718" y="424084"/>
                              <a:pt x="2260016" y="423825"/>
                            </a:cubicBezTo>
                            <a:cubicBezTo>
                              <a:pt x="2252641" y="422773"/>
                              <a:pt x="2247144" y="421405"/>
                              <a:pt x="2244928" y="419024"/>
                            </a:cubicBezTo>
                            <a:cubicBezTo>
                              <a:pt x="2241818" y="409521"/>
                              <a:pt x="2238930" y="402844"/>
                              <a:pt x="2236356" y="396393"/>
                            </a:cubicBezTo>
                            <a:cubicBezTo>
                              <a:pt x="2233309" y="390832"/>
                              <a:pt x="2231383" y="383059"/>
                              <a:pt x="2228469" y="377533"/>
                            </a:cubicBezTo>
                            <a:cubicBezTo>
                              <a:pt x="2226888" y="371230"/>
                              <a:pt x="2222633" y="364062"/>
                              <a:pt x="2218868" y="354216"/>
                            </a:cubicBezTo>
                            <a:cubicBezTo>
                              <a:pt x="2215713" y="345519"/>
                              <a:pt x="2210771" y="332166"/>
                              <a:pt x="2204466" y="318897"/>
                            </a:cubicBezTo>
                            <a:cubicBezTo>
                              <a:pt x="2202447" y="319112"/>
                              <a:pt x="2198295" y="321222"/>
                              <a:pt x="2192808" y="323012"/>
                            </a:cubicBezTo>
                            <a:cubicBezTo>
                              <a:pt x="2187879" y="325826"/>
                              <a:pt x="2179896" y="326984"/>
                              <a:pt x="2171548" y="328499"/>
                            </a:cubicBezTo>
                            <a:cubicBezTo>
                              <a:pt x="2172671" y="345233"/>
                              <a:pt x="2172950" y="357424"/>
                              <a:pt x="2172919" y="364503"/>
                            </a:cubicBezTo>
                            <a:cubicBezTo>
                              <a:pt x="2172516" y="372256"/>
                              <a:pt x="2173652" y="379586"/>
                              <a:pt x="2173948" y="384391"/>
                            </a:cubicBezTo>
                            <a:cubicBezTo>
                              <a:pt x="2173493" y="389790"/>
                              <a:pt x="2174183" y="394632"/>
                              <a:pt x="2174977" y="398793"/>
                            </a:cubicBezTo>
                            <a:cubicBezTo>
                              <a:pt x="2175702" y="403355"/>
                              <a:pt x="2176047" y="409585"/>
                              <a:pt x="2175662" y="417653"/>
                            </a:cubicBezTo>
                            <a:cubicBezTo>
                              <a:pt x="2171521" y="419877"/>
                              <a:pt x="2167234" y="421081"/>
                              <a:pt x="2160232" y="422453"/>
                            </a:cubicBezTo>
                            <a:cubicBezTo>
                              <a:pt x="2154002" y="422818"/>
                              <a:pt x="2147898" y="423819"/>
                              <a:pt x="2141373" y="423825"/>
                            </a:cubicBezTo>
                            <a:cubicBezTo>
                              <a:pt x="2128028" y="425495"/>
                              <a:pt x="2116542" y="422348"/>
                              <a:pt x="2108454" y="418338"/>
                            </a:cubicBezTo>
                            <a:cubicBezTo>
                              <a:pt x="2106358" y="369673"/>
                              <a:pt x="2107352" y="320026"/>
                              <a:pt x="2105368" y="271577"/>
                            </a:cubicBezTo>
                            <a:cubicBezTo>
                              <a:pt x="2102007" y="219837"/>
                              <a:pt x="2105565" y="155670"/>
                              <a:pt x="2105711" y="98070"/>
                            </a:cubicBezTo>
                            <a:cubicBezTo>
                              <a:pt x="2115203" y="93137"/>
                              <a:pt x="2128992" y="90740"/>
                              <a:pt x="2143430" y="86411"/>
                            </a:cubicBezTo>
                            <a:cubicBezTo>
                              <a:pt x="2151778" y="85200"/>
                              <a:pt x="2159372" y="84492"/>
                              <a:pt x="2167604" y="83668"/>
                            </a:cubicBezTo>
                            <a:close/>
                            <a:moveTo>
                              <a:pt x="1186530" y="83668"/>
                            </a:moveTo>
                            <a:cubicBezTo>
                              <a:pt x="1194763" y="83108"/>
                              <a:pt x="1203019" y="82388"/>
                              <a:pt x="1211047" y="83668"/>
                            </a:cubicBezTo>
                            <a:cubicBezTo>
                              <a:pt x="1225024" y="84632"/>
                              <a:pt x="1242069" y="88867"/>
                              <a:pt x="1253224" y="93955"/>
                            </a:cubicBezTo>
                            <a:cubicBezTo>
                              <a:pt x="1266405" y="100705"/>
                              <a:pt x="1276396" y="105952"/>
                              <a:pt x="1285113" y="117615"/>
                            </a:cubicBezTo>
                            <a:cubicBezTo>
                              <a:pt x="1293475" y="127103"/>
                              <a:pt x="1300964" y="139193"/>
                              <a:pt x="1305001" y="151905"/>
                            </a:cubicBezTo>
                            <a:cubicBezTo>
                              <a:pt x="1310194" y="166763"/>
                              <a:pt x="1312644" y="180490"/>
                              <a:pt x="1311859" y="194082"/>
                            </a:cubicBezTo>
                            <a:cubicBezTo>
                              <a:pt x="1310547" y="208948"/>
                              <a:pt x="1310341" y="227207"/>
                              <a:pt x="1305001" y="242774"/>
                            </a:cubicBezTo>
                            <a:cubicBezTo>
                              <a:pt x="1297943" y="258699"/>
                              <a:pt x="1293880" y="273542"/>
                              <a:pt x="1283742" y="286665"/>
                            </a:cubicBezTo>
                            <a:cubicBezTo>
                              <a:pt x="1288915" y="302181"/>
                              <a:pt x="1294642" y="313566"/>
                              <a:pt x="1299172" y="323355"/>
                            </a:cubicBezTo>
                            <a:cubicBezTo>
                              <a:pt x="1303367" y="332089"/>
                              <a:pt x="1307628" y="343443"/>
                              <a:pt x="1311859" y="351816"/>
                            </a:cubicBezTo>
                            <a:cubicBezTo>
                              <a:pt x="1315507" y="362118"/>
                              <a:pt x="1319773" y="368603"/>
                              <a:pt x="1324890" y="380619"/>
                            </a:cubicBezTo>
                            <a:cubicBezTo>
                              <a:pt x="1330598" y="390128"/>
                              <a:pt x="1334537" y="405728"/>
                              <a:pt x="1341349" y="418338"/>
                            </a:cubicBezTo>
                            <a:cubicBezTo>
                              <a:pt x="1338776" y="420404"/>
                              <a:pt x="1333240" y="422743"/>
                              <a:pt x="1325576" y="423482"/>
                            </a:cubicBezTo>
                            <a:cubicBezTo>
                              <a:pt x="1319259" y="423635"/>
                              <a:pt x="1310660" y="424945"/>
                              <a:pt x="1302944" y="425196"/>
                            </a:cubicBezTo>
                            <a:cubicBezTo>
                              <a:pt x="1293933" y="424743"/>
                              <a:pt x="1285145" y="424118"/>
                              <a:pt x="1278941" y="423825"/>
                            </a:cubicBezTo>
                            <a:cubicBezTo>
                              <a:pt x="1271298" y="422962"/>
                              <a:pt x="1266573" y="421267"/>
                              <a:pt x="1263854" y="419024"/>
                            </a:cubicBezTo>
                            <a:cubicBezTo>
                              <a:pt x="1260235" y="409007"/>
                              <a:pt x="1257859" y="402612"/>
                              <a:pt x="1255281" y="396393"/>
                            </a:cubicBezTo>
                            <a:cubicBezTo>
                              <a:pt x="1252853" y="390981"/>
                              <a:pt x="1249956" y="383750"/>
                              <a:pt x="1247394" y="377533"/>
                            </a:cubicBezTo>
                            <a:cubicBezTo>
                              <a:pt x="1245095" y="371267"/>
                              <a:pt x="1242255" y="363751"/>
                              <a:pt x="1237793" y="354216"/>
                            </a:cubicBezTo>
                            <a:cubicBezTo>
                              <a:pt x="1236096" y="344933"/>
                              <a:pt x="1229352" y="333920"/>
                              <a:pt x="1223391" y="318897"/>
                            </a:cubicBezTo>
                            <a:cubicBezTo>
                              <a:pt x="1220335" y="319451"/>
                              <a:pt x="1217320" y="320734"/>
                              <a:pt x="1211733" y="323012"/>
                            </a:cubicBezTo>
                            <a:cubicBezTo>
                              <a:pt x="1206883" y="324735"/>
                              <a:pt x="1199396" y="327333"/>
                              <a:pt x="1190473" y="328499"/>
                            </a:cubicBezTo>
                            <a:cubicBezTo>
                              <a:pt x="1190287" y="344155"/>
                              <a:pt x="1191733" y="356806"/>
                              <a:pt x="1191845" y="364503"/>
                            </a:cubicBezTo>
                            <a:cubicBezTo>
                              <a:pt x="1192617" y="372223"/>
                              <a:pt x="1192990" y="378940"/>
                              <a:pt x="1192873" y="384391"/>
                            </a:cubicBezTo>
                            <a:cubicBezTo>
                              <a:pt x="1193252" y="390327"/>
                              <a:pt x="1193581" y="394105"/>
                              <a:pt x="1193902" y="398793"/>
                            </a:cubicBezTo>
                            <a:cubicBezTo>
                              <a:pt x="1194736" y="403082"/>
                              <a:pt x="1193380" y="409711"/>
                              <a:pt x="1194588" y="417653"/>
                            </a:cubicBezTo>
                            <a:cubicBezTo>
                              <a:pt x="1190682" y="419967"/>
                              <a:pt x="1185395" y="421701"/>
                              <a:pt x="1179157" y="422453"/>
                            </a:cubicBezTo>
                            <a:cubicBezTo>
                              <a:pt x="1172716" y="422797"/>
                              <a:pt x="1166501" y="423268"/>
                              <a:pt x="1160298" y="423825"/>
                            </a:cubicBezTo>
                            <a:cubicBezTo>
                              <a:pt x="1146531" y="422337"/>
                              <a:pt x="1135141" y="423459"/>
                              <a:pt x="1127379" y="418338"/>
                            </a:cubicBezTo>
                            <a:cubicBezTo>
                              <a:pt x="1121713" y="378410"/>
                              <a:pt x="1121768" y="317254"/>
                              <a:pt x="1124293" y="271577"/>
                            </a:cubicBezTo>
                            <a:cubicBezTo>
                              <a:pt x="1128590" y="221670"/>
                              <a:pt x="1124512" y="159386"/>
                              <a:pt x="1124636" y="98070"/>
                            </a:cubicBezTo>
                            <a:cubicBezTo>
                              <a:pt x="1133079" y="94182"/>
                              <a:pt x="1145237" y="90160"/>
                              <a:pt x="1162355" y="86411"/>
                            </a:cubicBezTo>
                            <a:cubicBezTo>
                              <a:pt x="1170229" y="84244"/>
                              <a:pt x="1177984" y="85411"/>
                              <a:pt x="1186530" y="83668"/>
                            </a:cubicBezTo>
                            <a:close/>
                            <a:moveTo>
                              <a:pt x="1951330" y="82296"/>
                            </a:moveTo>
                            <a:cubicBezTo>
                              <a:pt x="1956411" y="83006"/>
                              <a:pt x="1963388" y="82529"/>
                              <a:pt x="1969160" y="83668"/>
                            </a:cubicBezTo>
                            <a:cubicBezTo>
                              <a:pt x="1975239" y="84473"/>
                              <a:pt x="1980858" y="85542"/>
                              <a:pt x="1985620" y="89154"/>
                            </a:cubicBezTo>
                            <a:cubicBezTo>
                              <a:pt x="1990183" y="134678"/>
                              <a:pt x="2013402" y="193442"/>
                              <a:pt x="2025396" y="248603"/>
                            </a:cubicBezTo>
                            <a:cubicBezTo>
                              <a:pt x="2035402" y="306051"/>
                              <a:pt x="2051447" y="353398"/>
                              <a:pt x="2066544" y="418338"/>
                            </a:cubicBezTo>
                            <a:cubicBezTo>
                              <a:pt x="2061427" y="419869"/>
                              <a:pt x="2056950" y="421552"/>
                              <a:pt x="2049742" y="422110"/>
                            </a:cubicBezTo>
                            <a:cubicBezTo>
                              <a:pt x="2043566" y="423194"/>
                              <a:pt x="2036527" y="422481"/>
                              <a:pt x="2028139" y="423139"/>
                            </a:cubicBezTo>
                            <a:cubicBezTo>
                              <a:pt x="2020008" y="423714"/>
                              <a:pt x="2013678" y="422910"/>
                              <a:pt x="2007565" y="422110"/>
                            </a:cubicBezTo>
                            <a:cubicBezTo>
                              <a:pt x="2001685" y="421592"/>
                              <a:pt x="1997775" y="419823"/>
                              <a:pt x="1997278" y="417653"/>
                            </a:cubicBezTo>
                            <a:cubicBezTo>
                              <a:pt x="1992553" y="404215"/>
                              <a:pt x="1989867" y="393137"/>
                              <a:pt x="1988020" y="383363"/>
                            </a:cubicBezTo>
                            <a:cubicBezTo>
                              <a:pt x="1986154" y="373324"/>
                              <a:pt x="1981027" y="362987"/>
                              <a:pt x="1978762" y="353187"/>
                            </a:cubicBezTo>
                            <a:cubicBezTo>
                              <a:pt x="1973967" y="353232"/>
                              <a:pt x="1969264" y="352660"/>
                              <a:pt x="1965046" y="352159"/>
                            </a:cubicBezTo>
                            <a:cubicBezTo>
                              <a:pt x="1960534" y="352070"/>
                              <a:pt x="1956291" y="351436"/>
                              <a:pt x="1952016" y="351816"/>
                            </a:cubicBezTo>
                            <a:cubicBezTo>
                              <a:pt x="1949382" y="351226"/>
                              <a:pt x="1943707" y="351228"/>
                              <a:pt x="1936928" y="351816"/>
                            </a:cubicBezTo>
                            <a:cubicBezTo>
                              <a:pt x="1931973" y="350965"/>
                              <a:pt x="1925239" y="350965"/>
                              <a:pt x="1917040" y="352502"/>
                            </a:cubicBezTo>
                            <a:cubicBezTo>
                              <a:pt x="1911541" y="365297"/>
                              <a:pt x="1909971" y="378609"/>
                              <a:pt x="1908467" y="388506"/>
                            </a:cubicBezTo>
                            <a:cubicBezTo>
                              <a:pt x="1905590" y="400580"/>
                              <a:pt x="1903574" y="409064"/>
                              <a:pt x="1903324" y="416967"/>
                            </a:cubicBezTo>
                            <a:cubicBezTo>
                              <a:pt x="1902342" y="417955"/>
                              <a:pt x="1898437" y="418570"/>
                              <a:pt x="1892351" y="421082"/>
                            </a:cubicBezTo>
                            <a:cubicBezTo>
                              <a:pt x="1886030" y="422811"/>
                              <a:pt x="1880716" y="423856"/>
                              <a:pt x="1871091" y="423825"/>
                            </a:cubicBezTo>
                            <a:cubicBezTo>
                              <a:pt x="1865877" y="423287"/>
                              <a:pt x="1860271" y="423008"/>
                              <a:pt x="1854289" y="422110"/>
                            </a:cubicBezTo>
                            <a:cubicBezTo>
                              <a:pt x="1848490" y="420908"/>
                              <a:pt x="1842245" y="419156"/>
                              <a:pt x="1836801" y="414909"/>
                            </a:cubicBezTo>
                            <a:cubicBezTo>
                              <a:pt x="1840299" y="391102"/>
                              <a:pt x="1845226" y="369432"/>
                              <a:pt x="1850860" y="350787"/>
                            </a:cubicBezTo>
                            <a:cubicBezTo>
                              <a:pt x="1854361" y="332784"/>
                              <a:pt x="1862245" y="314560"/>
                              <a:pt x="1863204" y="297638"/>
                            </a:cubicBezTo>
                            <a:cubicBezTo>
                              <a:pt x="1864352" y="280110"/>
                              <a:pt x="1871281" y="267053"/>
                              <a:pt x="1874520" y="249975"/>
                            </a:cubicBezTo>
                            <a:cubicBezTo>
                              <a:pt x="1876283" y="232949"/>
                              <a:pt x="1884881" y="211869"/>
                              <a:pt x="1885836" y="202654"/>
                            </a:cubicBezTo>
                            <a:cubicBezTo>
                              <a:pt x="1890955" y="189483"/>
                              <a:pt x="1896097" y="168392"/>
                              <a:pt x="1898180" y="150191"/>
                            </a:cubicBezTo>
                            <a:cubicBezTo>
                              <a:pt x="1902507" y="130406"/>
                              <a:pt x="1905783" y="110345"/>
                              <a:pt x="1912925" y="87783"/>
                            </a:cubicBezTo>
                            <a:cubicBezTo>
                              <a:pt x="1916950" y="86909"/>
                              <a:pt x="1922064" y="84764"/>
                              <a:pt x="1929041" y="84011"/>
                            </a:cubicBezTo>
                            <a:cubicBezTo>
                              <a:pt x="1936667" y="83601"/>
                              <a:pt x="1942385" y="82454"/>
                              <a:pt x="1951330" y="82296"/>
                            </a:cubicBezTo>
                            <a:close/>
                            <a:moveTo>
                              <a:pt x="522580" y="82296"/>
                            </a:moveTo>
                            <a:cubicBezTo>
                              <a:pt x="529338" y="82835"/>
                              <a:pt x="533764" y="82059"/>
                              <a:pt x="540411" y="83668"/>
                            </a:cubicBezTo>
                            <a:cubicBezTo>
                              <a:pt x="546071" y="84593"/>
                              <a:pt x="551782" y="85320"/>
                              <a:pt x="556870" y="89154"/>
                            </a:cubicBezTo>
                            <a:cubicBezTo>
                              <a:pt x="567350" y="141468"/>
                              <a:pt x="582339" y="190492"/>
                              <a:pt x="596646" y="248603"/>
                            </a:cubicBezTo>
                            <a:cubicBezTo>
                              <a:pt x="606911" y="312234"/>
                              <a:pt x="633676" y="365484"/>
                              <a:pt x="637794" y="418338"/>
                            </a:cubicBezTo>
                            <a:cubicBezTo>
                              <a:pt x="633170" y="420181"/>
                              <a:pt x="628039" y="421270"/>
                              <a:pt x="620992" y="422110"/>
                            </a:cubicBezTo>
                            <a:cubicBezTo>
                              <a:pt x="613637" y="422524"/>
                              <a:pt x="606588" y="423167"/>
                              <a:pt x="599390" y="423139"/>
                            </a:cubicBezTo>
                            <a:cubicBezTo>
                              <a:pt x="592333" y="423180"/>
                              <a:pt x="584844" y="423932"/>
                              <a:pt x="578816" y="422110"/>
                            </a:cubicBezTo>
                            <a:cubicBezTo>
                              <a:pt x="572859" y="421288"/>
                              <a:pt x="569218" y="420091"/>
                              <a:pt x="568529" y="417653"/>
                            </a:cubicBezTo>
                            <a:cubicBezTo>
                              <a:pt x="563405" y="405630"/>
                              <a:pt x="561621" y="392907"/>
                              <a:pt x="559270" y="383363"/>
                            </a:cubicBezTo>
                            <a:cubicBezTo>
                              <a:pt x="556690" y="371631"/>
                              <a:pt x="554669" y="364156"/>
                              <a:pt x="550012" y="353187"/>
                            </a:cubicBezTo>
                            <a:cubicBezTo>
                              <a:pt x="545532" y="352727"/>
                              <a:pt x="539985" y="352163"/>
                              <a:pt x="536296" y="352159"/>
                            </a:cubicBezTo>
                            <a:cubicBezTo>
                              <a:pt x="532615" y="351717"/>
                              <a:pt x="528054" y="352059"/>
                              <a:pt x="523266" y="351816"/>
                            </a:cubicBezTo>
                            <a:cubicBezTo>
                              <a:pt x="519997" y="352585"/>
                              <a:pt x="510077" y="350949"/>
                              <a:pt x="508178" y="351816"/>
                            </a:cubicBezTo>
                            <a:cubicBezTo>
                              <a:pt x="501995" y="351018"/>
                              <a:pt x="495520" y="352387"/>
                              <a:pt x="488290" y="352502"/>
                            </a:cubicBezTo>
                            <a:cubicBezTo>
                              <a:pt x="483895" y="366095"/>
                              <a:pt x="480427" y="377821"/>
                              <a:pt x="479717" y="388506"/>
                            </a:cubicBezTo>
                            <a:cubicBezTo>
                              <a:pt x="476767" y="400564"/>
                              <a:pt x="476268" y="409167"/>
                              <a:pt x="474574" y="416967"/>
                            </a:cubicBezTo>
                            <a:cubicBezTo>
                              <a:pt x="473236" y="417836"/>
                              <a:pt x="469253" y="419454"/>
                              <a:pt x="463601" y="421082"/>
                            </a:cubicBezTo>
                            <a:cubicBezTo>
                              <a:pt x="458303" y="423805"/>
                              <a:pt x="451038" y="424138"/>
                              <a:pt x="442341" y="423825"/>
                            </a:cubicBezTo>
                            <a:cubicBezTo>
                              <a:pt x="436424" y="424181"/>
                              <a:pt x="431279" y="422968"/>
                              <a:pt x="425539" y="422110"/>
                            </a:cubicBezTo>
                            <a:cubicBezTo>
                              <a:pt x="419905" y="421118"/>
                              <a:pt x="414891" y="417895"/>
                              <a:pt x="408051" y="414909"/>
                            </a:cubicBezTo>
                            <a:cubicBezTo>
                              <a:pt x="411999" y="392172"/>
                              <a:pt x="416811" y="366475"/>
                              <a:pt x="422110" y="350787"/>
                            </a:cubicBezTo>
                            <a:cubicBezTo>
                              <a:pt x="426058" y="332486"/>
                              <a:pt x="430533" y="313555"/>
                              <a:pt x="434455" y="297638"/>
                            </a:cubicBezTo>
                            <a:cubicBezTo>
                              <a:pt x="436871" y="281056"/>
                              <a:pt x="443951" y="263333"/>
                              <a:pt x="445770" y="249975"/>
                            </a:cubicBezTo>
                            <a:cubicBezTo>
                              <a:pt x="452302" y="235501"/>
                              <a:pt x="457024" y="208517"/>
                              <a:pt x="457086" y="202654"/>
                            </a:cubicBezTo>
                            <a:cubicBezTo>
                              <a:pt x="464083" y="185147"/>
                              <a:pt x="463954" y="171657"/>
                              <a:pt x="469430" y="150191"/>
                            </a:cubicBezTo>
                            <a:cubicBezTo>
                              <a:pt x="471595" y="133398"/>
                              <a:pt x="481188" y="108781"/>
                              <a:pt x="484175" y="87783"/>
                            </a:cubicBezTo>
                            <a:cubicBezTo>
                              <a:pt x="487775" y="86508"/>
                              <a:pt x="493387" y="85496"/>
                              <a:pt x="500291" y="84011"/>
                            </a:cubicBezTo>
                            <a:cubicBezTo>
                              <a:pt x="507270" y="82542"/>
                              <a:pt x="515587" y="81642"/>
                              <a:pt x="522580" y="82296"/>
                            </a:cubicBezTo>
                            <a:close/>
                            <a:moveTo>
                              <a:pt x="1437361" y="80239"/>
                            </a:moveTo>
                            <a:cubicBezTo>
                              <a:pt x="1451934" y="80341"/>
                              <a:pt x="1473413" y="83566"/>
                              <a:pt x="1488453" y="86068"/>
                            </a:cubicBezTo>
                            <a:cubicBezTo>
                              <a:pt x="1506020" y="88264"/>
                              <a:pt x="1521176" y="98556"/>
                              <a:pt x="1532687" y="106299"/>
                            </a:cubicBezTo>
                            <a:cubicBezTo>
                              <a:pt x="1542049" y="113282"/>
                              <a:pt x="1547452" y="124444"/>
                              <a:pt x="1551889" y="134417"/>
                            </a:cubicBezTo>
                            <a:cubicBezTo>
                              <a:pt x="1552959" y="145227"/>
                              <a:pt x="1556738" y="157627"/>
                              <a:pt x="1553261" y="169393"/>
                            </a:cubicBezTo>
                            <a:cubicBezTo>
                              <a:pt x="1550115" y="181537"/>
                              <a:pt x="1548067" y="190988"/>
                              <a:pt x="1539888" y="202654"/>
                            </a:cubicBezTo>
                            <a:cubicBezTo>
                              <a:pt x="1533567" y="212750"/>
                              <a:pt x="1525553" y="222156"/>
                              <a:pt x="1514170" y="226314"/>
                            </a:cubicBezTo>
                            <a:cubicBezTo>
                              <a:pt x="1534257" y="232650"/>
                              <a:pt x="1545909" y="243900"/>
                              <a:pt x="1557719" y="264719"/>
                            </a:cubicBezTo>
                            <a:cubicBezTo>
                              <a:pt x="1571027" y="282730"/>
                              <a:pt x="1573026" y="301420"/>
                              <a:pt x="1576578" y="324384"/>
                            </a:cubicBezTo>
                            <a:cubicBezTo>
                              <a:pt x="1575694" y="341950"/>
                              <a:pt x="1573007" y="354018"/>
                              <a:pt x="1566291" y="370675"/>
                            </a:cubicBezTo>
                            <a:cubicBezTo>
                              <a:pt x="1557518" y="385078"/>
                              <a:pt x="1546046" y="398033"/>
                              <a:pt x="1530630" y="408737"/>
                            </a:cubicBezTo>
                            <a:cubicBezTo>
                              <a:pt x="1520746" y="415106"/>
                              <a:pt x="1509519" y="420466"/>
                              <a:pt x="1494625" y="422453"/>
                            </a:cubicBezTo>
                            <a:cubicBezTo>
                              <a:pt x="1482074" y="424325"/>
                              <a:pt x="1462153" y="424504"/>
                              <a:pt x="1448334" y="426568"/>
                            </a:cubicBezTo>
                            <a:cubicBezTo>
                              <a:pt x="1426196" y="428972"/>
                              <a:pt x="1403687" y="427721"/>
                              <a:pt x="1383868" y="419024"/>
                            </a:cubicBezTo>
                            <a:cubicBezTo>
                              <a:pt x="1375565" y="359500"/>
                              <a:pt x="1381429" y="313220"/>
                              <a:pt x="1381811" y="255804"/>
                            </a:cubicBezTo>
                            <a:cubicBezTo>
                              <a:pt x="1382384" y="205628"/>
                              <a:pt x="1381354" y="143654"/>
                              <a:pt x="1381811" y="87097"/>
                            </a:cubicBezTo>
                            <a:cubicBezTo>
                              <a:pt x="1388169" y="84604"/>
                              <a:pt x="1395643" y="83951"/>
                              <a:pt x="1406157" y="81953"/>
                            </a:cubicBezTo>
                            <a:cubicBezTo>
                              <a:pt x="1416497" y="80490"/>
                              <a:pt x="1426309" y="80382"/>
                              <a:pt x="1437361" y="80239"/>
                            </a:cubicBezTo>
                            <a:close/>
                            <a:moveTo>
                              <a:pt x="2408149" y="79210"/>
                            </a:moveTo>
                            <a:cubicBezTo>
                              <a:pt x="2420800" y="80295"/>
                              <a:pt x="2435698" y="77873"/>
                              <a:pt x="2448611" y="82296"/>
                            </a:cubicBezTo>
                            <a:cubicBezTo>
                              <a:pt x="2471249" y="85751"/>
                              <a:pt x="2489198" y="96978"/>
                              <a:pt x="2503818" y="107671"/>
                            </a:cubicBezTo>
                            <a:cubicBezTo>
                              <a:pt x="2519279" y="119308"/>
                              <a:pt x="2530506" y="136713"/>
                              <a:pt x="2537765" y="152248"/>
                            </a:cubicBezTo>
                            <a:cubicBezTo>
                              <a:pt x="2548391" y="170603"/>
                              <a:pt x="2550841" y="185261"/>
                              <a:pt x="2554910" y="201968"/>
                            </a:cubicBezTo>
                            <a:cubicBezTo>
                              <a:pt x="2557079" y="220022"/>
                              <a:pt x="2559385" y="233345"/>
                              <a:pt x="2560396" y="242774"/>
                            </a:cubicBezTo>
                            <a:cubicBezTo>
                              <a:pt x="2561010" y="259827"/>
                              <a:pt x="2559947" y="274115"/>
                              <a:pt x="2559368" y="289408"/>
                            </a:cubicBezTo>
                            <a:cubicBezTo>
                              <a:pt x="2559132" y="306494"/>
                              <a:pt x="2556870" y="322195"/>
                              <a:pt x="2547023" y="338786"/>
                            </a:cubicBezTo>
                            <a:cubicBezTo>
                              <a:pt x="2540324" y="355448"/>
                              <a:pt x="2529178" y="370434"/>
                              <a:pt x="2517534" y="383020"/>
                            </a:cubicBezTo>
                            <a:cubicBezTo>
                              <a:pt x="2505876" y="395177"/>
                              <a:pt x="2490013" y="408348"/>
                              <a:pt x="2464384" y="413538"/>
                            </a:cubicBezTo>
                            <a:cubicBezTo>
                              <a:pt x="2443004" y="420028"/>
                              <a:pt x="2424151" y="421878"/>
                              <a:pt x="2406091" y="422453"/>
                            </a:cubicBezTo>
                            <a:cubicBezTo>
                              <a:pt x="2390929" y="423441"/>
                              <a:pt x="2376715" y="422218"/>
                              <a:pt x="2362886" y="416967"/>
                            </a:cubicBezTo>
                            <a:cubicBezTo>
                              <a:pt x="2363917" y="382103"/>
                              <a:pt x="2360622" y="350745"/>
                              <a:pt x="2362543" y="323012"/>
                            </a:cubicBezTo>
                            <a:cubicBezTo>
                              <a:pt x="2362882" y="294837"/>
                              <a:pt x="2360893" y="268763"/>
                              <a:pt x="2361857" y="243802"/>
                            </a:cubicBezTo>
                            <a:cubicBezTo>
                              <a:pt x="2360281" y="214748"/>
                              <a:pt x="2357970" y="195853"/>
                              <a:pt x="2361857" y="167336"/>
                            </a:cubicBezTo>
                            <a:cubicBezTo>
                              <a:pt x="2363590" y="141960"/>
                              <a:pt x="2362256" y="111782"/>
                              <a:pt x="2362886" y="80925"/>
                            </a:cubicBezTo>
                            <a:cubicBezTo>
                              <a:pt x="2377644" y="79593"/>
                              <a:pt x="2395239" y="79608"/>
                              <a:pt x="2408149" y="79210"/>
                            </a:cubicBezTo>
                            <a:close/>
                            <a:moveTo>
                              <a:pt x="722224" y="79210"/>
                            </a:moveTo>
                            <a:cubicBezTo>
                              <a:pt x="737321" y="77383"/>
                              <a:pt x="750370" y="78642"/>
                              <a:pt x="762686" y="82296"/>
                            </a:cubicBezTo>
                            <a:cubicBezTo>
                              <a:pt x="783994" y="84826"/>
                              <a:pt x="804681" y="97514"/>
                              <a:pt x="817893" y="107671"/>
                            </a:cubicBezTo>
                            <a:cubicBezTo>
                              <a:pt x="833268" y="117773"/>
                              <a:pt x="846821" y="134700"/>
                              <a:pt x="851840" y="152248"/>
                            </a:cubicBezTo>
                            <a:cubicBezTo>
                              <a:pt x="856804" y="168421"/>
                              <a:pt x="864528" y="186461"/>
                              <a:pt x="868985" y="201968"/>
                            </a:cubicBezTo>
                            <a:cubicBezTo>
                              <a:pt x="872596" y="218284"/>
                              <a:pt x="875440" y="231262"/>
                              <a:pt x="874472" y="242774"/>
                            </a:cubicBezTo>
                            <a:cubicBezTo>
                              <a:pt x="874094" y="255864"/>
                              <a:pt x="876084" y="271637"/>
                              <a:pt x="873443" y="289408"/>
                            </a:cubicBezTo>
                            <a:cubicBezTo>
                              <a:pt x="871679" y="304170"/>
                              <a:pt x="869249" y="322756"/>
                              <a:pt x="861098" y="338786"/>
                            </a:cubicBezTo>
                            <a:cubicBezTo>
                              <a:pt x="853927" y="351729"/>
                              <a:pt x="845131" y="369583"/>
                              <a:pt x="831609" y="383020"/>
                            </a:cubicBezTo>
                            <a:cubicBezTo>
                              <a:pt x="818841" y="399302"/>
                              <a:pt x="801847" y="408128"/>
                              <a:pt x="778459" y="413538"/>
                            </a:cubicBezTo>
                            <a:cubicBezTo>
                              <a:pt x="756010" y="417469"/>
                              <a:pt x="739141" y="422841"/>
                              <a:pt x="720166" y="422453"/>
                            </a:cubicBezTo>
                            <a:cubicBezTo>
                              <a:pt x="702530" y="421962"/>
                              <a:pt x="689553" y="419957"/>
                              <a:pt x="676961" y="416967"/>
                            </a:cubicBezTo>
                            <a:cubicBezTo>
                              <a:pt x="676059" y="381195"/>
                              <a:pt x="680262" y="348069"/>
                              <a:pt x="676618" y="323012"/>
                            </a:cubicBezTo>
                            <a:cubicBezTo>
                              <a:pt x="674512" y="297782"/>
                              <a:pt x="675630" y="269644"/>
                              <a:pt x="675932" y="243802"/>
                            </a:cubicBezTo>
                            <a:cubicBezTo>
                              <a:pt x="675021" y="221627"/>
                              <a:pt x="678657" y="196955"/>
                              <a:pt x="675932" y="167336"/>
                            </a:cubicBezTo>
                            <a:cubicBezTo>
                              <a:pt x="676976" y="142237"/>
                              <a:pt x="678143" y="114196"/>
                              <a:pt x="676961" y="80925"/>
                            </a:cubicBezTo>
                            <a:cubicBezTo>
                              <a:pt x="695121" y="79888"/>
                              <a:pt x="709537" y="81174"/>
                              <a:pt x="722224" y="79210"/>
                            </a:cubicBezTo>
                            <a:close/>
                            <a:moveTo>
                              <a:pt x="1707109" y="78867"/>
                            </a:moveTo>
                            <a:cubicBezTo>
                              <a:pt x="1726755" y="81823"/>
                              <a:pt x="1744237" y="86057"/>
                              <a:pt x="1757172" y="96012"/>
                            </a:cubicBezTo>
                            <a:cubicBezTo>
                              <a:pt x="1769853" y="109535"/>
                              <a:pt x="1783107" y="121429"/>
                              <a:pt x="1792834" y="139218"/>
                            </a:cubicBezTo>
                            <a:cubicBezTo>
                              <a:pt x="1801364" y="154372"/>
                              <a:pt x="1808048" y="174962"/>
                              <a:pt x="1814436" y="195453"/>
                            </a:cubicBezTo>
                            <a:cubicBezTo>
                              <a:pt x="1815735" y="215630"/>
                              <a:pt x="1822106" y="234487"/>
                              <a:pt x="1821637" y="252375"/>
                            </a:cubicBezTo>
                            <a:cubicBezTo>
                              <a:pt x="1823605" y="268891"/>
                              <a:pt x="1817281" y="289117"/>
                              <a:pt x="1816494" y="307582"/>
                            </a:cubicBezTo>
                            <a:cubicBezTo>
                              <a:pt x="1813676" y="322461"/>
                              <a:pt x="1807637" y="340757"/>
                              <a:pt x="1801749" y="355588"/>
                            </a:cubicBezTo>
                            <a:cubicBezTo>
                              <a:pt x="1795996" y="367969"/>
                              <a:pt x="1787478" y="382129"/>
                              <a:pt x="1779461" y="392964"/>
                            </a:cubicBezTo>
                            <a:cubicBezTo>
                              <a:pt x="1770775" y="403200"/>
                              <a:pt x="1760998" y="409578"/>
                              <a:pt x="1751000" y="417653"/>
                            </a:cubicBezTo>
                            <a:cubicBezTo>
                              <a:pt x="1743702" y="421430"/>
                              <a:pt x="1737036" y="424031"/>
                              <a:pt x="1730426" y="426911"/>
                            </a:cubicBezTo>
                            <a:cubicBezTo>
                              <a:pt x="1723134" y="430921"/>
                              <a:pt x="1715199" y="430975"/>
                              <a:pt x="1706423" y="430683"/>
                            </a:cubicBezTo>
                            <a:cubicBezTo>
                              <a:pt x="1690156" y="432200"/>
                              <a:pt x="1674795" y="427589"/>
                              <a:pt x="1653616" y="416967"/>
                            </a:cubicBezTo>
                            <a:cubicBezTo>
                              <a:pt x="1645148" y="414265"/>
                              <a:pt x="1637194" y="405113"/>
                              <a:pt x="1630642" y="396050"/>
                            </a:cubicBezTo>
                            <a:cubicBezTo>
                              <a:pt x="1622484" y="384023"/>
                              <a:pt x="1615953" y="373082"/>
                              <a:pt x="1610754" y="359360"/>
                            </a:cubicBezTo>
                            <a:cubicBezTo>
                              <a:pt x="1604620" y="346296"/>
                              <a:pt x="1599734" y="329220"/>
                              <a:pt x="1596695" y="312039"/>
                            </a:cubicBezTo>
                            <a:cubicBezTo>
                              <a:pt x="1590382" y="293373"/>
                              <a:pt x="1594335" y="278093"/>
                              <a:pt x="1591209" y="258547"/>
                            </a:cubicBezTo>
                            <a:cubicBezTo>
                              <a:pt x="1591682" y="243303"/>
                              <a:pt x="1593362" y="221636"/>
                              <a:pt x="1597038" y="202654"/>
                            </a:cubicBezTo>
                            <a:cubicBezTo>
                              <a:pt x="1600960" y="185324"/>
                              <a:pt x="1609434" y="159421"/>
                              <a:pt x="1616240" y="144018"/>
                            </a:cubicBezTo>
                            <a:cubicBezTo>
                              <a:pt x="1623914" y="127911"/>
                              <a:pt x="1637544" y="114111"/>
                              <a:pt x="1651902" y="97727"/>
                            </a:cubicBezTo>
                            <a:cubicBezTo>
                              <a:pt x="1667606" y="84630"/>
                              <a:pt x="1684142" y="79675"/>
                              <a:pt x="1707109" y="78867"/>
                            </a:cubicBezTo>
                            <a:close/>
                            <a:moveTo>
                              <a:pt x="37034" y="0"/>
                            </a:moveTo>
                            <a:cubicBezTo>
                              <a:pt x="45883" y="358"/>
                              <a:pt x="51562" y="1468"/>
                              <a:pt x="60008" y="2401"/>
                            </a:cubicBezTo>
                            <a:cubicBezTo>
                              <a:pt x="68153" y="4860"/>
                              <a:pt x="73448" y="5546"/>
                              <a:pt x="80239" y="9602"/>
                            </a:cubicBezTo>
                            <a:cubicBezTo>
                              <a:pt x="80767" y="13304"/>
                              <a:pt x="79522" y="23745"/>
                              <a:pt x="79210" y="36691"/>
                            </a:cubicBezTo>
                            <a:cubicBezTo>
                              <a:pt x="79713" y="49789"/>
                              <a:pt x="78270" y="64274"/>
                              <a:pt x="78867" y="85040"/>
                            </a:cubicBezTo>
                            <a:cubicBezTo>
                              <a:pt x="80205" y="103117"/>
                              <a:pt x="76007" y="122555"/>
                              <a:pt x="79210" y="146762"/>
                            </a:cubicBezTo>
                            <a:cubicBezTo>
                              <a:pt x="78477" y="165863"/>
                              <a:pt x="81396" y="193993"/>
                              <a:pt x="79553" y="213970"/>
                            </a:cubicBezTo>
                            <a:cubicBezTo>
                              <a:pt x="78676" y="239650"/>
                              <a:pt x="78607" y="260230"/>
                              <a:pt x="79896" y="278778"/>
                            </a:cubicBezTo>
                            <a:cubicBezTo>
                              <a:pt x="82972" y="299167"/>
                              <a:pt x="78875" y="319625"/>
                              <a:pt x="80239" y="333985"/>
                            </a:cubicBezTo>
                            <a:cubicBezTo>
                              <a:pt x="99236" y="333550"/>
                              <a:pt x="112243" y="332773"/>
                              <a:pt x="126873" y="333642"/>
                            </a:cubicBezTo>
                            <a:cubicBezTo>
                              <a:pt x="137368" y="334858"/>
                              <a:pt x="151450" y="334449"/>
                              <a:pt x="167336" y="333985"/>
                            </a:cubicBezTo>
                            <a:cubicBezTo>
                              <a:pt x="169817" y="337732"/>
                              <a:pt x="172305" y="342675"/>
                              <a:pt x="173508" y="349758"/>
                            </a:cubicBezTo>
                            <a:cubicBezTo>
                              <a:pt x="174504" y="357338"/>
                              <a:pt x="176144" y="366382"/>
                              <a:pt x="175565" y="373761"/>
                            </a:cubicBezTo>
                            <a:cubicBezTo>
                              <a:pt x="175335" y="381562"/>
                              <a:pt x="175360" y="391424"/>
                              <a:pt x="174194" y="398793"/>
                            </a:cubicBezTo>
                            <a:cubicBezTo>
                              <a:pt x="173399" y="406649"/>
                              <a:pt x="171661" y="412797"/>
                              <a:pt x="169393" y="416967"/>
                            </a:cubicBezTo>
                            <a:cubicBezTo>
                              <a:pt x="148182" y="417919"/>
                              <a:pt x="119836" y="419681"/>
                              <a:pt x="91555" y="418681"/>
                            </a:cubicBezTo>
                            <a:cubicBezTo>
                              <a:pt x="48622" y="424480"/>
                              <a:pt x="34664" y="424116"/>
                              <a:pt x="2058" y="418338"/>
                            </a:cubicBezTo>
                            <a:cubicBezTo>
                              <a:pt x="1284" y="406416"/>
                              <a:pt x="2717" y="392256"/>
                              <a:pt x="2743" y="366903"/>
                            </a:cubicBezTo>
                            <a:cubicBezTo>
                              <a:pt x="-1396" y="344607"/>
                              <a:pt x="6255" y="322716"/>
                              <a:pt x="2401" y="294209"/>
                            </a:cubicBezTo>
                            <a:cubicBezTo>
                              <a:pt x="-578" y="265589"/>
                              <a:pt x="2207" y="239429"/>
                              <a:pt x="1715" y="210884"/>
                            </a:cubicBezTo>
                            <a:cubicBezTo>
                              <a:pt x="4746" y="181402"/>
                              <a:pt x="-2886" y="152490"/>
                              <a:pt x="1029" y="128245"/>
                            </a:cubicBezTo>
                            <a:cubicBezTo>
                              <a:pt x="1263" y="99731"/>
                              <a:pt x="821" y="79607"/>
                              <a:pt x="343" y="57265"/>
                            </a:cubicBezTo>
                            <a:cubicBezTo>
                              <a:pt x="909" y="35870"/>
                              <a:pt x="-1039" y="20997"/>
                              <a:pt x="0" y="8916"/>
                            </a:cubicBezTo>
                            <a:cubicBezTo>
                              <a:pt x="4273" y="5335"/>
                              <a:pt x="10001" y="3257"/>
                              <a:pt x="17145" y="2058"/>
                            </a:cubicBezTo>
                            <a:cubicBezTo>
                              <a:pt x="22916" y="777"/>
                              <a:pt x="29921" y="304"/>
                              <a:pt x="37034" y="0"/>
                            </a:cubicBezTo>
                            <a:close/>
                          </a:path>
                          <a:path w="2560895" h="430683" stroke="0" extrusionOk="0">
                            <a:moveTo>
                              <a:pt x="1443533" y="261976"/>
                            </a:moveTo>
                            <a:cubicBezTo>
                              <a:pt x="1445237" y="269139"/>
                              <a:pt x="1442806" y="275473"/>
                              <a:pt x="1443533" y="282550"/>
                            </a:cubicBezTo>
                            <a:cubicBezTo>
                              <a:pt x="1442368" y="287695"/>
                              <a:pt x="1445009" y="305709"/>
                              <a:pt x="1443533" y="308953"/>
                            </a:cubicBezTo>
                            <a:cubicBezTo>
                              <a:pt x="1442309" y="319522"/>
                              <a:pt x="1443329" y="329459"/>
                              <a:pt x="1443876" y="337071"/>
                            </a:cubicBezTo>
                            <a:cubicBezTo>
                              <a:pt x="1443214" y="345957"/>
                              <a:pt x="1445004" y="355620"/>
                              <a:pt x="1444219" y="363474"/>
                            </a:cubicBezTo>
                            <a:cubicBezTo>
                              <a:pt x="1451837" y="364076"/>
                              <a:pt x="1457648" y="363238"/>
                              <a:pt x="1464793" y="362446"/>
                            </a:cubicBezTo>
                            <a:cubicBezTo>
                              <a:pt x="1471713" y="361242"/>
                              <a:pt x="1478795" y="359292"/>
                              <a:pt x="1485367" y="355931"/>
                            </a:cubicBezTo>
                            <a:cubicBezTo>
                              <a:pt x="1491714" y="352219"/>
                              <a:pt x="1496272" y="349206"/>
                              <a:pt x="1501140" y="342215"/>
                            </a:cubicBezTo>
                            <a:cubicBezTo>
                              <a:pt x="1505945" y="336657"/>
                              <a:pt x="1508026" y="329127"/>
                              <a:pt x="1507313" y="320269"/>
                            </a:cubicBezTo>
                            <a:cubicBezTo>
                              <a:pt x="1506672" y="303706"/>
                              <a:pt x="1503882" y="291007"/>
                              <a:pt x="1493254" y="278778"/>
                            </a:cubicBezTo>
                            <a:cubicBezTo>
                              <a:pt x="1485125" y="269429"/>
                              <a:pt x="1467625" y="265263"/>
                              <a:pt x="1443533" y="261976"/>
                            </a:cubicBezTo>
                            <a:close/>
                            <a:moveTo>
                              <a:pt x="1949272" y="182423"/>
                            </a:moveTo>
                            <a:cubicBezTo>
                              <a:pt x="1947496" y="196257"/>
                              <a:pt x="1944363" y="205431"/>
                              <a:pt x="1942414" y="213970"/>
                            </a:cubicBezTo>
                            <a:cubicBezTo>
                              <a:pt x="1940989" y="222304"/>
                              <a:pt x="1939076" y="229499"/>
                              <a:pt x="1936928" y="239002"/>
                            </a:cubicBezTo>
                            <a:cubicBezTo>
                              <a:pt x="1934540" y="247095"/>
                              <a:pt x="1932433" y="254725"/>
                              <a:pt x="1932127" y="264376"/>
                            </a:cubicBezTo>
                            <a:cubicBezTo>
                              <a:pt x="1929636" y="273213"/>
                              <a:pt x="1928549" y="283151"/>
                              <a:pt x="1926641" y="296266"/>
                            </a:cubicBezTo>
                            <a:cubicBezTo>
                              <a:pt x="1931168" y="294985"/>
                              <a:pt x="1941376" y="294433"/>
                              <a:pt x="1949272" y="296266"/>
                            </a:cubicBezTo>
                            <a:cubicBezTo>
                              <a:pt x="1954757" y="297086"/>
                              <a:pt x="1960814" y="296320"/>
                              <a:pt x="1965389" y="295923"/>
                            </a:cubicBezTo>
                            <a:cubicBezTo>
                              <a:pt x="1969221" y="296252"/>
                              <a:pt x="1970465" y="295355"/>
                              <a:pt x="1973275" y="295580"/>
                            </a:cubicBezTo>
                            <a:cubicBezTo>
                              <a:pt x="1969580" y="278347"/>
                              <a:pt x="1964653" y="259021"/>
                              <a:pt x="1962988" y="241745"/>
                            </a:cubicBezTo>
                            <a:cubicBezTo>
                              <a:pt x="1958984" y="224818"/>
                              <a:pt x="1951812" y="206139"/>
                              <a:pt x="1949272" y="182423"/>
                            </a:cubicBezTo>
                            <a:close/>
                            <a:moveTo>
                              <a:pt x="520523" y="182423"/>
                            </a:moveTo>
                            <a:cubicBezTo>
                              <a:pt x="517949" y="193798"/>
                              <a:pt x="514549" y="205230"/>
                              <a:pt x="513665" y="213970"/>
                            </a:cubicBezTo>
                            <a:cubicBezTo>
                              <a:pt x="512276" y="223036"/>
                              <a:pt x="509653" y="232069"/>
                              <a:pt x="508178" y="239002"/>
                            </a:cubicBezTo>
                            <a:cubicBezTo>
                              <a:pt x="506240" y="247222"/>
                              <a:pt x="504449" y="255063"/>
                              <a:pt x="503378" y="264376"/>
                            </a:cubicBezTo>
                            <a:cubicBezTo>
                              <a:pt x="502278" y="273377"/>
                              <a:pt x="500131" y="282962"/>
                              <a:pt x="497891" y="296266"/>
                            </a:cubicBezTo>
                            <a:cubicBezTo>
                              <a:pt x="508144" y="296741"/>
                              <a:pt x="515504" y="297408"/>
                              <a:pt x="520523" y="296266"/>
                            </a:cubicBezTo>
                            <a:cubicBezTo>
                              <a:pt x="526313" y="296743"/>
                              <a:pt x="531643" y="295539"/>
                              <a:pt x="536639" y="295923"/>
                            </a:cubicBezTo>
                            <a:cubicBezTo>
                              <a:pt x="539974" y="295649"/>
                              <a:pt x="541202" y="295374"/>
                              <a:pt x="544526" y="295580"/>
                            </a:cubicBezTo>
                            <a:cubicBezTo>
                              <a:pt x="538840" y="275707"/>
                              <a:pt x="540588" y="256692"/>
                              <a:pt x="534239" y="241745"/>
                            </a:cubicBezTo>
                            <a:cubicBezTo>
                              <a:pt x="529698" y="224839"/>
                              <a:pt x="526567" y="207576"/>
                              <a:pt x="520523" y="182423"/>
                            </a:cubicBezTo>
                            <a:close/>
                            <a:moveTo>
                              <a:pt x="1707795" y="157734"/>
                            </a:moveTo>
                            <a:cubicBezTo>
                              <a:pt x="1703114" y="157483"/>
                              <a:pt x="1695836" y="160860"/>
                              <a:pt x="1689964" y="166307"/>
                            </a:cubicBezTo>
                            <a:cubicBezTo>
                              <a:pt x="1685383" y="172413"/>
                              <a:pt x="1678692" y="179075"/>
                              <a:pt x="1674533" y="189281"/>
                            </a:cubicBezTo>
                            <a:cubicBezTo>
                              <a:pt x="1670604" y="198895"/>
                              <a:pt x="1666961" y="210062"/>
                              <a:pt x="1664246" y="222200"/>
                            </a:cubicBezTo>
                            <a:cubicBezTo>
                              <a:pt x="1662650" y="235423"/>
                              <a:pt x="1660850" y="247808"/>
                              <a:pt x="1660474" y="259233"/>
                            </a:cubicBezTo>
                            <a:cubicBezTo>
                              <a:pt x="1660783" y="268226"/>
                              <a:pt x="1661169" y="276884"/>
                              <a:pt x="1663218" y="287008"/>
                            </a:cubicBezTo>
                            <a:cubicBezTo>
                              <a:pt x="1664095" y="297782"/>
                              <a:pt x="1669050" y="306379"/>
                              <a:pt x="1671447" y="314783"/>
                            </a:cubicBezTo>
                            <a:cubicBezTo>
                              <a:pt x="1676227" y="322271"/>
                              <a:pt x="1679254" y="330600"/>
                              <a:pt x="1685163" y="338443"/>
                            </a:cubicBezTo>
                            <a:cubicBezTo>
                              <a:pt x="1690150" y="345762"/>
                              <a:pt x="1697577" y="351704"/>
                              <a:pt x="1705737" y="353873"/>
                            </a:cubicBezTo>
                            <a:cubicBezTo>
                              <a:pt x="1711741" y="356161"/>
                              <a:pt x="1718748" y="354638"/>
                              <a:pt x="1723568" y="350101"/>
                            </a:cubicBezTo>
                            <a:cubicBezTo>
                              <a:pt x="1729298" y="345144"/>
                              <a:pt x="1735357" y="337652"/>
                              <a:pt x="1738313" y="327813"/>
                            </a:cubicBezTo>
                            <a:cubicBezTo>
                              <a:pt x="1740988" y="318822"/>
                              <a:pt x="1746181" y="306390"/>
                              <a:pt x="1748943" y="294209"/>
                            </a:cubicBezTo>
                            <a:cubicBezTo>
                              <a:pt x="1751720" y="281058"/>
                              <a:pt x="1753540" y="268082"/>
                              <a:pt x="1753743" y="256490"/>
                            </a:cubicBezTo>
                            <a:cubicBezTo>
                              <a:pt x="1752234" y="247921"/>
                              <a:pt x="1753472" y="236566"/>
                              <a:pt x="1750657" y="226314"/>
                            </a:cubicBezTo>
                            <a:cubicBezTo>
                              <a:pt x="1749090" y="214499"/>
                              <a:pt x="1746654" y="204060"/>
                              <a:pt x="1741742" y="194082"/>
                            </a:cubicBezTo>
                            <a:cubicBezTo>
                              <a:pt x="1737988" y="183507"/>
                              <a:pt x="1733392" y="174186"/>
                              <a:pt x="1727340" y="168364"/>
                            </a:cubicBezTo>
                            <a:cubicBezTo>
                              <a:pt x="1721604" y="161384"/>
                              <a:pt x="1714632" y="157222"/>
                              <a:pt x="1707795" y="157734"/>
                            </a:cubicBezTo>
                            <a:close/>
                            <a:moveTo>
                              <a:pt x="2426665" y="150876"/>
                            </a:moveTo>
                            <a:cubicBezTo>
                              <a:pt x="2427226" y="154160"/>
                              <a:pt x="2426590" y="161180"/>
                              <a:pt x="2427694" y="171450"/>
                            </a:cubicBezTo>
                            <a:cubicBezTo>
                              <a:pt x="2426271" y="182545"/>
                              <a:pt x="2428002" y="192588"/>
                              <a:pt x="2428037" y="208484"/>
                            </a:cubicBezTo>
                            <a:cubicBezTo>
                              <a:pt x="2425899" y="222723"/>
                              <a:pt x="2431115" y="244363"/>
                              <a:pt x="2428037" y="253404"/>
                            </a:cubicBezTo>
                            <a:cubicBezTo>
                              <a:pt x="2427086" y="270886"/>
                              <a:pt x="2424700" y="286777"/>
                              <a:pt x="2428037" y="296609"/>
                            </a:cubicBezTo>
                            <a:cubicBezTo>
                              <a:pt x="2425577" y="300842"/>
                              <a:pt x="2427777" y="321968"/>
                              <a:pt x="2428037" y="328842"/>
                            </a:cubicBezTo>
                            <a:cubicBezTo>
                              <a:pt x="2427986" y="337241"/>
                              <a:pt x="2428267" y="341520"/>
                              <a:pt x="2428723" y="341529"/>
                            </a:cubicBezTo>
                            <a:cubicBezTo>
                              <a:pt x="2442163" y="341885"/>
                              <a:pt x="2454701" y="337388"/>
                              <a:pt x="2464384" y="329184"/>
                            </a:cubicBezTo>
                            <a:cubicBezTo>
                              <a:pt x="2473259" y="322391"/>
                              <a:pt x="2480870" y="315025"/>
                              <a:pt x="2485644" y="305181"/>
                            </a:cubicBezTo>
                            <a:cubicBezTo>
                              <a:pt x="2489867" y="295897"/>
                              <a:pt x="2494043" y="284542"/>
                              <a:pt x="2495931" y="275349"/>
                            </a:cubicBezTo>
                            <a:cubicBezTo>
                              <a:pt x="2498448" y="263288"/>
                              <a:pt x="2499131" y="253720"/>
                              <a:pt x="2497989" y="244831"/>
                            </a:cubicBezTo>
                            <a:cubicBezTo>
                              <a:pt x="2499310" y="236149"/>
                              <a:pt x="2497757" y="227777"/>
                              <a:pt x="2495588" y="218428"/>
                            </a:cubicBezTo>
                            <a:cubicBezTo>
                              <a:pt x="2494282" y="210258"/>
                              <a:pt x="2491959" y="197907"/>
                              <a:pt x="2485644" y="189967"/>
                            </a:cubicBezTo>
                            <a:cubicBezTo>
                              <a:pt x="2482653" y="180948"/>
                              <a:pt x="2473368" y="172027"/>
                              <a:pt x="2464042" y="165278"/>
                            </a:cubicBezTo>
                            <a:cubicBezTo>
                              <a:pt x="2454019" y="158034"/>
                              <a:pt x="2442351" y="153334"/>
                              <a:pt x="2426665" y="150876"/>
                            </a:cubicBezTo>
                            <a:close/>
                            <a:moveTo>
                              <a:pt x="740741" y="150876"/>
                            </a:moveTo>
                            <a:cubicBezTo>
                              <a:pt x="740887" y="154835"/>
                              <a:pt x="742168" y="160715"/>
                              <a:pt x="741769" y="171450"/>
                            </a:cubicBezTo>
                            <a:cubicBezTo>
                              <a:pt x="742250" y="181361"/>
                              <a:pt x="742523" y="194491"/>
                              <a:pt x="742112" y="208484"/>
                            </a:cubicBezTo>
                            <a:cubicBezTo>
                              <a:pt x="741475" y="223074"/>
                              <a:pt x="741086" y="246370"/>
                              <a:pt x="742112" y="253404"/>
                            </a:cubicBezTo>
                            <a:cubicBezTo>
                              <a:pt x="744980" y="269363"/>
                              <a:pt x="743880" y="289937"/>
                              <a:pt x="742112" y="296609"/>
                            </a:cubicBezTo>
                            <a:cubicBezTo>
                              <a:pt x="739305" y="301844"/>
                              <a:pt x="739639" y="324186"/>
                              <a:pt x="742112" y="328842"/>
                            </a:cubicBezTo>
                            <a:cubicBezTo>
                              <a:pt x="742111" y="337246"/>
                              <a:pt x="742369" y="341509"/>
                              <a:pt x="742798" y="341529"/>
                            </a:cubicBezTo>
                            <a:cubicBezTo>
                              <a:pt x="758076" y="341459"/>
                              <a:pt x="771223" y="336000"/>
                              <a:pt x="778459" y="329184"/>
                            </a:cubicBezTo>
                            <a:cubicBezTo>
                              <a:pt x="788495" y="321411"/>
                              <a:pt x="795486" y="312463"/>
                              <a:pt x="799719" y="305181"/>
                            </a:cubicBezTo>
                            <a:cubicBezTo>
                              <a:pt x="805284" y="296279"/>
                              <a:pt x="809130" y="285269"/>
                              <a:pt x="810006" y="275349"/>
                            </a:cubicBezTo>
                            <a:cubicBezTo>
                              <a:pt x="812997" y="265014"/>
                              <a:pt x="812822" y="252646"/>
                              <a:pt x="812064" y="244831"/>
                            </a:cubicBezTo>
                            <a:cubicBezTo>
                              <a:pt x="811527" y="235873"/>
                              <a:pt x="811358" y="228966"/>
                              <a:pt x="809663" y="218428"/>
                            </a:cubicBezTo>
                            <a:cubicBezTo>
                              <a:pt x="807411" y="208442"/>
                              <a:pt x="804693" y="197592"/>
                              <a:pt x="799719" y="189967"/>
                            </a:cubicBezTo>
                            <a:cubicBezTo>
                              <a:pt x="793053" y="179403"/>
                              <a:pt x="786192" y="174119"/>
                              <a:pt x="778116" y="165278"/>
                            </a:cubicBezTo>
                            <a:cubicBezTo>
                              <a:pt x="769452" y="158387"/>
                              <a:pt x="757086" y="153047"/>
                              <a:pt x="740741" y="150876"/>
                            </a:cubicBezTo>
                            <a:close/>
                            <a:moveTo>
                              <a:pt x="2180463" y="147705"/>
                            </a:moveTo>
                            <a:cubicBezTo>
                              <a:pt x="2177185" y="147697"/>
                              <a:pt x="2172960" y="147931"/>
                              <a:pt x="2168804" y="148819"/>
                            </a:cubicBezTo>
                            <a:cubicBezTo>
                              <a:pt x="2168203" y="155655"/>
                              <a:pt x="2168988" y="162952"/>
                              <a:pt x="2168119" y="173508"/>
                            </a:cubicBezTo>
                            <a:cubicBezTo>
                              <a:pt x="2167817" y="183424"/>
                              <a:pt x="2167118" y="192427"/>
                              <a:pt x="2168462" y="205397"/>
                            </a:cubicBezTo>
                            <a:cubicBezTo>
                              <a:pt x="2168488" y="218089"/>
                              <a:pt x="2169429" y="227996"/>
                              <a:pt x="2169147" y="238316"/>
                            </a:cubicBezTo>
                            <a:cubicBezTo>
                              <a:pt x="2169708" y="247612"/>
                              <a:pt x="2170231" y="256983"/>
                              <a:pt x="2169490" y="266091"/>
                            </a:cubicBezTo>
                            <a:cubicBezTo>
                              <a:pt x="2191703" y="264287"/>
                              <a:pt x="2201572" y="257895"/>
                              <a:pt x="2210638" y="245174"/>
                            </a:cubicBezTo>
                            <a:cubicBezTo>
                              <a:pt x="2217695" y="233973"/>
                              <a:pt x="2222784" y="219071"/>
                              <a:pt x="2220240" y="200940"/>
                            </a:cubicBezTo>
                            <a:cubicBezTo>
                              <a:pt x="2220826" y="193800"/>
                              <a:pt x="2219045" y="187033"/>
                              <a:pt x="2216810" y="180023"/>
                            </a:cubicBezTo>
                            <a:cubicBezTo>
                              <a:pt x="2214011" y="174190"/>
                              <a:pt x="2211652" y="167323"/>
                              <a:pt x="2206866" y="161506"/>
                            </a:cubicBezTo>
                            <a:cubicBezTo>
                              <a:pt x="2201438" y="156391"/>
                              <a:pt x="2197168" y="152568"/>
                              <a:pt x="2190750" y="149848"/>
                            </a:cubicBezTo>
                            <a:cubicBezTo>
                              <a:pt x="2187059" y="148676"/>
                              <a:pt x="2184041" y="148208"/>
                              <a:pt x="2180463" y="147705"/>
                            </a:cubicBezTo>
                            <a:close/>
                            <a:moveTo>
                              <a:pt x="1199388" y="147705"/>
                            </a:moveTo>
                            <a:cubicBezTo>
                              <a:pt x="1195643" y="147512"/>
                              <a:pt x="1191396" y="148159"/>
                              <a:pt x="1187730" y="148819"/>
                            </a:cubicBezTo>
                            <a:cubicBezTo>
                              <a:pt x="1187724" y="153694"/>
                              <a:pt x="1185941" y="162800"/>
                              <a:pt x="1187044" y="173508"/>
                            </a:cubicBezTo>
                            <a:cubicBezTo>
                              <a:pt x="1187395" y="185096"/>
                              <a:pt x="1187878" y="196177"/>
                              <a:pt x="1187387" y="205397"/>
                            </a:cubicBezTo>
                            <a:cubicBezTo>
                              <a:pt x="1187825" y="216496"/>
                              <a:pt x="1187694" y="229232"/>
                              <a:pt x="1188073" y="238316"/>
                            </a:cubicBezTo>
                            <a:cubicBezTo>
                              <a:pt x="1188756" y="249704"/>
                              <a:pt x="1189242" y="257507"/>
                              <a:pt x="1188416" y="266091"/>
                            </a:cubicBezTo>
                            <a:cubicBezTo>
                              <a:pt x="1208084" y="263966"/>
                              <a:pt x="1222691" y="256925"/>
                              <a:pt x="1229564" y="245174"/>
                            </a:cubicBezTo>
                            <a:cubicBezTo>
                              <a:pt x="1239134" y="235108"/>
                              <a:pt x="1242341" y="216887"/>
                              <a:pt x="1239165" y="200940"/>
                            </a:cubicBezTo>
                            <a:cubicBezTo>
                              <a:pt x="1239362" y="194543"/>
                              <a:pt x="1238794" y="187226"/>
                              <a:pt x="1235736" y="180023"/>
                            </a:cubicBezTo>
                            <a:cubicBezTo>
                              <a:pt x="1233929" y="173236"/>
                              <a:pt x="1231172" y="166001"/>
                              <a:pt x="1225792" y="161506"/>
                            </a:cubicBezTo>
                            <a:cubicBezTo>
                              <a:pt x="1222702" y="156182"/>
                              <a:pt x="1216409" y="151568"/>
                              <a:pt x="1209675" y="149848"/>
                            </a:cubicBezTo>
                            <a:cubicBezTo>
                              <a:pt x="1207018" y="148288"/>
                              <a:pt x="1203056" y="148018"/>
                              <a:pt x="1199388" y="147705"/>
                            </a:cubicBezTo>
                            <a:close/>
                            <a:moveTo>
                              <a:pt x="1453563" y="140418"/>
                            </a:moveTo>
                            <a:cubicBezTo>
                              <a:pt x="1449760" y="140029"/>
                              <a:pt x="1445531" y="139482"/>
                              <a:pt x="1440790" y="140589"/>
                            </a:cubicBezTo>
                            <a:cubicBezTo>
                              <a:pt x="1440607" y="150451"/>
                              <a:pt x="1440413" y="160864"/>
                              <a:pt x="1441133" y="172136"/>
                            </a:cubicBezTo>
                            <a:cubicBezTo>
                              <a:pt x="1442734" y="182666"/>
                              <a:pt x="1441895" y="192275"/>
                              <a:pt x="1442162" y="201626"/>
                            </a:cubicBezTo>
                            <a:cubicBezTo>
                              <a:pt x="1450386" y="203682"/>
                              <a:pt x="1459519" y="202823"/>
                              <a:pt x="1468222" y="200254"/>
                            </a:cubicBezTo>
                            <a:cubicBezTo>
                              <a:pt x="1476162" y="196513"/>
                              <a:pt x="1483507" y="194464"/>
                              <a:pt x="1487767" y="188252"/>
                            </a:cubicBezTo>
                            <a:cubicBezTo>
                              <a:pt x="1492440" y="183120"/>
                              <a:pt x="1495030" y="177688"/>
                              <a:pt x="1495311" y="170422"/>
                            </a:cubicBezTo>
                            <a:cubicBezTo>
                              <a:pt x="1495126" y="163729"/>
                              <a:pt x="1492253" y="157071"/>
                              <a:pt x="1485367" y="152248"/>
                            </a:cubicBezTo>
                            <a:cubicBezTo>
                              <a:pt x="1479557" y="148777"/>
                              <a:pt x="1472565" y="145590"/>
                              <a:pt x="1465822" y="142647"/>
                            </a:cubicBezTo>
                            <a:cubicBezTo>
                              <a:pt x="1462003" y="142002"/>
                              <a:pt x="1457858" y="140715"/>
                              <a:pt x="1453563" y="140418"/>
                            </a:cubicBezTo>
                            <a:close/>
                            <a:moveTo>
                              <a:pt x="1066648" y="88469"/>
                            </a:moveTo>
                            <a:cubicBezTo>
                              <a:pt x="1068862" y="91254"/>
                              <a:pt x="1070133" y="96088"/>
                              <a:pt x="1070763" y="101842"/>
                            </a:cubicBezTo>
                            <a:cubicBezTo>
                              <a:pt x="1071448" y="108672"/>
                              <a:pt x="1073265" y="113939"/>
                              <a:pt x="1072477" y="120358"/>
                            </a:cubicBezTo>
                            <a:cubicBezTo>
                              <a:pt x="1072016" y="127012"/>
                              <a:pt x="1072285" y="133298"/>
                              <a:pt x="1072134" y="139904"/>
                            </a:cubicBezTo>
                            <a:cubicBezTo>
                              <a:pt x="1071860" y="146231"/>
                              <a:pt x="1070746" y="150788"/>
                              <a:pt x="1069391" y="155677"/>
                            </a:cubicBezTo>
                            <a:cubicBezTo>
                              <a:pt x="1062724" y="155741"/>
                              <a:pt x="1055827" y="155432"/>
                              <a:pt x="1046760" y="155334"/>
                            </a:cubicBezTo>
                            <a:cubicBezTo>
                              <a:pt x="1038493" y="155273"/>
                              <a:pt x="1029819" y="155243"/>
                              <a:pt x="1022071" y="154991"/>
                            </a:cubicBezTo>
                            <a:cubicBezTo>
                              <a:pt x="1012735" y="155034"/>
                              <a:pt x="1009786" y="153129"/>
                              <a:pt x="998411" y="154991"/>
                            </a:cubicBezTo>
                            <a:cubicBezTo>
                              <a:pt x="990666" y="154833"/>
                              <a:pt x="985086" y="155098"/>
                              <a:pt x="978865" y="155677"/>
                            </a:cubicBezTo>
                            <a:cubicBezTo>
                              <a:pt x="979262" y="164679"/>
                              <a:pt x="978463" y="173440"/>
                              <a:pt x="977837" y="182766"/>
                            </a:cubicBezTo>
                            <a:cubicBezTo>
                              <a:pt x="977916" y="190420"/>
                              <a:pt x="977217" y="199768"/>
                              <a:pt x="978865" y="210541"/>
                            </a:cubicBezTo>
                            <a:cubicBezTo>
                              <a:pt x="980376" y="211173"/>
                              <a:pt x="986464" y="211856"/>
                              <a:pt x="994639" y="212255"/>
                            </a:cubicBezTo>
                            <a:cubicBezTo>
                              <a:pt x="1004507" y="212804"/>
                              <a:pt x="1013002" y="214347"/>
                              <a:pt x="1023100" y="212598"/>
                            </a:cubicBezTo>
                            <a:cubicBezTo>
                              <a:pt x="1034297" y="211123"/>
                              <a:pt x="1037889" y="210540"/>
                              <a:pt x="1051560" y="212598"/>
                            </a:cubicBezTo>
                            <a:cubicBezTo>
                              <a:pt x="1060154" y="212663"/>
                              <a:pt x="1065133" y="212792"/>
                              <a:pt x="1067334" y="213284"/>
                            </a:cubicBezTo>
                            <a:cubicBezTo>
                              <a:pt x="1071049" y="224359"/>
                              <a:pt x="1073551" y="235304"/>
                              <a:pt x="1071106" y="248260"/>
                            </a:cubicBezTo>
                            <a:cubicBezTo>
                              <a:pt x="1070360" y="259381"/>
                              <a:pt x="1068281" y="273045"/>
                              <a:pt x="1068019" y="280493"/>
                            </a:cubicBezTo>
                            <a:cubicBezTo>
                              <a:pt x="1049888" y="280953"/>
                              <a:pt x="1033225" y="282082"/>
                              <a:pt x="1019328" y="280836"/>
                            </a:cubicBezTo>
                            <a:cubicBezTo>
                              <a:pt x="1004145" y="282214"/>
                              <a:pt x="992926" y="280791"/>
                              <a:pt x="978865" y="281864"/>
                            </a:cubicBezTo>
                            <a:cubicBezTo>
                              <a:pt x="976769" y="298727"/>
                              <a:pt x="978028" y="313063"/>
                              <a:pt x="978523" y="324727"/>
                            </a:cubicBezTo>
                            <a:cubicBezTo>
                              <a:pt x="978721" y="335236"/>
                              <a:pt x="979343" y="345194"/>
                              <a:pt x="978865" y="351816"/>
                            </a:cubicBezTo>
                            <a:cubicBezTo>
                              <a:pt x="990400" y="350243"/>
                              <a:pt x="997778" y="350076"/>
                              <a:pt x="1002526" y="351816"/>
                            </a:cubicBezTo>
                            <a:cubicBezTo>
                              <a:pt x="1010478" y="351551"/>
                              <a:pt x="1014583" y="350599"/>
                              <a:pt x="1024128" y="351816"/>
                            </a:cubicBezTo>
                            <a:cubicBezTo>
                              <a:pt x="1030879" y="350716"/>
                              <a:pt x="1039304" y="351789"/>
                              <a:pt x="1046417" y="352159"/>
                            </a:cubicBezTo>
                            <a:cubicBezTo>
                              <a:pt x="1054493" y="351447"/>
                              <a:pt x="1062692" y="352840"/>
                              <a:pt x="1072134" y="352502"/>
                            </a:cubicBezTo>
                            <a:cubicBezTo>
                              <a:pt x="1074581" y="356666"/>
                              <a:pt x="1076443" y="361022"/>
                              <a:pt x="1076935" y="366561"/>
                            </a:cubicBezTo>
                            <a:cubicBezTo>
                              <a:pt x="1077275" y="372324"/>
                              <a:pt x="1078600" y="379563"/>
                              <a:pt x="1077964" y="385763"/>
                            </a:cubicBezTo>
                            <a:cubicBezTo>
                              <a:pt x="1078802" y="392788"/>
                              <a:pt x="1078047" y="399006"/>
                              <a:pt x="1076249" y="404965"/>
                            </a:cubicBezTo>
                            <a:cubicBezTo>
                              <a:pt x="1075005" y="411573"/>
                              <a:pt x="1073380" y="415832"/>
                              <a:pt x="1072134" y="419024"/>
                            </a:cubicBezTo>
                            <a:cubicBezTo>
                              <a:pt x="1066449" y="416061"/>
                              <a:pt x="1049988" y="416463"/>
                              <a:pt x="1032015" y="419024"/>
                            </a:cubicBezTo>
                            <a:cubicBezTo>
                              <a:pt x="1014533" y="417144"/>
                              <a:pt x="999267" y="421637"/>
                              <a:pt x="990524" y="419024"/>
                            </a:cubicBezTo>
                            <a:cubicBezTo>
                              <a:pt x="972263" y="416358"/>
                              <a:pt x="962944" y="417616"/>
                              <a:pt x="950748" y="419024"/>
                            </a:cubicBezTo>
                            <a:cubicBezTo>
                              <a:pt x="939818" y="418124"/>
                              <a:pt x="922470" y="416498"/>
                              <a:pt x="915086" y="419024"/>
                            </a:cubicBezTo>
                            <a:cubicBezTo>
                              <a:pt x="917081" y="399387"/>
                              <a:pt x="915649" y="368622"/>
                              <a:pt x="914743" y="341529"/>
                            </a:cubicBezTo>
                            <a:cubicBezTo>
                              <a:pt x="915056" y="314953"/>
                              <a:pt x="910086" y="285965"/>
                              <a:pt x="914400" y="253746"/>
                            </a:cubicBezTo>
                            <a:cubicBezTo>
                              <a:pt x="914327" y="225759"/>
                              <a:pt x="913961" y="197120"/>
                              <a:pt x="914743" y="166307"/>
                            </a:cubicBezTo>
                            <a:cubicBezTo>
                              <a:pt x="915564" y="136641"/>
                              <a:pt x="912804" y="109110"/>
                              <a:pt x="915772" y="89840"/>
                            </a:cubicBezTo>
                            <a:cubicBezTo>
                              <a:pt x="928953" y="91560"/>
                              <a:pt x="938292" y="90270"/>
                              <a:pt x="945604" y="89840"/>
                            </a:cubicBezTo>
                            <a:cubicBezTo>
                              <a:pt x="953106" y="92092"/>
                              <a:pt x="967491" y="86855"/>
                              <a:pt x="985038" y="89497"/>
                            </a:cubicBezTo>
                            <a:cubicBezTo>
                              <a:pt x="990767" y="90483"/>
                              <a:pt x="1021781" y="87321"/>
                              <a:pt x="1027557" y="88811"/>
                            </a:cubicBezTo>
                            <a:cubicBezTo>
                              <a:pt x="1045933" y="89195"/>
                              <a:pt x="1060353" y="85805"/>
                              <a:pt x="1066648" y="88469"/>
                            </a:cubicBezTo>
                            <a:close/>
                            <a:moveTo>
                              <a:pt x="371323" y="88469"/>
                            </a:moveTo>
                            <a:cubicBezTo>
                              <a:pt x="373746" y="91225"/>
                              <a:pt x="374126" y="95880"/>
                              <a:pt x="375438" y="101842"/>
                            </a:cubicBezTo>
                            <a:cubicBezTo>
                              <a:pt x="376981" y="106593"/>
                              <a:pt x="377093" y="112521"/>
                              <a:pt x="377152" y="120358"/>
                            </a:cubicBezTo>
                            <a:cubicBezTo>
                              <a:pt x="377036" y="126688"/>
                              <a:pt x="376806" y="133782"/>
                              <a:pt x="376809" y="139904"/>
                            </a:cubicBezTo>
                            <a:cubicBezTo>
                              <a:pt x="376541" y="146002"/>
                              <a:pt x="375326" y="151515"/>
                              <a:pt x="374066" y="155677"/>
                            </a:cubicBezTo>
                            <a:cubicBezTo>
                              <a:pt x="367467" y="155610"/>
                              <a:pt x="360387" y="156333"/>
                              <a:pt x="351435" y="155334"/>
                            </a:cubicBezTo>
                            <a:cubicBezTo>
                              <a:pt x="344066" y="153957"/>
                              <a:pt x="334906" y="155530"/>
                              <a:pt x="326746" y="154991"/>
                            </a:cubicBezTo>
                            <a:cubicBezTo>
                              <a:pt x="318960" y="154490"/>
                              <a:pt x="305828" y="154948"/>
                              <a:pt x="303086" y="154991"/>
                            </a:cubicBezTo>
                            <a:cubicBezTo>
                              <a:pt x="295868" y="154709"/>
                              <a:pt x="289118" y="155825"/>
                              <a:pt x="283540" y="155677"/>
                            </a:cubicBezTo>
                            <a:cubicBezTo>
                              <a:pt x="283189" y="165805"/>
                              <a:pt x="283154" y="174634"/>
                              <a:pt x="282512" y="182766"/>
                            </a:cubicBezTo>
                            <a:cubicBezTo>
                              <a:pt x="282966" y="189537"/>
                              <a:pt x="282429" y="199883"/>
                              <a:pt x="283540" y="210541"/>
                            </a:cubicBezTo>
                            <a:cubicBezTo>
                              <a:pt x="285559" y="211806"/>
                              <a:pt x="290701" y="212037"/>
                              <a:pt x="299314" y="212255"/>
                            </a:cubicBezTo>
                            <a:cubicBezTo>
                              <a:pt x="308078" y="211547"/>
                              <a:pt x="316180" y="211931"/>
                              <a:pt x="327775" y="212598"/>
                            </a:cubicBezTo>
                            <a:cubicBezTo>
                              <a:pt x="339946" y="214635"/>
                              <a:pt x="342945" y="214365"/>
                              <a:pt x="356235" y="212598"/>
                            </a:cubicBezTo>
                            <a:cubicBezTo>
                              <a:pt x="364871" y="212676"/>
                              <a:pt x="370134" y="212890"/>
                              <a:pt x="372009" y="213284"/>
                            </a:cubicBezTo>
                            <a:cubicBezTo>
                              <a:pt x="375018" y="223661"/>
                              <a:pt x="375966" y="236555"/>
                              <a:pt x="375781" y="248260"/>
                            </a:cubicBezTo>
                            <a:cubicBezTo>
                              <a:pt x="375097" y="260789"/>
                              <a:pt x="373920" y="271575"/>
                              <a:pt x="372694" y="280493"/>
                            </a:cubicBezTo>
                            <a:cubicBezTo>
                              <a:pt x="352809" y="280743"/>
                              <a:pt x="338963" y="282508"/>
                              <a:pt x="324003" y="280836"/>
                            </a:cubicBezTo>
                            <a:cubicBezTo>
                              <a:pt x="309255" y="280433"/>
                              <a:pt x="295843" y="280831"/>
                              <a:pt x="283540" y="281864"/>
                            </a:cubicBezTo>
                            <a:cubicBezTo>
                              <a:pt x="283876" y="301038"/>
                              <a:pt x="283407" y="314656"/>
                              <a:pt x="283198" y="324727"/>
                            </a:cubicBezTo>
                            <a:cubicBezTo>
                              <a:pt x="283442" y="335831"/>
                              <a:pt x="284623" y="345188"/>
                              <a:pt x="283540" y="351816"/>
                            </a:cubicBezTo>
                            <a:cubicBezTo>
                              <a:pt x="289744" y="350341"/>
                              <a:pt x="304776" y="353285"/>
                              <a:pt x="307201" y="351816"/>
                            </a:cubicBezTo>
                            <a:cubicBezTo>
                              <a:pt x="311608" y="352871"/>
                              <a:pt x="324931" y="351368"/>
                              <a:pt x="328803" y="351816"/>
                            </a:cubicBezTo>
                            <a:cubicBezTo>
                              <a:pt x="336134" y="352159"/>
                              <a:pt x="343866" y="351965"/>
                              <a:pt x="351092" y="352159"/>
                            </a:cubicBezTo>
                            <a:cubicBezTo>
                              <a:pt x="358851" y="352037"/>
                              <a:pt x="366997" y="352001"/>
                              <a:pt x="376809" y="352502"/>
                            </a:cubicBezTo>
                            <a:cubicBezTo>
                              <a:pt x="378311" y="355450"/>
                              <a:pt x="381040" y="359593"/>
                              <a:pt x="381610" y="366561"/>
                            </a:cubicBezTo>
                            <a:cubicBezTo>
                              <a:pt x="382529" y="373393"/>
                              <a:pt x="383004" y="379019"/>
                              <a:pt x="382639" y="385763"/>
                            </a:cubicBezTo>
                            <a:cubicBezTo>
                              <a:pt x="382150" y="392170"/>
                              <a:pt x="381264" y="398370"/>
                              <a:pt x="380924" y="404965"/>
                            </a:cubicBezTo>
                            <a:cubicBezTo>
                              <a:pt x="379878" y="411079"/>
                              <a:pt x="378723" y="415808"/>
                              <a:pt x="376809" y="419024"/>
                            </a:cubicBezTo>
                            <a:cubicBezTo>
                              <a:pt x="370706" y="417352"/>
                              <a:pt x="348838" y="417744"/>
                              <a:pt x="336690" y="419024"/>
                            </a:cubicBezTo>
                            <a:cubicBezTo>
                              <a:pt x="326020" y="418109"/>
                              <a:pt x="308292" y="415702"/>
                              <a:pt x="295199" y="419024"/>
                            </a:cubicBezTo>
                            <a:cubicBezTo>
                              <a:pt x="286446" y="416456"/>
                              <a:pt x="261254" y="415782"/>
                              <a:pt x="255423" y="419024"/>
                            </a:cubicBezTo>
                            <a:cubicBezTo>
                              <a:pt x="238947" y="418630"/>
                              <a:pt x="233897" y="419683"/>
                              <a:pt x="219761" y="419024"/>
                            </a:cubicBezTo>
                            <a:cubicBezTo>
                              <a:pt x="218959" y="395626"/>
                              <a:pt x="219731" y="369059"/>
                              <a:pt x="219418" y="341529"/>
                            </a:cubicBezTo>
                            <a:cubicBezTo>
                              <a:pt x="216396" y="317777"/>
                              <a:pt x="217606" y="282210"/>
                              <a:pt x="219075" y="253746"/>
                            </a:cubicBezTo>
                            <a:cubicBezTo>
                              <a:pt x="218451" y="220284"/>
                              <a:pt x="222379" y="191165"/>
                              <a:pt x="219418" y="166307"/>
                            </a:cubicBezTo>
                            <a:cubicBezTo>
                              <a:pt x="220649" y="141161"/>
                              <a:pt x="219760" y="112467"/>
                              <a:pt x="220447" y="89840"/>
                            </a:cubicBezTo>
                            <a:cubicBezTo>
                              <a:pt x="230760" y="91638"/>
                              <a:pt x="246664" y="92429"/>
                              <a:pt x="250279" y="89840"/>
                            </a:cubicBezTo>
                            <a:cubicBezTo>
                              <a:pt x="261341" y="91360"/>
                              <a:pt x="274517" y="91985"/>
                              <a:pt x="289713" y="89497"/>
                            </a:cubicBezTo>
                            <a:cubicBezTo>
                              <a:pt x="300545" y="90849"/>
                              <a:pt x="319961" y="86739"/>
                              <a:pt x="332232" y="88811"/>
                            </a:cubicBezTo>
                            <a:cubicBezTo>
                              <a:pt x="336353" y="87084"/>
                              <a:pt x="364967" y="85157"/>
                              <a:pt x="371323" y="88469"/>
                            </a:cubicBezTo>
                            <a:close/>
                            <a:moveTo>
                              <a:pt x="2167604" y="83668"/>
                            </a:moveTo>
                            <a:cubicBezTo>
                              <a:pt x="2176032" y="83609"/>
                              <a:pt x="2184357" y="81864"/>
                              <a:pt x="2192122" y="83668"/>
                            </a:cubicBezTo>
                            <a:cubicBezTo>
                              <a:pt x="2206374" y="84609"/>
                              <a:pt x="2221888" y="86975"/>
                              <a:pt x="2234298" y="93955"/>
                            </a:cubicBezTo>
                            <a:cubicBezTo>
                              <a:pt x="2246099" y="101803"/>
                              <a:pt x="2257151" y="107630"/>
                              <a:pt x="2266188" y="117615"/>
                            </a:cubicBezTo>
                            <a:cubicBezTo>
                              <a:pt x="2276479" y="128925"/>
                              <a:pt x="2282414" y="137433"/>
                              <a:pt x="2286076" y="151905"/>
                            </a:cubicBezTo>
                            <a:cubicBezTo>
                              <a:pt x="2291658" y="165400"/>
                              <a:pt x="2293859" y="177412"/>
                              <a:pt x="2292934" y="194082"/>
                            </a:cubicBezTo>
                            <a:cubicBezTo>
                              <a:pt x="2294640" y="210974"/>
                              <a:pt x="2290121" y="226716"/>
                              <a:pt x="2286076" y="242774"/>
                            </a:cubicBezTo>
                            <a:cubicBezTo>
                              <a:pt x="2281458" y="258667"/>
                              <a:pt x="2275397" y="276076"/>
                              <a:pt x="2264817" y="286665"/>
                            </a:cubicBezTo>
                            <a:cubicBezTo>
                              <a:pt x="2271384" y="303004"/>
                              <a:pt x="2276456" y="313586"/>
                              <a:pt x="2280247" y="323355"/>
                            </a:cubicBezTo>
                            <a:cubicBezTo>
                              <a:pt x="2283446" y="331885"/>
                              <a:pt x="2288319" y="342814"/>
                              <a:pt x="2292934" y="351816"/>
                            </a:cubicBezTo>
                            <a:cubicBezTo>
                              <a:pt x="2297001" y="361316"/>
                              <a:pt x="2302232" y="370124"/>
                              <a:pt x="2305965" y="380619"/>
                            </a:cubicBezTo>
                            <a:cubicBezTo>
                              <a:pt x="2311109" y="392552"/>
                              <a:pt x="2315645" y="402964"/>
                              <a:pt x="2322424" y="418338"/>
                            </a:cubicBezTo>
                            <a:cubicBezTo>
                              <a:pt x="2319124" y="420748"/>
                              <a:pt x="2314033" y="422539"/>
                              <a:pt x="2306650" y="423482"/>
                            </a:cubicBezTo>
                            <a:cubicBezTo>
                              <a:pt x="2298699" y="425162"/>
                              <a:pt x="2292273" y="425327"/>
                              <a:pt x="2284019" y="425196"/>
                            </a:cubicBezTo>
                            <a:cubicBezTo>
                              <a:pt x="2275576" y="423782"/>
                              <a:pt x="2267564" y="424397"/>
                              <a:pt x="2260016" y="423825"/>
                            </a:cubicBezTo>
                            <a:cubicBezTo>
                              <a:pt x="2252589" y="423197"/>
                              <a:pt x="2247197" y="421592"/>
                              <a:pt x="2244928" y="419024"/>
                            </a:cubicBezTo>
                            <a:cubicBezTo>
                              <a:pt x="2242401" y="410536"/>
                              <a:pt x="2238598" y="402574"/>
                              <a:pt x="2236356" y="396393"/>
                            </a:cubicBezTo>
                            <a:cubicBezTo>
                              <a:pt x="2235101" y="390023"/>
                              <a:pt x="2231366" y="383784"/>
                              <a:pt x="2228469" y="377533"/>
                            </a:cubicBezTo>
                            <a:cubicBezTo>
                              <a:pt x="2226198" y="371773"/>
                              <a:pt x="2223715" y="361995"/>
                              <a:pt x="2218868" y="354216"/>
                            </a:cubicBezTo>
                            <a:cubicBezTo>
                              <a:pt x="2214042" y="344585"/>
                              <a:pt x="2210134" y="334078"/>
                              <a:pt x="2204466" y="318897"/>
                            </a:cubicBezTo>
                            <a:cubicBezTo>
                              <a:pt x="2202178" y="319420"/>
                              <a:pt x="2198110" y="320606"/>
                              <a:pt x="2192808" y="323012"/>
                            </a:cubicBezTo>
                            <a:cubicBezTo>
                              <a:pt x="2187957" y="325157"/>
                              <a:pt x="2180870" y="325818"/>
                              <a:pt x="2171548" y="328499"/>
                            </a:cubicBezTo>
                            <a:cubicBezTo>
                              <a:pt x="2171404" y="343276"/>
                              <a:pt x="2172591" y="356775"/>
                              <a:pt x="2172919" y="364503"/>
                            </a:cubicBezTo>
                            <a:cubicBezTo>
                              <a:pt x="2174109" y="372073"/>
                              <a:pt x="2173821" y="379151"/>
                              <a:pt x="2173948" y="384391"/>
                            </a:cubicBezTo>
                            <a:cubicBezTo>
                              <a:pt x="2174087" y="389840"/>
                              <a:pt x="2175303" y="394293"/>
                              <a:pt x="2174977" y="398793"/>
                            </a:cubicBezTo>
                            <a:cubicBezTo>
                              <a:pt x="2174922" y="402266"/>
                              <a:pt x="2175655" y="409856"/>
                              <a:pt x="2175662" y="417653"/>
                            </a:cubicBezTo>
                            <a:cubicBezTo>
                              <a:pt x="2171258" y="419044"/>
                              <a:pt x="2165816" y="421175"/>
                              <a:pt x="2160232" y="422453"/>
                            </a:cubicBezTo>
                            <a:cubicBezTo>
                              <a:pt x="2154853" y="423058"/>
                              <a:pt x="2148123" y="423498"/>
                              <a:pt x="2141373" y="423825"/>
                            </a:cubicBezTo>
                            <a:cubicBezTo>
                              <a:pt x="2128568" y="423207"/>
                              <a:pt x="2115293" y="421906"/>
                              <a:pt x="2108454" y="418338"/>
                            </a:cubicBezTo>
                            <a:cubicBezTo>
                              <a:pt x="2104417" y="372770"/>
                              <a:pt x="2103645" y="321352"/>
                              <a:pt x="2105368" y="271577"/>
                            </a:cubicBezTo>
                            <a:cubicBezTo>
                              <a:pt x="2100913" y="227161"/>
                              <a:pt x="2105065" y="156889"/>
                              <a:pt x="2105711" y="98070"/>
                            </a:cubicBezTo>
                            <a:cubicBezTo>
                              <a:pt x="2113343" y="91367"/>
                              <a:pt x="2128334" y="87318"/>
                              <a:pt x="2143430" y="86411"/>
                            </a:cubicBezTo>
                            <a:cubicBezTo>
                              <a:pt x="2151598" y="85218"/>
                              <a:pt x="2159233" y="84921"/>
                              <a:pt x="2167604" y="83668"/>
                            </a:cubicBezTo>
                            <a:close/>
                            <a:moveTo>
                              <a:pt x="1186530" y="83668"/>
                            </a:moveTo>
                            <a:cubicBezTo>
                              <a:pt x="1194736" y="84206"/>
                              <a:pt x="1203339" y="82279"/>
                              <a:pt x="1211047" y="83668"/>
                            </a:cubicBezTo>
                            <a:cubicBezTo>
                              <a:pt x="1228458" y="83374"/>
                              <a:pt x="1241744" y="90290"/>
                              <a:pt x="1253224" y="93955"/>
                            </a:cubicBezTo>
                            <a:cubicBezTo>
                              <a:pt x="1264211" y="99708"/>
                              <a:pt x="1278760" y="108611"/>
                              <a:pt x="1285113" y="117615"/>
                            </a:cubicBezTo>
                            <a:cubicBezTo>
                              <a:pt x="1293415" y="126548"/>
                              <a:pt x="1300902" y="136993"/>
                              <a:pt x="1305001" y="151905"/>
                            </a:cubicBezTo>
                            <a:cubicBezTo>
                              <a:pt x="1310680" y="164676"/>
                              <a:pt x="1314019" y="177152"/>
                              <a:pt x="1311859" y="194082"/>
                            </a:cubicBezTo>
                            <a:cubicBezTo>
                              <a:pt x="1309002" y="208762"/>
                              <a:pt x="1308487" y="228843"/>
                              <a:pt x="1305001" y="242774"/>
                            </a:cubicBezTo>
                            <a:cubicBezTo>
                              <a:pt x="1298495" y="260976"/>
                              <a:pt x="1295491" y="273736"/>
                              <a:pt x="1283742" y="286665"/>
                            </a:cubicBezTo>
                            <a:cubicBezTo>
                              <a:pt x="1289290" y="300093"/>
                              <a:pt x="1293960" y="311786"/>
                              <a:pt x="1299172" y="323355"/>
                            </a:cubicBezTo>
                            <a:cubicBezTo>
                              <a:pt x="1303399" y="333247"/>
                              <a:pt x="1307060" y="342771"/>
                              <a:pt x="1311859" y="351816"/>
                            </a:cubicBezTo>
                            <a:cubicBezTo>
                              <a:pt x="1317028" y="361220"/>
                              <a:pt x="1318643" y="369658"/>
                              <a:pt x="1324890" y="380619"/>
                            </a:cubicBezTo>
                            <a:cubicBezTo>
                              <a:pt x="1328488" y="390775"/>
                              <a:pt x="1335905" y="403204"/>
                              <a:pt x="1341349" y="418338"/>
                            </a:cubicBezTo>
                            <a:cubicBezTo>
                              <a:pt x="1338188" y="420363"/>
                              <a:pt x="1332744" y="422156"/>
                              <a:pt x="1325576" y="423482"/>
                            </a:cubicBezTo>
                            <a:cubicBezTo>
                              <a:pt x="1316878" y="424501"/>
                              <a:pt x="1311207" y="426378"/>
                              <a:pt x="1302944" y="425196"/>
                            </a:cubicBezTo>
                            <a:cubicBezTo>
                              <a:pt x="1293774" y="424167"/>
                              <a:pt x="1286280" y="425413"/>
                              <a:pt x="1278941" y="423825"/>
                            </a:cubicBezTo>
                            <a:cubicBezTo>
                              <a:pt x="1271277" y="422465"/>
                              <a:pt x="1266606" y="421238"/>
                              <a:pt x="1263854" y="419024"/>
                            </a:cubicBezTo>
                            <a:cubicBezTo>
                              <a:pt x="1260512" y="409222"/>
                              <a:pt x="1256631" y="401827"/>
                              <a:pt x="1255281" y="396393"/>
                            </a:cubicBezTo>
                            <a:cubicBezTo>
                              <a:pt x="1253775" y="391305"/>
                              <a:pt x="1251269" y="383430"/>
                              <a:pt x="1247394" y="377533"/>
                            </a:cubicBezTo>
                            <a:cubicBezTo>
                              <a:pt x="1243517" y="371273"/>
                              <a:pt x="1239890" y="362515"/>
                              <a:pt x="1237793" y="354216"/>
                            </a:cubicBezTo>
                            <a:cubicBezTo>
                              <a:pt x="1232261" y="346927"/>
                              <a:pt x="1228665" y="331858"/>
                              <a:pt x="1223391" y="318897"/>
                            </a:cubicBezTo>
                            <a:cubicBezTo>
                              <a:pt x="1221039" y="319037"/>
                              <a:pt x="1217180" y="320784"/>
                              <a:pt x="1211733" y="323012"/>
                            </a:cubicBezTo>
                            <a:cubicBezTo>
                              <a:pt x="1206648" y="325426"/>
                              <a:pt x="1198361" y="327557"/>
                              <a:pt x="1190473" y="328499"/>
                            </a:cubicBezTo>
                            <a:cubicBezTo>
                              <a:pt x="1190949" y="345141"/>
                              <a:pt x="1191331" y="355767"/>
                              <a:pt x="1191845" y="364503"/>
                            </a:cubicBezTo>
                            <a:cubicBezTo>
                              <a:pt x="1192533" y="372332"/>
                              <a:pt x="1192754" y="378664"/>
                              <a:pt x="1192873" y="384391"/>
                            </a:cubicBezTo>
                            <a:cubicBezTo>
                              <a:pt x="1193011" y="389388"/>
                              <a:pt x="1192875" y="394091"/>
                              <a:pt x="1193902" y="398793"/>
                            </a:cubicBezTo>
                            <a:cubicBezTo>
                              <a:pt x="1194266" y="403515"/>
                              <a:pt x="1194746" y="409342"/>
                              <a:pt x="1194588" y="417653"/>
                            </a:cubicBezTo>
                            <a:cubicBezTo>
                              <a:pt x="1190025" y="418973"/>
                              <a:pt x="1185469" y="421128"/>
                              <a:pt x="1179157" y="422453"/>
                            </a:cubicBezTo>
                            <a:cubicBezTo>
                              <a:pt x="1173208" y="423501"/>
                              <a:pt x="1166255" y="424745"/>
                              <a:pt x="1160298" y="423825"/>
                            </a:cubicBezTo>
                            <a:cubicBezTo>
                              <a:pt x="1146833" y="423904"/>
                              <a:pt x="1135704" y="421221"/>
                              <a:pt x="1127379" y="418338"/>
                            </a:cubicBezTo>
                            <a:cubicBezTo>
                              <a:pt x="1128055" y="367120"/>
                              <a:pt x="1121996" y="315785"/>
                              <a:pt x="1124293" y="271577"/>
                            </a:cubicBezTo>
                            <a:cubicBezTo>
                              <a:pt x="1116258" y="214240"/>
                              <a:pt x="1125085" y="161573"/>
                              <a:pt x="1124636" y="98070"/>
                            </a:cubicBezTo>
                            <a:cubicBezTo>
                              <a:pt x="1134237" y="91825"/>
                              <a:pt x="1145203" y="88337"/>
                              <a:pt x="1162355" y="86411"/>
                            </a:cubicBezTo>
                            <a:cubicBezTo>
                              <a:pt x="1169529" y="85458"/>
                              <a:pt x="1179602" y="84573"/>
                              <a:pt x="1186530" y="83668"/>
                            </a:cubicBezTo>
                            <a:close/>
                            <a:moveTo>
                              <a:pt x="1951330" y="82296"/>
                            </a:moveTo>
                            <a:cubicBezTo>
                              <a:pt x="1958121" y="81931"/>
                              <a:pt x="1963343" y="82521"/>
                              <a:pt x="1969160" y="83668"/>
                            </a:cubicBezTo>
                            <a:cubicBezTo>
                              <a:pt x="1974479" y="85462"/>
                              <a:pt x="1980605" y="86713"/>
                              <a:pt x="1985620" y="89154"/>
                            </a:cubicBezTo>
                            <a:cubicBezTo>
                              <a:pt x="1999774" y="144644"/>
                              <a:pt x="2010656" y="189986"/>
                              <a:pt x="2025396" y="248603"/>
                            </a:cubicBezTo>
                            <a:cubicBezTo>
                              <a:pt x="2037256" y="305227"/>
                              <a:pt x="2048963" y="363224"/>
                              <a:pt x="2066544" y="418338"/>
                            </a:cubicBezTo>
                            <a:cubicBezTo>
                              <a:pt x="2062796" y="419300"/>
                              <a:pt x="2056017" y="421002"/>
                              <a:pt x="2049742" y="422110"/>
                            </a:cubicBezTo>
                            <a:cubicBezTo>
                              <a:pt x="2042443" y="423238"/>
                              <a:pt x="2034464" y="423528"/>
                              <a:pt x="2028139" y="423139"/>
                            </a:cubicBezTo>
                            <a:cubicBezTo>
                              <a:pt x="2020149" y="423659"/>
                              <a:pt x="2013286" y="423917"/>
                              <a:pt x="2007565" y="422110"/>
                            </a:cubicBezTo>
                            <a:cubicBezTo>
                              <a:pt x="2002001" y="421283"/>
                              <a:pt x="1998081" y="419777"/>
                              <a:pt x="1997278" y="417653"/>
                            </a:cubicBezTo>
                            <a:cubicBezTo>
                              <a:pt x="1993742" y="404758"/>
                              <a:pt x="1990521" y="392045"/>
                              <a:pt x="1988020" y="383363"/>
                            </a:cubicBezTo>
                            <a:cubicBezTo>
                              <a:pt x="1986077" y="371905"/>
                              <a:pt x="1982074" y="361432"/>
                              <a:pt x="1978762" y="353187"/>
                            </a:cubicBezTo>
                            <a:cubicBezTo>
                              <a:pt x="1973808" y="352833"/>
                              <a:pt x="1968834" y="351803"/>
                              <a:pt x="1965046" y="352159"/>
                            </a:cubicBezTo>
                            <a:cubicBezTo>
                              <a:pt x="1960866" y="351311"/>
                              <a:pt x="1956403" y="351852"/>
                              <a:pt x="1952016" y="351816"/>
                            </a:cubicBezTo>
                            <a:cubicBezTo>
                              <a:pt x="1946400" y="350954"/>
                              <a:pt x="1939207" y="350516"/>
                              <a:pt x="1936928" y="351816"/>
                            </a:cubicBezTo>
                            <a:cubicBezTo>
                              <a:pt x="1930707" y="351505"/>
                              <a:pt x="1925330" y="351871"/>
                              <a:pt x="1917040" y="352502"/>
                            </a:cubicBezTo>
                            <a:cubicBezTo>
                              <a:pt x="1914210" y="365684"/>
                              <a:pt x="1911825" y="375593"/>
                              <a:pt x="1908467" y="388506"/>
                            </a:cubicBezTo>
                            <a:cubicBezTo>
                              <a:pt x="1906316" y="398736"/>
                              <a:pt x="1906139" y="409152"/>
                              <a:pt x="1903324" y="416967"/>
                            </a:cubicBezTo>
                            <a:cubicBezTo>
                              <a:pt x="1902061" y="417384"/>
                              <a:pt x="1898171" y="418725"/>
                              <a:pt x="1892351" y="421082"/>
                            </a:cubicBezTo>
                            <a:cubicBezTo>
                              <a:pt x="1886021" y="422152"/>
                              <a:pt x="1879198" y="423466"/>
                              <a:pt x="1871091" y="423825"/>
                            </a:cubicBezTo>
                            <a:cubicBezTo>
                              <a:pt x="1865542" y="423910"/>
                              <a:pt x="1860665" y="423876"/>
                              <a:pt x="1854289" y="422110"/>
                            </a:cubicBezTo>
                            <a:cubicBezTo>
                              <a:pt x="1849312" y="421598"/>
                              <a:pt x="1841586" y="418901"/>
                              <a:pt x="1836801" y="414909"/>
                            </a:cubicBezTo>
                            <a:cubicBezTo>
                              <a:pt x="1840210" y="392714"/>
                              <a:pt x="1845831" y="369653"/>
                              <a:pt x="1850860" y="350787"/>
                            </a:cubicBezTo>
                            <a:cubicBezTo>
                              <a:pt x="1856945" y="329587"/>
                              <a:pt x="1860042" y="313826"/>
                              <a:pt x="1863204" y="297638"/>
                            </a:cubicBezTo>
                            <a:cubicBezTo>
                              <a:pt x="1865914" y="278345"/>
                              <a:pt x="1867827" y="264739"/>
                              <a:pt x="1874520" y="249975"/>
                            </a:cubicBezTo>
                            <a:cubicBezTo>
                              <a:pt x="1881439" y="229182"/>
                              <a:pt x="1884002" y="214791"/>
                              <a:pt x="1885836" y="202654"/>
                            </a:cubicBezTo>
                            <a:cubicBezTo>
                              <a:pt x="1891923" y="185939"/>
                              <a:pt x="1892414" y="171623"/>
                              <a:pt x="1898180" y="150191"/>
                            </a:cubicBezTo>
                            <a:cubicBezTo>
                              <a:pt x="1902979" y="132959"/>
                              <a:pt x="1907842" y="114092"/>
                              <a:pt x="1912925" y="87783"/>
                            </a:cubicBezTo>
                            <a:cubicBezTo>
                              <a:pt x="1916652" y="86456"/>
                              <a:pt x="1922749" y="85489"/>
                              <a:pt x="1929041" y="84011"/>
                            </a:cubicBezTo>
                            <a:cubicBezTo>
                              <a:pt x="1935937" y="83113"/>
                              <a:pt x="1942609" y="82948"/>
                              <a:pt x="1951330" y="82296"/>
                            </a:cubicBezTo>
                            <a:close/>
                            <a:moveTo>
                              <a:pt x="522580" y="82296"/>
                            </a:moveTo>
                            <a:cubicBezTo>
                              <a:pt x="528400" y="82189"/>
                              <a:pt x="534854" y="82606"/>
                              <a:pt x="540411" y="83668"/>
                            </a:cubicBezTo>
                            <a:cubicBezTo>
                              <a:pt x="545957" y="84562"/>
                              <a:pt x="551738" y="86489"/>
                              <a:pt x="556870" y="89154"/>
                            </a:cubicBezTo>
                            <a:cubicBezTo>
                              <a:pt x="570481" y="138958"/>
                              <a:pt x="573773" y="196123"/>
                              <a:pt x="596646" y="248603"/>
                            </a:cubicBezTo>
                            <a:cubicBezTo>
                              <a:pt x="609171" y="305648"/>
                              <a:pt x="626381" y="366353"/>
                              <a:pt x="637794" y="418338"/>
                            </a:cubicBezTo>
                            <a:cubicBezTo>
                              <a:pt x="633536" y="420517"/>
                              <a:pt x="627659" y="422109"/>
                              <a:pt x="620992" y="422110"/>
                            </a:cubicBezTo>
                            <a:cubicBezTo>
                              <a:pt x="614767" y="423124"/>
                              <a:pt x="606923" y="422667"/>
                              <a:pt x="599390" y="423139"/>
                            </a:cubicBezTo>
                            <a:cubicBezTo>
                              <a:pt x="591519" y="422908"/>
                              <a:pt x="585388" y="422693"/>
                              <a:pt x="578816" y="422110"/>
                            </a:cubicBezTo>
                            <a:cubicBezTo>
                              <a:pt x="572784" y="421433"/>
                              <a:pt x="569515" y="419492"/>
                              <a:pt x="568529" y="417653"/>
                            </a:cubicBezTo>
                            <a:cubicBezTo>
                              <a:pt x="565590" y="404424"/>
                              <a:pt x="561031" y="393634"/>
                              <a:pt x="559270" y="383363"/>
                            </a:cubicBezTo>
                            <a:cubicBezTo>
                              <a:pt x="557509" y="374107"/>
                              <a:pt x="552691" y="362733"/>
                              <a:pt x="550012" y="353187"/>
                            </a:cubicBezTo>
                            <a:cubicBezTo>
                              <a:pt x="545412" y="352816"/>
                              <a:pt x="540723" y="352610"/>
                              <a:pt x="536296" y="352159"/>
                            </a:cubicBezTo>
                            <a:cubicBezTo>
                              <a:pt x="532584" y="351517"/>
                              <a:pt x="528241" y="352380"/>
                              <a:pt x="523266" y="351816"/>
                            </a:cubicBezTo>
                            <a:cubicBezTo>
                              <a:pt x="518312" y="352535"/>
                              <a:pt x="511196" y="351827"/>
                              <a:pt x="508178" y="351816"/>
                            </a:cubicBezTo>
                            <a:cubicBezTo>
                              <a:pt x="502731" y="351471"/>
                              <a:pt x="495922" y="351858"/>
                              <a:pt x="488290" y="352502"/>
                            </a:cubicBezTo>
                            <a:cubicBezTo>
                              <a:pt x="486211" y="364493"/>
                              <a:pt x="482770" y="378788"/>
                              <a:pt x="479717" y="388506"/>
                            </a:cubicBezTo>
                            <a:cubicBezTo>
                              <a:pt x="477752" y="399445"/>
                              <a:pt x="476349" y="408357"/>
                              <a:pt x="474574" y="416967"/>
                            </a:cubicBezTo>
                            <a:cubicBezTo>
                              <a:pt x="473576" y="418180"/>
                              <a:pt x="469260" y="419253"/>
                              <a:pt x="463601" y="421082"/>
                            </a:cubicBezTo>
                            <a:cubicBezTo>
                              <a:pt x="458956" y="423344"/>
                              <a:pt x="450997" y="422990"/>
                              <a:pt x="442341" y="423825"/>
                            </a:cubicBezTo>
                            <a:cubicBezTo>
                              <a:pt x="436543" y="423465"/>
                              <a:pt x="431408" y="423437"/>
                              <a:pt x="425539" y="422110"/>
                            </a:cubicBezTo>
                            <a:cubicBezTo>
                              <a:pt x="420481" y="420592"/>
                              <a:pt x="414083" y="418912"/>
                              <a:pt x="408051" y="414909"/>
                            </a:cubicBezTo>
                            <a:cubicBezTo>
                              <a:pt x="413442" y="391345"/>
                              <a:pt x="414999" y="370892"/>
                              <a:pt x="422110" y="350787"/>
                            </a:cubicBezTo>
                            <a:cubicBezTo>
                              <a:pt x="426712" y="335181"/>
                              <a:pt x="431207" y="314364"/>
                              <a:pt x="434455" y="297638"/>
                            </a:cubicBezTo>
                            <a:cubicBezTo>
                              <a:pt x="438120" y="281139"/>
                              <a:pt x="444814" y="264723"/>
                              <a:pt x="445770" y="249975"/>
                            </a:cubicBezTo>
                            <a:cubicBezTo>
                              <a:pt x="451699" y="231520"/>
                              <a:pt x="455315" y="220694"/>
                              <a:pt x="457086" y="202654"/>
                            </a:cubicBezTo>
                            <a:cubicBezTo>
                              <a:pt x="462830" y="187329"/>
                              <a:pt x="464869" y="167444"/>
                              <a:pt x="469430" y="150191"/>
                            </a:cubicBezTo>
                            <a:cubicBezTo>
                              <a:pt x="477695" y="131840"/>
                              <a:pt x="479471" y="113558"/>
                              <a:pt x="484175" y="87783"/>
                            </a:cubicBezTo>
                            <a:cubicBezTo>
                              <a:pt x="486832" y="86069"/>
                              <a:pt x="493376" y="85339"/>
                              <a:pt x="500291" y="84011"/>
                            </a:cubicBezTo>
                            <a:cubicBezTo>
                              <a:pt x="508147" y="82558"/>
                              <a:pt x="514411" y="81275"/>
                              <a:pt x="522580" y="82296"/>
                            </a:cubicBezTo>
                            <a:close/>
                            <a:moveTo>
                              <a:pt x="1437361" y="80239"/>
                            </a:moveTo>
                            <a:cubicBezTo>
                              <a:pt x="1456350" y="81482"/>
                              <a:pt x="1468983" y="81292"/>
                              <a:pt x="1488453" y="86068"/>
                            </a:cubicBezTo>
                            <a:cubicBezTo>
                              <a:pt x="1508002" y="89113"/>
                              <a:pt x="1522006" y="97736"/>
                              <a:pt x="1532687" y="106299"/>
                            </a:cubicBezTo>
                            <a:cubicBezTo>
                              <a:pt x="1542266" y="113419"/>
                              <a:pt x="1547366" y="124749"/>
                              <a:pt x="1551889" y="134417"/>
                            </a:cubicBezTo>
                            <a:cubicBezTo>
                              <a:pt x="1554813" y="145643"/>
                              <a:pt x="1555241" y="157244"/>
                              <a:pt x="1553261" y="169393"/>
                            </a:cubicBezTo>
                            <a:cubicBezTo>
                              <a:pt x="1552200" y="182382"/>
                              <a:pt x="1545553" y="193782"/>
                              <a:pt x="1539888" y="202654"/>
                            </a:cubicBezTo>
                            <a:cubicBezTo>
                              <a:pt x="1534028" y="211613"/>
                              <a:pt x="1524463" y="220690"/>
                              <a:pt x="1514170" y="226314"/>
                            </a:cubicBezTo>
                            <a:cubicBezTo>
                              <a:pt x="1534999" y="232300"/>
                              <a:pt x="1546632" y="250323"/>
                              <a:pt x="1557719" y="264719"/>
                            </a:cubicBezTo>
                            <a:cubicBezTo>
                              <a:pt x="1565504" y="280787"/>
                              <a:pt x="1574652" y="304814"/>
                              <a:pt x="1576578" y="324384"/>
                            </a:cubicBezTo>
                            <a:cubicBezTo>
                              <a:pt x="1576540" y="342465"/>
                              <a:pt x="1573268" y="356341"/>
                              <a:pt x="1566291" y="370675"/>
                            </a:cubicBezTo>
                            <a:cubicBezTo>
                              <a:pt x="1557686" y="387404"/>
                              <a:pt x="1549687" y="397589"/>
                              <a:pt x="1530630" y="408737"/>
                            </a:cubicBezTo>
                            <a:cubicBezTo>
                              <a:pt x="1519817" y="416689"/>
                              <a:pt x="1509615" y="419214"/>
                              <a:pt x="1494625" y="422453"/>
                            </a:cubicBezTo>
                            <a:cubicBezTo>
                              <a:pt x="1478163" y="423553"/>
                              <a:pt x="1463751" y="426076"/>
                              <a:pt x="1448334" y="426568"/>
                            </a:cubicBezTo>
                            <a:cubicBezTo>
                              <a:pt x="1422570" y="425221"/>
                              <a:pt x="1403717" y="423429"/>
                              <a:pt x="1383868" y="419024"/>
                            </a:cubicBezTo>
                            <a:cubicBezTo>
                              <a:pt x="1384648" y="366852"/>
                              <a:pt x="1386298" y="309443"/>
                              <a:pt x="1381811" y="255804"/>
                            </a:cubicBezTo>
                            <a:cubicBezTo>
                              <a:pt x="1387454" y="203659"/>
                              <a:pt x="1381959" y="136242"/>
                              <a:pt x="1381811" y="87097"/>
                            </a:cubicBezTo>
                            <a:cubicBezTo>
                              <a:pt x="1388366" y="85789"/>
                              <a:pt x="1396064" y="82614"/>
                              <a:pt x="1406157" y="81953"/>
                            </a:cubicBezTo>
                            <a:cubicBezTo>
                              <a:pt x="1417791" y="81445"/>
                              <a:pt x="1425151" y="80213"/>
                              <a:pt x="1437361" y="80239"/>
                            </a:cubicBezTo>
                            <a:close/>
                            <a:moveTo>
                              <a:pt x="2408149" y="79210"/>
                            </a:moveTo>
                            <a:cubicBezTo>
                              <a:pt x="2421354" y="78618"/>
                              <a:pt x="2434742" y="78854"/>
                              <a:pt x="2448611" y="82296"/>
                            </a:cubicBezTo>
                            <a:cubicBezTo>
                              <a:pt x="2470587" y="85096"/>
                              <a:pt x="2489989" y="95667"/>
                              <a:pt x="2503818" y="107671"/>
                            </a:cubicBezTo>
                            <a:cubicBezTo>
                              <a:pt x="2520555" y="123414"/>
                              <a:pt x="2527920" y="133126"/>
                              <a:pt x="2537765" y="152248"/>
                            </a:cubicBezTo>
                            <a:cubicBezTo>
                              <a:pt x="2546300" y="169078"/>
                              <a:pt x="2550592" y="183789"/>
                              <a:pt x="2554910" y="201968"/>
                            </a:cubicBezTo>
                            <a:cubicBezTo>
                              <a:pt x="2558986" y="217127"/>
                              <a:pt x="2560967" y="230611"/>
                              <a:pt x="2560396" y="242774"/>
                            </a:cubicBezTo>
                            <a:cubicBezTo>
                              <a:pt x="2561074" y="257275"/>
                              <a:pt x="2561157" y="274005"/>
                              <a:pt x="2559368" y="289408"/>
                            </a:cubicBezTo>
                            <a:cubicBezTo>
                              <a:pt x="2556795" y="306407"/>
                              <a:pt x="2554399" y="323887"/>
                              <a:pt x="2547023" y="338786"/>
                            </a:cubicBezTo>
                            <a:cubicBezTo>
                              <a:pt x="2539784" y="356508"/>
                              <a:pt x="2531565" y="372073"/>
                              <a:pt x="2517534" y="383020"/>
                            </a:cubicBezTo>
                            <a:cubicBezTo>
                              <a:pt x="2504619" y="397387"/>
                              <a:pt x="2484629" y="405859"/>
                              <a:pt x="2464384" y="413538"/>
                            </a:cubicBezTo>
                            <a:cubicBezTo>
                              <a:pt x="2447019" y="416871"/>
                              <a:pt x="2425714" y="423213"/>
                              <a:pt x="2406091" y="422453"/>
                            </a:cubicBezTo>
                            <a:cubicBezTo>
                              <a:pt x="2389444" y="424234"/>
                              <a:pt x="2373937" y="420657"/>
                              <a:pt x="2362886" y="416967"/>
                            </a:cubicBezTo>
                            <a:cubicBezTo>
                              <a:pt x="2365829" y="385798"/>
                              <a:pt x="2362372" y="346733"/>
                              <a:pt x="2362543" y="323012"/>
                            </a:cubicBezTo>
                            <a:cubicBezTo>
                              <a:pt x="2360971" y="295151"/>
                              <a:pt x="2360988" y="265129"/>
                              <a:pt x="2361857" y="243802"/>
                            </a:cubicBezTo>
                            <a:cubicBezTo>
                              <a:pt x="2364636" y="220002"/>
                              <a:pt x="2362635" y="193400"/>
                              <a:pt x="2361857" y="167336"/>
                            </a:cubicBezTo>
                            <a:cubicBezTo>
                              <a:pt x="2359475" y="139543"/>
                              <a:pt x="2360521" y="110170"/>
                              <a:pt x="2362886" y="80925"/>
                            </a:cubicBezTo>
                            <a:cubicBezTo>
                              <a:pt x="2379670" y="81998"/>
                              <a:pt x="2393480" y="80546"/>
                              <a:pt x="2408149" y="79210"/>
                            </a:cubicBezTo>
                            <a:close/>
                            <a:moveTo>
                              <a:pt x="722224" y="79210"/>
                            </a:moveTo>
                            <a:cubicBezTo>
                              <a:pt x="734791" y="79385"/>
                              <a:pt x="750546" y="79026"/>
                              <a:pt x="762686" y="82296"/>
                            </a:cubicBezTo>
                            <a:cubicBezTo>
                              <a:pt x="785301" y="83718"/>
                              <a:pt x="800136" y="94952"/>
                              <a:pt x="817893" y="107671"/>
                            </a:cubicBezTo>
                            <a:cubicBezTo>
                              <a:pt x="832209" y="121173"/>
                              <a:pt x="843150" y="134050"/>
                              <a:pt x="851840" y="152248"/>
                            </a:cubicBezTo>
                            <a:cubicBezTo>
                              <a:pt x="862320" y="168093"/>
                              <a:pt x="865867" y="185074"/>
                              <a:pt x="868985" y="201968"/>
                            </a:cubicBezTo>
                            <a:cubicBezTo>
                              <a:pt x="872045" y="219029"/>
                              <a:pt x="875127" y="232074"/>
                              <a:pt x="874472" y="242774"/>
                            </a:cubicBezTo>
                            <a:cubicBezTo>
                              <a:pt x="874917" y="254720"/>
                              <a:pt x="875003" y="272979"/>
                              <a:pt x="873443" y="289408"/>
                            </a:cubicBezTo>
                            <a:cubicBezTo>
                              <a:pt x="871745" y="306529"/>
                              <a:pt x="868361" y="322065"/>
                              <a:pt x="861098" y="338786"/>
                            </a:cubicBezTo>
                            <a:cubicBezTo>
                              <a:pt x="856654" y="354121"/>
                              <a:pt x="846001" y="370769"/>
                              <a:pt x="831609" y="383020"/>
                            </a:cubicBezTo>
                            <a:cubicBezTo>
                              <a:pt x="820062" y="396071"/>
                              <a:pt x="802348" y="406082"/>
                              <a:pt x="778459" y="413538"/>
                            </a:cubicBezTo>
                            <a:cubicBezTo>
                              <a:pt x="761892" y="422377"/>
                              <a:pt x="738392" y="419886"/>
                              <a:pt x="720166" y="422453"/>
                            </a:cubicBezTo>
                            <a:cubicBezTo>
                              <a:pt x="703639" y="422130"/>
                              <a:pt x="688773" y="419610"/>
                              <a:pt x="676961" y="416967"/>
                            </a:cubicBezTo>
                            <a:cubicBezTo>
                              <a:pt x="674447" y="382757"/>
                              <a:pt x="675269" y="353920"/>
                              <a:pt x="676618" y="323012"/>
                            </a:cubicBezTo>
                            <a:cubicBezTo>
                              <a:pt x="675123" y="297153"/>
                              <a:pt x="676833" y="268196"/>
                              <a:pt x="675932" y="243802"/>
                            </a:cubicBezTo>
                            <a:cubicBezTo>
                              <a:pt x="676381" y="219221"/>
                              <a:pt x="677960" y="192809"/>
                              <a:pt x="675932" y="167336"/>
                            </a:cubicBezTo>
                            <a:cubicBezTo>
                              <a:pt x="674164" y="142459"/>
                              <a:pt x="671675" y="115736"/>
                              <a:pt x="676961" y="80925"/>
                            </a:cubicBezTo>
                            <a:cubicBezTo>
                              <a:pt x="694791" y="78762"/>
                              <a:pt x="708750" y="77133"/>
                              <a:pt x="722224" y="79210"/>
                            </a:cubicBezTo>
                            <a:close/>
                            <a:moveTo>
                              <a:pt x="1707109" y="78867"/>
                            </a:moveTo>
                            <a:cubicBezTo>
                              <a:pt x="1723515" y="80317"/>
                              <a:pt x="1743564" y="84826"/>
                              <a:pt x="1757172" y="96012"/>
                            </a:cubicBezTo>
                            <a:cubicBezTo>
                              <a:pt x="1770310" y="106617"/>
                              <a:pt x="1784891" y="120289"/>
                              <a:pt x="1792834" y="139218"/>
                            </a:cubicBezTo>
                            <a:cubicBezTo>
                              <a:pt x="1802374" y="157270"/>
                              <a:pt x="1811316" y="177615"/>
                              <a:pt x="1814436" y="195453"/>
                            </a:cubicBezTo>
                            <a:cubicBezTo>
                              <a:pt x="1819393" y="216030"/>
                              <a:pt x="1819701" y="234155"/>
                              <a:pt x="1821637" y="252375"/>
                            </a:cubicBezTo>
                            <a:cubicBezTo>
                              <a:pt x="1822563" y="271528"/>
                              <a:pt x="1819525" y="289618"/>
                              <a:pt x="1816494" y="307582"/>
                            </a:cubicBezTo>
                            <a:cubicBezTo>
                              <a:pt x="1813351" y="326547"/>
                              <a:pt x="1808731" y="344020"/>
                              <a:pt x="1801749" y="355588"/>
                            </a:cubicBezTo>
                            <a:cubicBezTo>
                              <a:pt x="1794785" y="369067"/>
                              <a:pt x="1787909" y="383510"/>
                              <a:pt x="1779461" y="392964"/>
                            </a:cubicBezTo>
                            <a:cubicBezTo>
                              <a:pt x="1772028" y="404968"/>
                              <a:pt x="1760943" y="411658"/>
                              <a:pt x="1751000" y="417653"/>
                            </a:cubicBezTo>
                            <a:cubicBezTo>
                              <a:pt x="1744546" y="421532"/>
                              <a:pt x="1737997" y="424265"/>
                              <a:pt x="1730426" y="426911"/>
                            </a:cubicBezTo>
                            <a:cubicBezTo>
                              <a:pt x="1723475" y="428066"/>
                              <a:pt x="1715553" y="432150"/>
                              <a:pt x="1706423" y="430683"/>
                            </a:cubicBezTo>
                            <a:cubicBezTo>
                              <a:pt x="1692772" y="430344"/>
                              <a:pt x="1674912" y="427649"/>
                              <a:pt x="1653616" y="416967"/>
                            </a:cubicBezTo>
                            <a:cubicBezTo>
                              <a:pt x="1645564" y="415220"/>
                              <a:pt x="1637833" y="407274"/>
                              <a:pt x="1630642" y="396050"/>
                            </a:cubicBezTo>
                            <a:cubicBezTo>
                              <a:pt x="1622204" y="383758"/>
                              <a:pt x="1617379" y="373292"/>
                              <a:pt x="1610754" y="359360"/>
                            </a:cubicBezTo>
                            <a:cubicBezTo>
                              <a:pt x="1603320" y="343198"/>
                              <a:pt x="1600138" y="332567"/>
                              <a:pt x="1596695" y="312039"/>
                            </a:cubicBezTo>
                            <a:cubicBezTo>
                              <a:pt x="1592845" y="294320"/>
                              <a:pt x="1591254" y="275851"/>
                              <a:pt x="1591209" y="258547"/>
                            </a:cubicBezTo>
                            <a:cubicBezTo>
                              <a:pt x="1593415" y="240465"/>
                              <a:pt x="1592984" y="223646"/>
                              <a:pt x="1597038" y="202654"/>
                            </a:cubicBezTo>
                            <a:cubicBezTo>
                              <a:pt x="1602277" y="178207"/>
                              <a:pt x="1605216" y="163792"/>
                              <a:pt x="1616240" y="144018"/>
                            </a:cubicBezTo>
                            <a:cubicBezTo>
                              <a:pt x="1622172" y="128159"/>
                              <a:pt x="1636548" y="110751"/>
                              <a:pt x="1651902" y="97727"/>
                            </a:cubicBezTo>
                            <a:cubicBezTo>
                              <a:pt x="1666222" y="84182"/>
                              <a:pt x="1687126" y="80462"/>
                              <a:pt x="1707109" y="78867"/>
                            </a:cubicBezTo>
                            <a:close/>
                            <a:moveTo>
                              <a:pt x="37034" y="0"/>
                            </a:moveTo>
                            <a:cubicBezTo>
                              <a:pt x="45272" y="1244"/>
                              <a:pt x="51918" y="460"/>
                              <a:pt x="60008" y="2401"/>
                            </a:cubicBezTo>
                            <a:cubicBezTo>
                              <a:pt x="68648" y="4512"/>
                              <a:pt x="74670" y="7553"/>
                              <a:pt x="80239" y="9602"/>
                            </a:cubicBezTo>
                            <a:cubicBezTo>
                              <a:pt x="79329" y="13877"/>
                              <a:pt x="80612" y="23103"/>
                              <a:pt x="79210" y="36691"/>
                            </a:cubicBezTo>
                            <a:cubicBezTo>
                              <a:pt x="78477" y="49065"/>
                              <a:pt x="77447" y="67327"/>
                              <a:pt x="78867" y="85040"/>
                            </a:cubicBezTo>
                            <a:cubicBezTo>
                              <a:pt x="81336" y="104071"/>
                              <a:pt x="78224" y="124365"/>
                              <a:pt x="79210" y="146762"/>
                            </a:cubicBezTo>
                            <a:cubicBezTo>
                              <a:pt x="79459" y="168611"/>
                              <a:pt x="80701" y="193316"/>
                              <a:pt x="79553" y="213970"/>
                            </a:cubicBezTo>
                            <a:cubicBezTo>
                              <a:pt x="83201" y="236970"/>
                              <a:pt x="82181" y="255427"/>
                              <a:pt x="79896" y="278778"/>
                            </a:cubicBezTo>
                            <a:cubicBezTo>
                              <a:pt x="80982" y="299179"/>
                              <a:pt x="80426" y="318377"/>
                              <a:pt x="80239" y="333985"/>
                            </a:cubicBezTo>
                            <a:cubicBezTo>
                              <a:pt x="98502" y="334298"/>
                              <a:pt x="113337" y="334819"/>
                              <a:pt x="126873" y="333642"/>
                            </a:cubicBezTo>
                            <a:cubicBezTo>
                              <a:pt x="139243" y="334055"/>
                              <a:pt x="151179" y="333871"/>
                              <a:pt x="167336" y="333985"/>
                            </a:cubicBezTo>
                            <a:cubicBezTo>
                              <a:pt x="170154" y="336085"/>
                              <a:pt x="172265" y="341666"/>
                              <a:pt x="173508" y="349758"/>
                            </a:cubicBezTo>
                            <a:cubicBezTo>
                              <a:pt x="175909" y="357977"/>
                              <a:pt x="176319" y="364979"/>
                              <a:pt x="175565" y="373761"/>
                            </a:cubicBezTo>
                            <a:cubicBezTo>
                              <a:pt x="175691" y="382873"/>
                              <a:pt x="175803" y="391035"/>
                              <a:pt x="174194" y="398793"/>
                            </a:cubicBezTo>
                            <a:cubicBezTo>
                              <a:pt x="173544" y="406955"/>
                              <a:pt x="171527" y="413354"/>
                              <a:pt x="169393" y="416967"/>
                            </a:cubicBezTo>
                            <a:cubicBezTo>
                              <a:pt x="142871" y="417685"/>
                              <a:pt x="117536" y="413915"/>
                              <a:pt x="91555" y="418681"/>
                            </a:cubicBezTo>
                            <a:cubicBezTo>
                              <a:pt x="55208" y="425606"/>
                              <a:pt x="23698" y="411324"/>
                              <a:pt x="2058" y="418338"/>
                            </a:cubicBezTo>
                            <a:cubicBezTo>
                              <a:pt x="1910" y="409077"/>
                              <a:pt x="-575" y="389048"/>
                              <a:pt x="2743" y="366903"/>
                            </a:cubicBezTo>
                            <a:cubicBezTo>
                              <a:pt x="2286" y="347844"/>
                              <a:pt x="-1808" y="322390"/>
                              <a:pt x="2401" y="294209"/>
                            </a:cubicBezTo>
                            <a:cubicBezTo>
                              <a:pt x="2004" y="267168"/>
                              <a:pt x="1554" y="237244"/>
                              <a:pt x="1715" y="210884"/>
                            </a:cubicBezTo>
                            <a:cubicBezTo>
                              <a:pt x="3859" y="186360"/>
                              <a:pt x="-1865" y="157490"/>
                              <a:pt x="1029" y="128245"/>
                            </a:cubicBezTo>
                            <a:cubicBezTo>
                              <a:pt x="885" y="101725"/>
                              <a:pt x="-2804" y="78039"/>
                              <a:pt x="343" y="57265"/>
                            </a:cubicBezTo>
                            <a:cubicBezTo>
                              <a:pt x="1651" y="36093"/>
                              <a:pt x="718" y="19084"/>
                              <a:pt x="0" y="8916"/>
                            </a:cubicBezTo>
                            <a:cubicBezTo>
                              <a:pt x="4971" y="5619"/>
                              <a:pt x="10446" y="3389"/>
                              <a:pt x="17145" y="2058"/>
                            </a:cubicBezTo>
                            <a:cubicBezTo>
                              <a:pt x="23127" y="-511"/>
                              <a:pt x="29346" y="911"/>
                              <a:pt x="37034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5400" dirty="0">
                  <a:solidFill>
                    <a:schemeClr val="bg1"/>
                  </a:solidFill>
                  <a:latin typeface="The Fountain of Wishes" pitchFamily="2" charset="0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13C6BD6-77C8-60A8-EC85-0E31CB231D96}"/>
              </a:ext>
            </a:extLst>
          </p:cNvPr>
          <p:cNvGrpSpPr/>
          <p:nvPr/>
        </p:nvGrpSpPr>
        <p:grpSpPr>
          <a:xfrm>
            <a:off x="4036398" y="2150081"/>
            <a:ext cx="4119204" cy="513478"/>
            <a:chOff x="1219713" y="2307397"/>
            <a:chExt cx="4119204" cy="513478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AD24629-5E1D-9061-17FF-515522F2BA19}"/>
                </a:ext>
              </a:extLst>
            </p:cNvPr>
            <p:cNvSpPr/>
            <p:nvPr/>
          </p:nvSpPr>
          <p:spPr>
            <a:xfrm>
              <a:off x="1219713" y="2307397"/>
              <a:ext cx="4119204" cy="513478"/>
            </a:xfrm>
            <a:prstGeom prst="roundRect">
              <a:avLst>
                <a:gd name="adj" fmla="val 26335"/>
              </a:avLst>
            </a:prstGeom>
            <a:solidFill>
              <a:srgbClr val="FEE9C0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9820936-03E5-409B-113D-81C2B392BAA3}"/>
                </a:ext>
              </a:extLst>
            </p:cNvPr>
            <p:cNvSpPr txBox="1"/>
            <p:nvPr/>
          </p:nvSpPr>
          <p:spPr>
            <a:xfrm>
              <a:off x="1219713" y="2339492"/>
              <a:ext cx="4119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F634D"/>
                  </a:solidFill>
                  <a:latin typeface="The Fountain of Wishes" pitchFamily="2" charset="0"/>
                </a:rPr>
                <a:t>1     USERNAME_1	100	10:30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36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9EC9FDC4-4BA1-F1EB-7B20-2A5FA5FE919C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92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35A7A321-5D39-8108-B87A-86EF118AD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35DACC-FFF1-AFCC-671D-7880E0A7DA02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6F90ED3-620F-2D7B-5900-AE97913E5675}"/>
              </a:ext>
            </a:extLst>
          </p:cNvPr>
          <p:cNvGrpSpPr/>
          <p:nvPr/>
        </p:nvGrpSpPr>
        <p:grpSpPr>
          <a:xfrm>
            <a:off x="300975" y="-41378"/>
            <a:ext cx="5982677" cy="6780777"/>
            <a:chOff x="300975" y="-41378"/>
            <a:chExt cx="5982677" cy="67807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8C1D31D-05AA-365B-5375-C0CA90A9E3FB}"/>
                </a:ext>
              </a:extLst>
            </p:cNvPr>
            <p:cNvGrpSpPr/>
            <p:nvPr/>
          </p:nvGrpSpPr>
          <p:grpSpPr>
            <a:xfrm>
              <a:off x="300975" y="-41378"/>
              <a:ext cx="5982677" cy="6780777"/>
              <a:chOff x="300975" y="-41378"/>
              <a:chExt cx="5982677" cy="678077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547754B-82C1-528D-63DD-375FDB882930}"/>
                  </a:ext>
                </a:extLst>
              </p:cNvPr>
              <p:cNvGrpSpPr/>
              <p:nvPr/>
            </p:nvGrpSpPr>
            <p:grpSpPr>
              <a:xfrm>
                <a:off x="300975" y="-41378"/>
                <a:ext cx="5982677" cy="6780777"/>
                <a:chOff x="300975" y="-41378"/>
                <a:chExt cx="5982677" cy="6780777"/>
              </a:xfrm>
            </p:grpSpPr>
            <p:sp>
              <p:nvSpPr>
                <p:cNvPr id="85" name="Flowchart: Delay 84">
                  <a:extLst>
                    <a:ext uri="{FF2B5EF4-FFF2-40B4-BE49-F238E27FC236}">
                      <a16:creationId xmlns:a16="http://schemas.microsoft.com/office/drawing/2014/main" id="{8C3AE438-8383-23CC-44FC-B6EC1C9091E1}"/>
                    </a:ext>
                  </a:extLst>
                </p:cNvPr>
                <p:cNvSpPr/>
                <p:nvPr/>
              </p:nvSpPr>
              <p:spPr>
                <a:xfrm>
                  <a:off x="5523039" y="1922676"/>
                  <a:ext cx="535386" cy="1422608"/>
                </a:xfrm>
                <a:prstGeom prst="flowChartDelay">
                  <a:avLst/>
                </a:prstGeom>
                <a:solidFill>
                  <a:srgbClr val="AC66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sz="3600" dirty="0">
                      <a:latin typeface="The Fountain of Wishes" pitchFamily="2" charset="0"/>
                    </a:rPr>
                    <a:t>Easy</a:t>
                  </a:r>
                </a:p>
              </p:txBody>
            </p:sp>
            <p:sp>
              <p:nvSpPr>
                <p:cNvPr id="78" name="Flowchart: Delay 77">
                  <a:extLst>
                    <a:ext uri="{FF2B5EF4-FFF2-40B4-BE49-F238E27FC236}">
                      <a16:creationId xmlns:a16="http://schemas.microsoft.com/office/drawing/2014/main" id="{95B023F5-A312-5E07-89B1-1C3879F893A4}"/>
                    </a:ext>
                  </a:extLst>
                </p:cNvPr>
                <p:cNvSpPr/>
                <p:nvPr/>
              </p:nvSpPr>
              <p:spPr>
                <a:xfrm>
                  <a:off x="5523039" y="3398728"/>
                  <a:ext cx="535386" cy="1508552"/>
                </a:xfrm>
                <a:prstGeom prst="flowChartDelay">
                  <a:avLst/>
                </a:prstGeom>
                <a:solidFill>
                  <a:srgbClr val="AC66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sz="3600" dirty="0">
                      <a:latin typeface="The Fountain of Wishes" pitchFamily="2" charset="0"/>
                    </a:rPr>
                    <a:t>Medium</a:t>
                  </a:r>
                </a:p>
              </p:txBody>
            </p:sp>
            <p:pic>
              <p:nvPicPr>
                <p:cNvPr id="79" name="Graphic 78" descr="Wreath with solid fill">
                  <a:extLst>
                    <a:ext uri="{FF2B5EF4-FFF2-40B4-BE49-F238E27FC236}">
                      <a16:creationId xmlns:a16="http://schemas.microsoft.com/office/drawing/2014/main" id="{F9328780-8179-641B-CDCC-66C0E85B7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7324753" flipH="1">
                  <a:off x="4212718" y="-41378"/>
                  <a:ext cx="2070934" cy="2070934"/>
                </a:xfrm>
                <a:prstGeom prst="rect">
                  <a:avLst/>
                </a:prstGeom>
              </p:spPr>
            </p:pic>
            <p:pic>
              <p:nvPicPr>
                <p:cNvPr id="80" name="Graphic 79" descr="Wreath with solid fill">
                  <a:extLst>
                    <a:ext uri="{FF2B5EF4-FFF2-40B4-BE49-F238E27FC236}">
                      <a16:creationId xmlns:a16="http://schemas.microsoft.com/office/drawing/2014/main" id="{821CAFB4-68D1-2BC4-27BA-404F05D818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4275247">
                  <a:off x="300975" y="-41378"/>
                  <a:ext cx="2070934" cy="2070934"/>
                </a:xfrm>
                <a:prstGeom prst="rect">
                  <a:avLst/>
                </a:prstGeom>
              </p:spPr>
            </p:pic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D2EFBA73-A292-F6D2-02D4-6ED65357829D}"/>
                    </a:ext>
                  </a:extLst>
                </p:cNvPr>
                <p:cNvSpPr/>
                <p:nvPr/>
              </p:nvSpPr>
              <p:spPr>
                <a:xfrm>
                  <a:off x="1082297" y="755288"/>
                  <a:ext cx="4421529" cy="5984111"/>
                </a:xfrm>
                <a:prstGeom prst="roundRect">
                  <a:avLst>
                    <a:gd name="adj" fmla="val 5326"/>
                  </a:avLst>
                </a:prstGeom>
                <a:solidFill>
                  <a:srgbClr val="FEDBA3"/>
                </a:solidFill>
                <a:ln w="57150">
                  <a:solidFill>
                    <a:srgbClr val="E6AF78"/>
                  </a:solidFill>
                </a:ln>
                <a:effectLst>
                  <a:glow rad="101600">
                    <a:srgbClr val="CC574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A91653C-4167-8248-8EB6-0775946B6294}"/>
                    </a:ext>
                  </a:extLst>
                </p:cNvPr>
                <p:cNvSpPr txBox="1"/>
                <p:nvPr/>
              </p:nvSpPr>
              <p:spPr>
                <a:xfrm>
                  <a:off x="1776079" y="1537957"/>
                  <a:ext cx="1378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>
                      <a:solidFill>
                        <a:srgbClr val="915921"/>
                      </a:solidFill>
                      <a:latin typeface="The Fountain of Wishes" pitchFamily="2" charset="0"/>
                    </a:rPr>
                    <a:t>Name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EEB43F-FE69-C724-2146-F63D5D1D2F7C}"/>
                    </a:ext>
                  </a:extLst>
                </p:cNvPr>
                <p:cNvSpPr txBox="1"/>
                <p:nvPr/>
              </p:nvSpPr>
              <p:spPr>
                <a:xfrm>
                  <a:off x="4310683" y="1537956"/>
                  <a:ext cx="1378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>
                      <a:solidFill>
                        <a:srgbClr val="915921"/>
                      </a:solidFill>
                      <a:latin typeface="The Fountain of Wishes" pitchFamily="2" charset="0"/>
                    </a:rPr>
                    <a:t>Time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62A3F8E-8F60-21F7-3DB1-DD9A0E884496}"/>
                    </a:ext>
                  </a:extLst>
                </p:cNvPr>
                <p:cNvSpPr txBox="1"/>
                <p:nvPr/>
              </p:nvSpPr>
              <p:spPr>
                <a:xfrm>
                  <a:off x="2994665" y="1537956"/>
                  <a:ext cx="1378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>
                      <a:solidFill>
                        <a:srgbClr val="915921"/>
                      </a:solidFill>
                      <a:latin typeface="The Fountain of Wishes" pitchFamily="2" charset="0"/>
                    </a:rPr>
                    <a:t>Steps</a:t>
                  </a:r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928ACD2F-449F-ACB7-FC1F-388BF7D1EA87}"/>
                    </a:ext>
                  </a:extLst>
                </p:cNvPr>
                <p:cNvSpPr/>
                <p:nvPr/>
              </p:nvSpPr>
              <p:spPr>
                <a:xfrm>
                  <a:off x="1112777" y="2506980"/>
                  <a:ext cx="4361688" cy="4198988"/>
                </a:xfrm>
                <a:prstGeom prst="roundRect">
                  <a:avLst>
                    <a:gd name="adj" fmla="val 4983"/>
                  </a:avLst>
                </a:prstGeom>
                <a:gradFill>
                  <a:gsLst>
                    <a:gs pos="0">
                      <a:schemeClr val="tx1">
                        <a:alpha val="26000"/>
                      </a:schemeClr>
                    </a:gs>
                    <a:gs pos="45000">
                      <a:schemeClr val="tx1">
                        <a:alpha val="0"/>
                      </a:schemeClr>
                    </a:gs>
                  </a:gsLst>
                  <a:lin ang="16200000" scaled="1"/>
                </a:gradFill>
                <a:ln w="571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lowchart: Delay 76">
                  <a:extLst>
                    <a:ext uri="{FF2B5EF4-FFF2-40B4-BE49-F238E27FC236}">
                      <a16:creationId xmlns:a16="http://schemas.microsoft.com/office/drawing/2014/main" id="{428DD02D-D08D-ED40-6A12-A240BD5B7400}"/>
                    </a:ext>
                  </a:extLst>
                </p:cNvPr>
                <p:cNvSpPr/>
                <p:nvPr/>
              </p:nvSpPr>
              <p:spPr>
                <a:xfrm>
                  <a:off x="5523039" y="5007956"/>
                  <a:ext cx="535386" cy="1422608"/>
                </a:xfrm>
                <a:prstGeom prst="flowChartDelay">
                  <a:avLst/>
                </a:prstGeom>
                <a:solidFill>
                  <a:srgbClr val="E6AF7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sz="3600" dirty="0">
                      <a:latin typeface="The Fountain of Wishes" pitchFamily="2" charset="0"/>
                    </a:rPr>
                    <a:t>Hard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ACF88AB-78D1-ABE3-E644-227164E2B0E2}"/>
                  </a:ext>
                </a:extLst>
              </p:cNvPr>
              <p:cNvGrpSpPr/>
              <p:nvPr/>
            </p:nvGrpSpPr>
            <p:grpSpPr>
              <a:xfrm>
                <a:off x="1434763" y="677851"/>
                <a:ext cx="3716597" cy="923331"/>
                <a:chOff x="1434763" y="677851"/>
                <a:chExt cx="3716597" cy="923331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C046217-E715-2835-92FD-87ADE37AE432}"/>
                    </a:ext>
                  </a:extLst>
                </p:cNvPr>
                <p:cNvGrpSpPr/>
                <p:nvPr/>
              </p:nvGrpSpPr>
              <p:grpSpPr>
                <a:xfrm>
                  <a:off x="1434763" y="723192"/>
                  <a:ext cx="3716597" cy="877990"/>
                  <a:chOff x="1434763" y="457200"/>
                  <a:chExt cx="3716597" cy="1165125"/>
                </a:xfrm>
              </p:grpSpPr>
              <p:sp>
                <p:nvSpPr>
                  <p:cNvPr id="75" name="Flowchart: Delay 74">
                    <a:extLst>
                      <a:ext uri="{FF2B5EF4-FFF2-40B4-BE49-F238E27FC236}">
                        <a16:creationId xmlns:a16="http://schemas.microsoft.com/office/drawing/2014/main" id="{0ACBA62E-8A4A-8EE9-3EA4-3EAE7AE89F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10500" y="-818535"/>
                    <a:ext cx="1165123" cy="3716597"/>
                  </a:xfrm>
                  <a:prstGeom prst="flowChartDelay">
                    <a:avLst/>
                  </a:prstGeom>
                  <a:solidFill>
                    <a:srgbClr val="7D9BB5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Flowchart: Delay 75">
                    <a:extLst>
                      <a:ext uri="{FF2B5EF4-FFF2-40B4-BE49-F238E27FC236}">
                        <a16:creationId xmlns:a16="http://schemas.microsoft.com/office/drawing/2014/main" id="{E6BB6F75-D1F8-0A03-3FCD-84DF81A604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9234" y="-789358"/>
                    <a:ext cx="1066161" cy="3559278"/>
                  </a:xfrm>
                  <a:prstGeom prst="flowChartDelay">
                    <a:avLst/>
                  </a:prstGeom>
                  <a:solidFill>
                    <a:srgbClr val="6CB4F5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16CF67D2-F358-4D97-3CDD-66E71F72C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2676" y="728906"/>
                  <a:ext cx="3559278" cy="0"/>
                </a:xfrm>
                <a:prstGeom prst="line">
                  <a:avLst/>
                </a:prstGeom>
                <a:ln w="28575">
                  <a:solidFill>
                    <a:schemeClr val="bg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78AD7E2-EC56-2741-FCFF-C97127F31B5C}"/>
                    </a:ext>
                  </a:extLst>
                </p:cNvPr>
                <p:cNvGrpSpPr/>
                <p:nvPr/>
              </p:nvGrpSpPr>
              <p:grpSpPr>
                <a:xfrm>
                  <a:off x="1434763" y="677851"/>
                  <a:ext cx="3716596" cy="54864"/>
                  <a:chOff x="1308384" y="1739333"/>
                  <a:chExt cx="3702610" cy="145075"/>
                </a:xfrm>
              </p:grpSpPr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7D3E4729-BC64-6DED-6F77-FF0863C82BE0}"/>
                      </a:ext>
                    </a:extLst>
                  </p:cNvPr>
                  <p:cNvSpPr/>
                  <p:nvPr/>
                </p:nvSpPr>
                <p:spPr>
                  <a:xfrm>
                    <a:off x="1308384" y="1739338"/>
                    <a:ext cx="3702610" cy="145070"/>
                  </a:xfrm>
                  <a:prstGeom prst="rect">
                    <a:avLst/>
                  </a:prstGeom>
                  <a:solidFill>
                    <a:srgbClr val="6A8CA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F43AD153-5D11-6F1C-19C1-5C1C555E95E8}"/>
                      </a:ext>
                    </a:extLst>
                  </p:cNvPr>
                  <p:cNvSpPr/>
                  <p:nvPr/>
                </p:nvSpPr>
                <p:spPr>
                  <a:xfrm>
                    <a:off x="1386003" y="1739333"/>
                    <a:ext cx="3545884" cy="145075"/>
                  </a:xfrm>
                  <a:prstGeom prst="rect">
                    <a:avLst/>
                  </a:prstGeom>
                  <a:solidFill>
                    <a:srgbClr val="4FA5F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968885B-3146-54AE-9358-CD92966C94CE}"/>
                    </a:ext>
                  </a:extLst>
                </p:cNvPr>
                <p:cNvSpPr txBox="1"/>
                <p:nvPr/>
              </p:nvSpPr>
              <p:spPr>
                <a:xfrm>
                  <a:off x="2023717" y="859761"/>
                  <a:ext cx="2560895" cy="430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895" h="430683">
                      <a:moveTo>
                        <a:pt x="1443533" y="261976"/>
                      </a:moveTo>
                      <a:cubicBezTo>
                        <a:pt x="1443533" y="267462"/>
                        <a:pt x="1443533" y="274320"/>
                        <a:pt x="1443533" y="282550"/>
                      </a:cubicBezTo>
                      <a:cubicBezTo>
                        <a:pt x="1443533" y="290780"/>
                        <a:pt x="1443533" y="299581"/>
                        <a:pt x="1443533" y="308953"/>
                      </a:cubicBezTo>
                      <a:cubicBezTo>
                        <a:pt x="1443533" y="318326"/>
                        <a:pt x="1443648" y="327698"/>
                        <a:pt x="1443876" y="337071"/>
                      </a:cubicBezTo>
                      <a:cubicBezTo>
                        <a:pt x="1444105" y="346444"/>
                        <a:pt x="1444219" y="355245"/>
                        <a:pt x="1444219" y="363474"/>
                      </a:cubicBezTo>
                      <a:cubicBezTo>
                        <a:pt x="1450620" y="363932"/>
                        <a:pt x="1457478" y="363589"/>
                        <a:pt x="1464793" y="362446"/>
                      </a:cubicBezTo>
                      <a:cubicBezTo>
                        <a:pt x="1472108" y="361303"/>
                        <a:pt x="1478966" y="359131"/>
                        <a:pt x="1485367" y="355931"/>
                      </a:cubicBezTo>
                      <a:cubicBezTo>
                        <a:pt x="1491768" y="352730"/>
                        <a:pt x="1497026" y="348158"/>
                        <a:pt x="1501140" y="342215"/>
                      </a:cubicBezTo>
                      <a:cubicBezTo>
                        <a:pt x="1505255" y="336271"/>
                        <a:pt x="1507313" y="328956"/>
                        <a:pt x="1507313" y="320269"/>
                      </a:cubicBezTo>
                      <a:cubicBezTo>
                        <a:pt x="1507313" y="303810"/>
                        <a:pt x="1502626" y="289980"/>
                        <a:pt x="1493254" y="278778"/>
                      </a:cubicBezTo>
                      <a:cubicBezTo>
                        <a:pt x="1483881" y="267577"/>
                        <a:pt x="1467308" y="261976"/>
                        <a:pt x="1443533" y="261976"/>
                      </a:cubicBezTo>
                      <a:close/>
                      <a:moveTo>
                        <a:pt x="1949272" y="182423"/>
                      </a:moveTo>
                      <a:cubicBezTo>
                        <a:pt x="1946529" y="194768"/>
                        <a:pt x="1944243" y="205283"/>
                        <a:pt x="1942414" y="213970"/>
                      </a:cubicBezTo>
                      <a:cubicBezTo>
                        <a:pt x="1940586" y="222657"/>
                        <a:pt x="1938757" y="231001"/>
                        <a:pt x="1936928" y="239002"/>
                      </a:cubicBezTo>
                      <a:cubicBezTo>
                        <a:pt x="1935099" y="247003"/>
                        <a:pt x="1933499" y="255461"/>
                        <a:pt x="1932127" y="264376"/>
                      </a:cubicBezTo>
                      <a:cubicBezTo>
                        <a:pt x="1930756" y="273292"/>
                        <a:pt x="1928927" y="283922"/>
                        <a:pt x="1926641" y="296266"/>
                      </a:cubicBezTo>
                      <a:cubicBezTo>
                        <a:pt x="1935328" y="296266"/>
                        <a:pt x="1942872" y="296266"/>
                        <a:pt x="1949272" y="296266"/>
                      </a:cubicBezTo>
                      <a:cubicBezTo>
                        <a:pt x="1955216" y="296266"/>
                        <a:pt x="1960588" y="296152"/>
                        <a:pt x="1965389" y="295923"/>
                      </a:cubicBezTo>
                      <a:cubicBezTo>
                        <a:pt x="1970189" y="295695"/>
                        <a:pt x="1972818" y="295580"/>
                        <a:pt x="1973275" y="295580"/>
                      </a:cubicBezTo>
                      <a:cubicBezTo>
                        <a:pt x="1970532" y="276835"/>
                        <a:pt x="1967103" y="258890"/>
                        <a:pt x="1962988" y="241745"/>
                      </a:cubicBezTo>
                      <a:cubicBezTo>
                        <a:pt x="1958874" y="224600"/>
                        <a:pt x="1954302" y="204826"/>
                        <a:pt x="1949272" y="182423"/>
                      </a:cubicBezTo>
                      <a:close/>
                      <a:moveTo>
                        <a:pt x="520523" y="182423"/>
                      </a:moveTo>
                      <a:cubicBezTo>
                        <a:pt x="517779" y="194768"/>
                        <a:pt x="515493" y="205283"/>
                        <a:pt x="513665" y="213970"/>
                      </a:cubicBezTo>
                      <a:cubicBezTo>
                        <a:pt x="511836" y="222657"/>
                        <a:pt x="510007" y="231001"/>
                        <a:pt x="508178" y="239002"/>
                      </a:cubicBezTo>
                      <a:cubicBezTo>
                        <a:pt x="506349" y="247003"/>
                        <a:pt x="504749" y="255461"/>
                        <a:pt x="503378" y="264376"/>
                      </a:cubicBezTo>
                      <a:cubicBezTo>
                        <a:pt x="502006" y="273292"/>
                        <a:pt x="500177" y="283922"/>
                        <a:pt x="497891" y="296266"/>
                      </a:cubicBezTo>
                      <a:cubicBezTo>
                        <a:pt x="506578" y="296266"/>
                        <a:pt x="514122" y="296266"/>
                        <a:pt x="520523" y="296266"/>
                      </a:cubicBezTo>
                      <a:cubicBezTo>
                        <a:pt x="526466" y="296266"/>
                        <a:pt x="531838" y="296152"/>
                        <a:pt x="536639" y="295923"/>
                      </a:cubicBezTo>
                      <a:cubicBezTo>
                        <a:pt x="541439" y="295695"/>
                        <a:pt x="544068" y="295580"/>
                        <a:pt x="544526" y="295580"/>
                      </a:cubicBezTo>
                      <a:cubicBezTo>
                        <a:pt x="541782" y="276835"/>
                        <a:pt x="538353" y="258890"/>
                        <a:pt x="534239" y="241745"/>
                      </a:cubicBezTo>
                      <a:cubicBezTo>
                        <a:pt x="530124" y="224600"/>
                        <a:pt x="525552" y="204826"/>
                        <a:pt x="520523" y="182423"/>
                      </a:cubicBezTo>
                      <a:close/>
                      <a:moveTo>
                        <a:pt x="1707795" y="157734"/>
                      </a:moveTo>
                      <a:cubicBezTo>
                        <a:pt x="1701851" y="157734"/>
                        <a:pt x="1695908" y="160592"/>
                        <a:pt x="1689964" y="166307"/>
                      </a:cubicBezTo>
                      <a:cubicBezTo>
                        <a:pt x="1684020" y="172022"/>
                        <a:pt x="1678877" y="179680"/>
                        <a:pt x="1674533" y="189281"/>
                      </a:cubicBezTo>
                      <a:cubicBezTo>
                        <a:pt x="1670190" y="198882"/>
                        <a:pt x="1666761" y="209855"/>
                        <a:pt x="1664246" y="222200"/>
                      </a:cubicBezTo>
                      <a:cubicBezTo>
                        <a:pt x="1661732" y="234544"/>
                        <a:pt x="1660474" y="246888"/>
                        <a:pt x="1660474" y="259233"/>
                      </a:cubicBezTo>
                      <a:cubicBezTo>
                        <a:pt x="1660474" y="267920"/>
                        <a:pt x="1661389" y="277178"/>
                        <a:pt x="1663218" y="287008"/>
                      </a:cubicBezTo>
                      <a:cubicBezTo>
                        <a:pt x="1665046" y="296838"/>
                        <a:pt x="1667790" y="306096"/>
                        <a:pt x="1671447" y="314783"/>
                      </a:cubicBezTo>
                      <a:cubicBezTo>
                        <a:pt x="1675105" y="323469"/>
                        <a:pt x="1679677" y="331356"/>
                        <a:pt x="1685163" y="338443"/>
                      </a:cubicBezTo>
                      <a:cubicBezTo>
                        <a:pt x="1690650" y="345529"/>
                        <a:pt x="1697508" y="350673"/>
                        <a:pt x="1705737" y="353873"/>
                      </a:cubicBezTo>
                      <a:cubicBezTo>
                        <a:pt x="1712138" y="356616"/>
                        <a:pt x="1718082" y="355359"/>
                        <a:pt x="1723568" y="350101"/>
                      </a:cubicBezTo>
                      <a:cubicBezTo>
                        <a:pt x="1729054" y="344844"/>
                        <a:pt x="1733969" y="337414"/>
                        <a:pt x="1738313" y="327813"/>
                      </a:cubicBezTo>
                      <a:cubicBezTo>
                        <a:pt x="1742656" y="318212"/>
                        <a:pt x="1746199" y="307010"/>
                        <a:pt x="1748943" y="294209"/>
                      </a:cubicBezTo>
                      <a:cubicBezTo>
                        <a:pt x="1751686" y="281407"/>
                        <a:pt x="1753286" y="268834"/>
                        <a:pt x="1753743" y="256490"/>
                      </a:cubicBezTo>
                      <a:cubicBezTo>
                        <a:pt x="1753743" y="247803"/>
                        <a:pt x="1752715" y="237744"/>
                        <a:pt x="1750657" y="226314"/>
                      </a:cubicBezTo>
                      <a:cubicBezTo>
                        <a:pt x="1748600" y="214884"/>
                        <a:pt x="1745628" y="204140"/>
                        <a:pt x="1741742" y="194082"/>
                      </a:cubicBezTo>
                      <a:cubicBezTo>
                        <a:pt x="1737855" y="184023"/>
                        <a:pt x="1733055" y="175451"/>
                        <a:pt x="1727340" y="168364"/>
                      </a:cubicBezTo>
                      <a:cubicBezTo>
                        <a:pt x="1721625" y="161278"/>
                        <a:pt x="1715110" y="157734"/>
                        <a:pt x="1707795" y="157734"/>
                      </a:cubicBezTo>
                      <a:close/>
                      <a:moveTo>
                        <a:pt x="2426665" y="150876"/>
                      </a:moveTo>
                      <a:cubicBezTo>
                        <a:pt x="2427123" y="154077"/>
                        <a:pt x="2427466" y="160935"/>
                        <a:pt x="2427694" y="171450"/>
                      </a:cubicBezTo>
                      <a:cubicBezTo>
                        <a:pt x="2427923" y="181966"/>
                        <a:pt x="2428037" y="194310"/>
                        <a:pt x="2428037" y="208484"/>
                      </a:cubicBezTo>
                      <a:cubicBezTo>
                        <a:pt x="2428037" y="222657"/>
                        <a:pt x="2428037" y="237630"/>
                        <a:pt x="2428037" y="253404"/>
                      </a:cubicBezTo>
                      <a:cubicBezTo>
                        <a:pt x="2428037" y="269177"/>
                        <a:pt x="2428037" y="283579"/>
                        <a:pt x="2428037" y="296609"/>
                      </a:cubicBezTo>
                      <a:cubicBezTo>
                        <a:pt x="2428037" y="309639"/>
                        <a:pt x="2428037" y="320383"/>
                        <a:pt x="2428037" y="328842"/>
                      </a:cubicBezTo>
                      <a:cubicBezTo>
                        <a:pt x="2428037" y="337300"/>
                        <a:pt x="2428266" y="341529"/>
                        <a:pt x="2428723" y="341529"/>
                      </a:cubicBezTo>
                      <a:cubicBezTo>
                        <a:pt x="2443353" y="340157"/>
                        <a:pt x="2455240" y="336042"/>
                        <a:pt x="2464384" y="329184"/>
                      </a:cubicBezTo>
                      <a:cubicBezTo>
                        <a:pt x="2473528" y="322326"/>
                        <a:pt x="2480615" y="314325"/>
                        <a:pt x="2485644" y="305181"/>
                      </a:cubicBezTo>
                      <a:cubicBezTo>
                        <a:pt x="2490673" y="296037"/>
                        <a:pt x="2494103" y="286093"/>
                        <a:pt x="2495931" y="275349"/>
                      </a:cubicBezTo>
                      <a:cubicBezTo>
                        <a:pt x="2497760" y="264605"/>
                        <a:pt x="2498446" y="254432"/>
                        <a:pt x="2497989" y="244831"/>
                      </a:cubicBezTo>
                      <a:cubicBezTo>
                        <a:pt x="2497989" y="237059"/>
                        <a:pt x="2497189" y="228257"/>
                        <a:pt x="2495588" y="218428"/>
                      </a:cubicBezTo>
                      <a:cubicBezTo>
                        <a:pt x="2493988" y="208598"/>
                        <a:pt x="2490673" y="199111"/>
                        <a:pt x="2485644" y="189967"/>
                      </a:cubicBezTo>
                      <a:cubicBezTo>
                        <a:pt x="2480615" y="180823"/>
                        <a:pt x="2473414" y="172593"/>
                        <a:pt x="2464042" y="165278"/>
                      </a:cubicBezTo>
                      <a:cubicBezTo>
                        <a:pt x="2454669" y="157963"/>
                        <a:pt x="2442210" y="153162"/>
                        <a:pt x="2426665" y="150876"/>
                      </a:cubicBezTo>
                      <a:close/>
                      <a:moveTo>
                        <a:pt x="740741" y="150876"/>
                      </a:moveTo>
                      <a:cubicBezTo>
                        <a:pt x="741198" y="154077"/>
                        <a:pt x="741541" y="160935"/>
                        <a:pt x="741769" y="171450"/>
                      </a:cubicBezTo>
                      <a:cubicBezTo>
                        <a:pt x="741998" y="181966"/>
                        <a:pt x="742112" y="194310"/>
                        <a:pt x="742112" y="208484"/>
                      </a:cubicBezTo>
                      <a:cubicBezTo>
                        <a:pt x="742112" y="222657"/>
                        <a:pt x="742112" y="237630"/>
                        <a:pt x="742112" y="253404"/>
                      </a:cubicBezTo>
                      <a:cubicBezTo>
                        <a:pt x="742112" y="269177"/>
                        <a:pt x="742112" y="283579"/>
                        <a:pt x="742112" y="296609"/>
                      </a:cubicBezTo>
                      <a:cubicBezTo>
                        <a:pt x="742112" y="309639"/>
                        <a:pt x="742112" y="320383"/>
                        <a:pt x="742112" y="328842"/>
                      </a:cubicBezTo>
                      <a:cubicBezTo>
                        <a:pt x="742112" y="337300"/>
                        <a:pt x="742341" y="341529"/>
                        <a:pt x="742798" y="341529"/>
                      </a:cubicBezTo>
                      <a:cubicBezTo>
                        <a:pt x="757428" y="340157"/>
                        <a:pt x="769316" y="336042"/>
                        <a:pt x="778459" y="329184"/>
                      </a:cubicBezTo>
                      <a:cubicBezTo>
                        <a:pt x="787603" y="322326"/>
                        <a:pt x="794690" y="314325"/>
                        <a:pt x="799719" y="305181"/>
                      </a:cubicBezTo>
                      <a:cubicBezTo>
                        <a:pt x="804749" y="296037"/>
                        <a:pt x="808178" y="286093"/>
                        <a:pt x="810006" y="275349"/>
                      </a:cubicBezTo>
                      <a:cubicBezTo>
                        <a:pt x="811835" y="264605"/>
                        <a:pt x="812521" y="254432"/>
                        <a:pt x="812064" y="244831"/>
                      </a:cubicBezTo>
                      <a:cubicBezTo>
                        <a:pt x="812064" y="237059"/>
                        <a:pt x="811264" y="228257"/>
                        <a:pt x="809663" y="218428"/>
                      </a:cubicBezTo>
                      <a:cubicBezTo>
                        <a:pt x="808063" y="208598"/>
                        <a:pt x="804749" y="199111"/>
                        <a:pt x="799719" y="189967"/>
                      </a:cubicBezTo>
                      <a:cubicBezTo>
                        <a:pt x="794690" y="180823"/>
                        <a:pt x="787489" y="172593"/>
                        <a:pt x="778116" y="165278"/>
                      </a:cubicBezTo>
                      <a:cubicBezTo>
                        <a:pt x="768744" y="157963"/>
                        <a:pt x="756285" y="153162"/>
                        <a:pt x="740741" y="150876"/>
                      </a:cubicBezTo>
                      <a:close/>
                      <a:moveTo>
                        <a:pt x="2180463" y="147705"/>
                      </a:moveTo>
                      <a:cubicBezTo>
                        <a:pt x="2176806" y="147533"/>
                        <a:pt x="2172919" y="147905"/>
                        <a:pt x="2168804" y="148819"/>
                      </a:cubicBezTo>
                      <a:cubicBezTo>
                        <a:pt x="2168347" y="155220"/>
                        <a:pt x="2168119" y="163449"/>
                        <a:pt x="2168119" y="173508"/>
                      </a:cubicBezTo>
                      <a:cubicBezTo>
                        <a:pt x="2168119" y="183566"/>
                        <a:pt x="2168233" y="194196"/>
                        <a:pt x="2168462" y="205397"/>
                      </a:cubicBezTo>
                      <a:cubicBezTo>
                        <a:pt x="2168690" y="216599"/>
                        <a:pt x="2168919" y="227572"/>
                        <a:pt x="2169147" y="238316"/>
                      </a:cubicBezTo>
                      <a:cubicBezTo>
                        <a:pt x="2169376" y="249060"/>
                        <a:pt x="2169490" y="258318"/>
                        <a:pt x="2169490" y="266091"/>
                      </a:cubicBezTo>
                      <a:cubicBezTo>
                        <a:pt x="2189607" y="263805"/>
                        <a:pt x="2203323" y="256833"/>
                        <a:pt x="2210638" y="245174"/>
                      </a:cubicBezTo>
                      <a:cubicBezTo>
                        <a:pt x="2217954" y="233515"/>
                        <a:pt x="2221154" y="218771"/>
                        <a:pt x="2220240" y="200940"/>
                      </a:cubicBezTo>
                      <a:cubicBezTo>
                        <a:pt x="2220240" y="194082"/>
                        <a:pt x="2219097" y="187109"/>
                        <a:pt x="2216810" y="180023"/>
                      </a:cubicBezTo>
                      <a:cubicBezTo>
                        <a:pt x="2214525" y="172936"/>
                        <a:pt x="2211210" y="166764"/>
                        <a:pt x="2206866" y="161506"/>
                      </a:cubicBezTo>
                      <a:cubicBezTo>
                        <a:pt x="2202523" y="156248"/>
                        <a:pt x="2197151" y="152362"/>
                        <a:pt x="2190750" y="149848"/>
                      </a:cubicBezTo>
                      <a:cubicBezTo>
                        <a:pt x="2187550" y="148590"/>
                        <a:pt x="2184121" y="147876"/>
                        <a:pt x="2180463" y="147705"/>
                      </a:cubicBezTo>
                      <a:close/>
                      <a:moveTo>
                        <a:pt x="1199388" y="147705"/>
                      </a:moveTo>
                      <a:cubicBezTo>
                        <a:pt x="1195731" y="147533"/>
                        <a:pt x="1191845" y="147905"/>
                        <a:pt x="1187730" y="148819"/>
                      </a:cubicBezTo>
                      <a:cubicBezTo>
                        <a:pt x="1187272" y="155220"/>
                        <a:pt x="1187044" y="163449"/>
                        <a:pt x="1187044" y="173508"/>
                      </a:cubicBezTo>
                      <a:cubicBezTo>
                        <a:pt x="1187044" y="183566"/>
                        <a:pt x="1187158" y="194196"/>
                        <a:pt x="1187387" y="205397"/>
                      </a:cubicBezTo>
                      <a:cubicBezTo>
                        <a:pt x="1187615" y="216599"/>
                        <a:pt x="1187844" y="227572"/>
                        <a:pt x="1188073" y="238316"/>
                      </a:cubicBezTo>
                      <a:cubicBezTo>
                        <a:pt x="1188301" y="249060"/>
                        <a:pt x="1188416" y="258318"/>
                        <a:pt x="1188416" y="266091"/>
                      </a:cubicBezTo>
                      <a:cubicBezTo>
                        <a:pt x="1208532" y="263805"/>
                        <a:pt x="1222248" y="256833"/>
                        <a:pt x="1229564" y="245174"/>
                      </a:cubicBezTo>
                      <a:cubicBezTo>
                        <a:pt x="1236879" y="233515"/>
                        <a:pt x="1240079" y="218771"/>
                        <a:pt x="1239165" y="200940"/>
                      </a:cubicBezTo>
                      <a:cubicBezTo>
                        <a:pt x="1239165" y="194082"/>
                        <a:pt x="1238022" y="187109"/>
                        <a:pt x="1235736" y="180023"/>
                      </a:cubicBezTo>
                      <a:cubicBezTo>
                        <a:pt x="1233450" y="172936"/>
                        <a:pt x="1230135" y="166764"/>
                        <a:pt x="1225792" y="161506"/>
                      </a:cubicBezTo>
                      <a:cubicBezTo>
                        <a:pt x="1221448" y="156248"/>
                        <a:pt x="1216076" y="152362"/>
                        <a:pt x="1209675" y="149848"/>
                      </a:cubicBezTo>
                      <a:cubicBezTo>
                        <a:pt x="1206475" y="148590"/>
                        <a:pt x="1203046" y="147876"/>
                        <a:pt x="1199388" y="147705"/>
                      </a:cubicBezTo>
                      <a:close/>
                      <a:moveTo>
                        <a:pt x="1453563" y="140418"/>
                      </a:moveTo>
                      <a:cubicBezTo>
                        <a:pt x="1449391" y="140075"/>
                        <a:pt x="1445133" y="140132"/>
                        <a:pt x="1440790" y="140589"/>
                      </a:cubicBezTo>
                      <a:cubicBezTo>
                        <a:pt x="1440790" y="151105"/>
                        <a:pt x="1440904" y="161621"/>
                        <a:pt x="1441133" y="172136"/>
                      </a:cubicBezTo>
                      <a:cubicBezTo>
                        <a:pt x="1441361" y="182652"/>
                        <a:pt x="1441704" y="192482"/>
                        <a:pt x="1442162" y="201626"/>
                      </a:cubicBezTo>
                      <a:cubicBezTo>
                        <a:pt x="1451305" y="203454"/>
                        <a:pt x="1459992" y="202997"/>
                        <a:pt x="1468222" y="200254"/>
                      </a:cubicBezTo>
                      <a:cubicBezTo>
                        <a:pt x="1476451" y="197511"/>
                        <a:pt x="1482967" y="193510"/>
                        <a:pt x="1487767" y="188252"/>
                      </a:cubicBezTo>
                      <a:cubicBezTo>
                        <a:pt x="1492568" y="182995"/>
                        <a:pt x="1495082" y="177051"/>
                        <a:pt x="1495311" y="170422"/>
                      </a:cubicBezTo>
                      <a:cubicBezTo>
                        <a:pt x="1495540" y="163792"/>
                        <a:pt x="1492225" y="157734"/>
                        <a:pt x="1485367" y="152248"/>
                      </a:cubicBezTo>
                      <a:cubicBezTo>
                        <a:pt x="1480338" y="148133"/>
                        <a:pt x="1473823" y="144933"/>
                        <a:pt x="1465822" y="142647"/>
                      </a:cubicBezTo>
                      <a:cubicBezTo>
                        <a:pt x="1461821" y="141504"/>
                        <a:pt x="1457735" y="140761"/>
                        <a:pt x="1453563" y="140418"/>
                      </a:cubicBezTo>
                      <a:close/>
                      <a:moveTo>
                        <a:pt x="1066648" y="88469"/>
                      </a:moveTo>
                      <a:cubicBezTo>
                        <a:pt x="1068477" y="91669"/>
                        <a:pt x="1069848" y="96127"/>
                        <a:pt x="1070763" y="101842"/>
                      </a:cubicBezTo>
                      <a:cubicBezTo>
                        <a:pt x="1071677" y="107557"/>
                        <a:pt x="1072249" y="113729"/>
                        <a:pt x="1072477" y="120358"/>
                      </a:cubicBezTo>
                      <a:cubicBezTo>
                        <a:pt x="1072706" y="126988"/>
                        <a:pt x="1072592" y="133503"/>
                        <a:pt x="1072134" y="139904"/>
                      </a:cubicBezTo>
                      <a:cubicBezTo>
                        <a:pt x="1071677" y="146304"/>
                        <a:pt x="1070763" y="151562"/>
                        <a:pt x="1069391" y="155677"/>
                      </a:cubicBezTo>
                      <a:cubicBezTo>
                        <a:pt x="1062533" y="155677"/>
                        <a:pt x="1054989" y="155563"/>
                        <a:pt x="1046760" y="155334"/>
                      </a:cubicBezTo>
                      <a:cubicBezTo>
                        <a:pt x="1038530" y="155105"/>
                        <a:pt x="1030301" y="154991"/>
                        <a:pt x="1022071" y="154991"/>
                      </a:cubicBezTo>
                      <a:cubicBezTo>
                        <a:pt x="1013841" y="154991"/>
                        <a:pt x="1005955" y="154991"/>
                        <a:pt x="998411" y="154991"/>
                      </a:cubicBezTo>
                      <a:cubicBezTo>
                        <a:pt x="990867" y="154991"/>
                        <a:pt x="984352" y="155220"/>
                        <a:pt x="978865" y="155677"/>
                      </a:cubicBezTo>
                      <a:cubicBezTo>
                        <a:pt x="978408" y="165735"/>
                        <a:pt x="978065" y="174765"/>
                        <a:pt x="977837" y="182766"/>
                      </a:cubicBezTo>
                      <a:cubicBezTo>
                        <a:pt x="977608" y="190767"/>
                        <a:pt x="977951" y="200025"/>
                        <a:pt x="978865" y="210541"/>
                      </a:cubicBezTo>
                      <a:cubicBezTo>
                        <a:pt x="980694" y="211455"/>
                        <a:pt x="985952" y="212027"/>
                        <a:pt x="994639" y="212255"/>
                      </a:cubicBezTo>
                      <a:cubicBezTo>
                        <a:pt x="1003326" y="212484"/>
                        <a:pt x="1012813" y="212598"/>
                        <a:pt x="1023100" y="212598"/>
                      </a:cubicBezTo>
                      <a:cubicBezTo>
                        <a:pt x="1033387" y="212598"/>
                        <a:pt x="1042873" y="212598"/>
                        <a:pt x="1051560" y="212598"/>
                      </a:cubicBezTo>
                      <a:cubicBezTo>
                        <a:pt x="1060247" y="212598"/>
                        <a:pt x="1065505" y="212827"/>
                        <a:pt x="1067334" y="213284"/>
                      </a:cubicBezTo>
                      <a:cubicBezTo>
                        <a:pt x="1070534" y="223800"/>
                        <a:pt x="1071791" y="235458"/>
                        <a:pt x="1071106" y="248260"/>
                      </a:cubicBezTo>
                      <a:cubicBezTo>
                        <a:pt x="1070420" y="261062"/>
                        <a:pt x="1069391" y="271806"/>
                        <a:pt x="1068019" y="280493"/>
                      </a:cubicBezTo>
                      <a:cubicBezTo>
                        <a:pt x="1048817" y="280950"/>
                        <a:pt x="1032587" y="281064"/>
                        <a:pt x="1019328" y="280836"/>
                      </a:cubicBezTo>
                      <a:cubicBezTo>
                        <a:pt x="1006069" y="280607"/>
                        <a:pt x="992582" y="280950"/>
                        <a:pt x="978865" y="281864"/>
                      </a:cubicBezTo>
                      <a:cubicBezTo>
                        <a:pt x="978408" y="299238"/>
                        <a:pt x="978294" y="313525"/>
                        <a:pt x="978523" y="324727"/>
                      </a:cubicBezTo>
                      <a:cubicBezTo>
                        <a:pt x="978751" y="335928"/>
                        <a:pt x="978865" y="344958"/>
                        <a:pt x="978865" y="351816"/>
                      </a:cubicBezTo>
                      <a:cubicBezTo>
                        <a:pt x="987552" y="351816"/>
                        <a:pt x="995439" y="351816"/>
                        <a:pt x="1002526" y="351816"/>
                      </a:cubicBezTo>
                      <a:cubicBezTo>
                        <a:pt x="1009612" y="351816"/>
                        <a:pt x="1016813" y="351816"/>
                        <a:pt x="1024128" y="351816"/>
                      </a:cubicBezTo>
                      <a:cubicBezTo>
                        <a:pt x="1031443" y="351816"/>
                        <a:pt x="1038873" y="351930"/>
                        <a:pt x="1046417" y="352159"/>
                      </a:cubicBezTo>
                      <a:cubicBezTo>
                        <a:pt x="1053961" y="352387"/>
                        <a:pt x="1062533" y="352502"/>
                        <a:pt x="1072134" y="352502"/>
                      </a:cubicBezTo>
                      <a:cubicBezTo>
                        <a:pt x="1074420" y="355702"/>
                        <a:pt x="1076020" y="360388"/>
                        <a:pt x="1076935" y="366561"/>
                      </a:cubicBezTo>
                      <a:cubicBezTo>
                        <a:pt x="1077849" y="372733"/>
                        <a:pt x="1078192" y="379134"/>
                        <a:pt x="1077964" y="385763"/>
                      </a:cubicBezTo>
                      <a:cubicBezTo>
                        <a:pt x="1077735" y="392392"/>
                        <a:pt x="1077164" y="398793"/>
                        <a:pt x="1076249" y="404965"/>
                      </a:cubicBezTo>
                      <a:cubicBezTo>
                        <a:pt x="1075335" y="411138"/>
                        <a:pt x="1073963" y="415824"/>
                        <a:pt x="1072134" y="419024"/>
                      </a:cubicBezTo>
                      <a:cubicBezTo>
                        <a:pt x="1059333" y="419024"/>
                        <a:pt x="1045960" y="419024"/>
                        <a:pt x="1032015" y="419024"/>
                      </a:cubicBezTo>
                      <a:cubicBezTo>
                        <a:pt x="1018070" y="419024"/>
                        <a:pt x="1004240" y="419024"/>
                        <a:pt x="990524" y="419024"/>
                      </a:cubicBezTo>
                      <a:cubicBezTo>
                        <a:pt x="976808" y="419024"/>
                        <a:pt x="963549" y="419024"/>
                        <a:pt x="950748" y="419024"/>
                      </a:cubicBezTo>
                      <a:cubicBezTo>
                        <a:pt x="937946" y="419024"/>
                        <a:pt x="926059" y="419024"/>
                        <a:pt x="915086" y="419024"/>
                      </a:cubicBezTo>
                      <a:cubicBezTo>
                        <a:pt x="915086" y="396164"/>
                        <a:pt x="914972" y="370332"/>
                        <a:pt x="914743" y="341529"/>
                      </a:cubicBezTo>
                      <a:cubicBezTo>
                        <a:pt x="914515" y="312725"/>
                        <a:pt x="914400" y="283464"/>
                        <a:pt x="914400" y="253746"/>
                      </a:cubicBezTo>
                      <a:cubicBezTo>
                        <a:pt x="914400" y="224028"/>
                        <a:pt x="914515" y="194882"/>
                        <a:pt x="914743" y="166307"/>
                      </a:cubicBezTo>
                      <a:cubicBezTo>
                        <a:pt x="914972" y="137732"/>
                        <a:pt x="915315" y="112243"/>
                        <a:pt x="915772" y="89840"/>
                      </a:cubicBezTo>
                      <a:cubicBezTo>
                        <a:pt x="923544" y="89840"/>
                        <a:pt x="933488" y="89840"/>
                        <a:pt x="945604" y="89840"/>
                      </a:cubicBezTo>
                      <a:cubicBezTo>
                        <a:pt x="957720" y="89840"/>
                        <a:pt x="970864" y="89726"/>
                        <a:pt x="985038" y="89497"/>
                      </a:cubicBezTo>
                      <a:cubicBezTo>
                        <a:pt x="999211" y="89269"/>
                        <a:pt x="1013384" y="89040"/>
                        <a:pt x="1027557" y="88811"/>
                      </a:cubicBezTo>
                      <a:cubicBezTo>
                        <a:pt x="1041730" y="88583"/>
                        <a:pt x="1054761" y="88469"/>
                        <a:pt x="1066648" y="88469"/>
                      </a:cubicBezTo>
                      <a:close/>
                      <a:moveTo>
                        <a:pt x="371323" y="88469"/>
                      </a:moveTo>
                      <a:cubicBezTo>
                        <a:pt x="373152" y="91669"/>
                        <a:pt x="374523" y="96127"/>
                        <a:pt x="375438" y="101842"/>
                      </a:cubicBezTo>
                      <a:cubicBezTo>
                        <a:pt x="376352" y="107557"/>
                        <a:pt x="376924" y="113729"/>
                        <a:pt x="377152" y="120358"/>
                      </a:cubicBezTo>
                      <a:cubicBezTo>
                        <a:pt x="377381" y="126988"/>
                        <a:pt x="377266" y="133503"/>
                        <a:pt x="376809" y="139904"/>
                      </a:cubicBezTo>
                      <a:cubicBezTo>
                        <a:pt x="376352" y="146304"/>
                        <a:pt x="375438" y="151562"/>
                        <a:pt x="374066" y="155677"/>
                      </a:cubicBezTo>
                      <a:cubicBezTo>
                        <a:pt x="367208" y="155677"/>
                        <a:pt x="359664" y="155563"/>
                        <a:pt x="351435" y="155334"/>
                      </a:cubicBezTo>
                      <a:cubicBezTo>
                        <a:pt x="343205" y="155105"/>
                        <a:pt x="334976" y="154991"/>
                        <a:pt x="326746" y="154991"/>
                      </a:cubicBezTo>
                      <a:cubicBezTo>
                        <a:pt x="318516" y="154991"/>
                        <a:pt x="310630" y="154991"/>
                        <a:pt x="303086" y="154991"/>
                      </a:cubicBezTo>
                      <a:cubicBezTo>
                        <a:pt x="295542" y="154991"/>
                        <a:pt x="289027" y="155220"/>
                        <a:pt x="283540" y="155677"/>
                      </a:cubicBezTo>
                      <a:cubicBezTo>
                        <a:pt x="283083" y="165735"/>
                        <a:pt x="282740" y="174765"/>
                        <a:pt x="282512" y="182766"/>
                      </a:cubicBezTo>
                      <a:cubicBezTo>
                        <a:pt x="282283" y="190767"/>
                        <a:pt x="282626" y="200025"/>
                        <a:pt x="283540" y="210541"/>
                      </a:cubicBezTo>
                      <a:cubicBezTo>
                        <a:pt x="285369" y="211455"/>
                        <a:pt x="290627" y="212027"/>
                        <a:pt x="299314" y="212255"/>
                      </a:cubicBezTo>
                      <a:cubicBezTo>
                        <a:pt x="308001" y="212484"/>
                        <a:pt x="317488" y="212598"/>
                        <a:pt x="327775" y="212598"/>
                      </a:cubicBezTo>
                      <a:cubicBezTo>
                        <a:pt x="338062" y="212598"/>
                        <a:pt x="347548" y="212598"/>
                        <a:pt x="356235" y="212598"/>
                      </a:cubicBezTo>
                      <a:cubicBezTo>
                        <a:pt x="364922" y="212598"/>
                        <a:pt x="370180" y="212827"/>
                        <a:pt x="372009" y="213284"/>
                      </a:cubicBezTo>
                      <a:cubicBezTo>
                        <a:pt x="375209" y="223800"/>
                        <a:pt x="376466" y="235458"/>
                        <a:pt x="375781" y="248260"/>
                      </a:cubicBezTo>
                      <a:cubicBezTo>
                        <a:pt x="375095" y="261062"/>
                        <a:pt x="374066" y="271806"/>
                        <a:pt x="372694" y="280493"/>
                      </a:cubicBezTo>
                      <a:cubicBezTo>
                        <a:pt x="353492" y="280950"/>
                        <a:pt x="337261" y="281064"/>
                        <a:pt x="324003" y="280836"/>
                      </a:cubicBezTo>
                      <a:cubicBezTo>
                        <a:pt x="310744" y="280607"/>
                        <a:pt x="297256" y="280950"/>
                        <a:pt x="283540" y="281864"/>
                      </a:cubicBezTo>
                      <a:cubicBezTo>
                        <a:pt x="283083" y="299238"/>
                        <a:pt x="282969" y="313525"/>
                        <a:pt x="283198" y="324727"/>
                      </a:cubicBezTo>
                      <a:cubicBezTo>
                        <a:pt x="283426" y="335928"/>
                        <a:pt x="283540" y="344958"/>
                        <a:pt x="283540" y="351816"/>
                      </a:cubicBezTo>
                      <a:cubicBezTo>
                        <a:pt x="292227" y="351816"/>
                        <a:pt x="300114" y="351816"/>
                        <a:pt x="307201" y="351816"/>
                      </a:cubicBezTo>
                      <a:cubicBezTo>
                        <a:pt x="314287" y="351816"/>
                        <a:pt x="321488" y="351816"/>
                        <a:pt x="328803" y="351816"/>
                      </a:cubicBezTo>
                      <a:cubicBezTo>
                        <a:pt x="336119" y="351816"/>
                        <a:pt x="343548" y="351930"/>
                        <a:pt x="351092" y="352159"/>
                      </a:cubicBezTo>
                      <a:cubicBezTo>
                        <a:pt x="358636" y="352387"/>
                        <a:pt x="367208" y="352502"/>
                        <a:pt x="376809" y="352502"/>
                      </a:cubicBezTo>
                      <a:cubicBezTo>
                        <a:pt x="379095" y="355702"/>
                        <a:pt x="380695" y="360388"/>
                        <a:pt x="381610" y="366561"/>
                      </a:cubicBezTo>
                      <a:cubicBezTo>
                        <a:pt x="382524" y="372733"/>
                        <a:pt x="382867" y="379134"/>
                        <a:pt x="382639" y="385763"/>
                      </a:cubicBezTo>
                      <a:cubicBezTo>
                        <a:pt x="382410" y="392392"/>
                        <a:pt x="381838" y="398793"/>
                        <a:pt x="380924" y="404965"/>
                      </a:cubicBezTo>
                      <a:cubicBezTo>
                        <a:pt x="380010" y="411138"/>
                        <a:pt x="378638" y="415824"/>
                        <a:pt x="376809" y="419024"/>
                      </a:cubicBezTo>
                      <a:cubicBezTo>
                        <a:pt x="364008" y="419024"/>
                        <a:pt x="350635" y="419024"/>
                        <a:pt x="336690" y="419024"/>
                      </a:cubicBezTo>
                      <a:cubicBezTo>
                        <a:pt x="322745" y="419024"/>
                        <a:pt x="308915" y="419024"/>
                        <a:pt x="295199" y="419024"/>
                      </a:cubicBezTo>
                      <a:cubicBezTo>
                        <a:pt x="281483" y="419024"/>
                        <a:pt x="268224" y="419024"/>
                        <a:pt x="255423" y="419024"/>
                      </a:cubicBezTo>
                      <a:cubicBezTo>
                        <a:pt x="242621" y="419024"/>
                        <a:pt x="230734" y="419024"/>
                        <a:pt x="219761" y="419024"/>
                      </a:cubicBezTo>
                      <a:cubicBezTo>
                        <a:pt x="219761" y="396164"/>
                        <a:pt x="219647" y="370332"/>
                        <a:pt x="219418" y="341529"/>
                      </a:cubicBezTo>
                      <a:cubicBezTo>
                        <a:pt x="219190" y="312725"/>
                        <a:pt x="219075" y="283464"/>
                        <a:pt x="219075" y="253746"/>
                      </a:cubicBezTo>
                      <a:cubicBezTo>
                        <a:pt x="219075" y="224028"/>
                        <a:pt x="219190" y="194882"/>
                        <a:pt x="219418" y="166307"/>
                      </a:cubicBezTo>
                      <a:cubicBezTo>
                        <a:pt x="219647" y="137732"/>
                        <a:pt x="219990" y="112243"/>
                        <a:pt x="220447" y="89840"/>
                      </a:cubicBezTo>
                      <a:cubicBezTo>
                        <a:pt x="228219" y="89840"/>
                        <a:pt x="238163" y="89840"/>
                        <a:pt x="250279" y="89840"/>
                      </a:cubicBezTo>
                      <a:cubicBezTo>
                        <a:pt x="262395" y="89840"/>
                        <a:pt x="275539" y="89726"/>
                        <a:pt x="289713" y="89497"/>
                      </a:cubicBezTo>
                      <a:cubicBezTo>
                        <a:pt x="303886" y="89269"/>
                        <a:pt x="318059" y="89040"/>
                        <a:pt x="332232" y="88811"/>
                      </a:cubicBezTo>
                      <a:cubicBezTo>
                        <a:pt x="346406" y="88583"/>
                        <a:pt x="359436" y="88469"/>
                        <a:pt x="371323" y="88469"/>
                      </a:cubicBezTo>
                      <a:close/>
                      <a:moveTo>
                        <a:pt x="2167604" y="83668"/>
                      </a:moveTo>
                      <a:cubicBezTo>
                        <a:pt x="2175720" y="83211"/>
                        <a:pt x="2183892" y="83211"/>
                        <a:pt x="2192122" y="83668"/>
                      </a:cubicBezTo>
                      <a:cubicBezTo>
                        <a:pt x="2207667" y="84582"/>
                        <a:pt x="2221726" y="88011"/>
                        <a:pt x="2234298" y="93955"/>
                      </a:cubicBezTo>
                      <a:cubicBezTo>
                        <a:pt x="2246871" y="99899"/>
                        <a:pt x="2257501" y="107785"/>
                        <a:pt x="2266188" y="117615"/>
                      </a:cubicBezTo>
                      <a:cubicBezTo>
                        <a:pt x="2274875" y="127445"/>
                        <a:pt x="2281504" y="138875"/>
                        <a:pt x="2286076" y="151905"/>
                      </a:cubicBezTo>
                      <a:cubicBezTo>
                        <a:pt x="2290648" y="164935"/>
                        <a:pt x="2292934" y="178994"/>
                        <a:pt x="2292934" y="194082"/>
                      </a:cubicBezTo>
                      <a:cubicBezTo>
                        <a:pt x="2292934" y="210084"/>
                        <a:pt x="2290648" y="226314"/>
                        <a:pt x="2286076" y="242774"/>
                      </a:cubicBezTo>
                      <a:cubicBezTo>
                        <a:pt x="2281504" y="259233"/>
                        <a:pt x="2274418" y="273863"/>
                        <a:pt x="2264817" y="286665"/>
                      </a:cubicBezTo>
                      <a:cubicBezTo>
                        <a:pt x="2270760" y="301295"/>
                        <a:pt x="2275904" y="313525"/>
                        <a:pt x="2280247" y="323355"/>
                      </a:cubicBezTo>
                      <a:cubicBezTo>
                        <a:pt x="2284591" y="333185"/>
                        <a:pt x="2288819" y="342672"/>
                        <a:pt x="2292934" y="351816"/>
                      </a:cubicBezTo>
                      <a:cubicBezTo>
                        <a:pt x="2297049" y="360960"/>
                        <a:pt x="2301392" y="370561"/>
                        <a:pt x="2305965" y="380619"/>
                      </a:cubicBezTo>
                      <a:cubicBezTo>
                        <a:pt x="2310536" y="390678"/>
                        <a:pt x="2316023" y="403251"/>
                        <a:pt x="2322424" y="418338"/>
                      </a:cubicBezTo>
                      <a:cubicBezTo>
                        <a:pt x="2319223" y="420624"/>
                        <a:pt x="2313966" y="422339"/>
                        <a:pt x="2306650" y="423482"/>
                      </a:cubicBezTo>
                      <a:cubicBezTo>
                        <a:pt x="2299335" y="424625"/>
                        <a:pt x="2291791" y="425196"/>
                        <a:pt x="2284019" y="425196"/>
                      </a:cubicBezTo>
                      <a:cubicBezTo>
                        <a:pt x="2275332" y="425196"/>
                        <a:pt x="2267331" y="424739"/>
                        <a:pt x="2260016" y="423825"/>
                      </a:cubicBezTo>
                      <a:cubicBezTo>
                        <a:pt x="2252701" y="422910"/>
                        <a:pt x="2247671" y="421310"/>
                        <a:pt x="2244928" y="419024"/>
                      </a:cubicBezTo>
                      <a:cubicBezTo>
                        <a:pt x="2241728" y="409880"/>
                        <a:pt x="2238870" y="402336"/>
                        <a:pt x="2236356" y="396393"/>
                      </a:cubicBezTo>
                      <a:cubicBezTo>
                        <a:pt x="2233841" y="390449"/>
                        <a:pt x="2231212" y="384163"/>
                        <a:pt x="2228469" y="377533"/>
                      </a:cubicBezTo>
                      <a:cubicBezTo>
                        <a:pt x="2225726" y="370904"/>
                        <a:pt x="2222526" y="363132"/>
                        <a:pt x="2218868" y="354216"/>
                      </a:cubicBezTo>
                      <a:cubicBezTo>
                        <a:pt x="2215210" y="345301"/>
                        <a:pt x="2210410" y="333528"/>
                        <a:pt x="2204466" y="318897"/>
                      </a:cubicBezTo>
                      <a:cubicBezTo>
                        <a:pt x="2202180" y="319355"/>
                        <a:pt x="2198294" y="320726"/>
                        <a:pt x="2192808" y="323012"/>
                      </a:cubicBezTo>
                      <a:cubicBezTo>
                        <a:pt x="2187321" y="325298"/>
                        <a:pt x="2180234" y="327127"/>
                        <a:pt x="2171548" y="328499"/>
                      </a:cubicBezTo>
                      <a:cubicBezTo>
                        <a:pt x="2172005" y="344501"/>
                        <a:pt x="2172462" y="356502"/>
                        <a:pt x="2172919" y="364503"/>
                      </a:cubicBezTo>
                      <a:cubicBezTo>
                        <a:pt x="2173376" y="372504"/>
                        <a:pt x="2173719" y="379134"/>
                        <a:pt x="2173948" y="384391"/>
                      </a:cubicBezTo>
                      <a:cubicBezTo>
                        <a:pt x="2174177" y="389649"/>
                        <a:pt x="2174520" y="394450"/>
                        <a:pt x="2174977" y="398793"/>
                      </a:cubicBezTo>
                      <a:cubicBezTo>
                        <a:pt x="2175434" y="403136"/>
                        <a:pt x="2175662" y="409423"/>
                        <a:pt x="2175662" y="417653"/>
                      </a:cubicBezTo>
                      <a:cubicBezTo>
                        <a:pt x="2171548" y="419939"/>
                        <a:pt x="2166404" y="421539"/>
                        <a:pt x="2160232" y="422453"/>
                      </a:cubicBezTo>
                      <a:cubicBezTo>
                        <a:pt x="2154060" y="423368"/>
                        <a:pt x="2147773" y="423825"/>
                        <a:pt x="2141373" y="423825"/>
                      </a:cubicBezTo>
                      <a:cubicBezTo>
                        <a:pt x="2128114" y="423825"/>
                        <a:pt x="2117141" y="421996"/>
                        <a:pt x="2108454" y="418338"/>
                      </a:cubicBezTo>
                      <a:cubicBezTo>
                        <a:pt x="2106625" y="371704"/>
                        <a:pt x="2105597" y="322784"/>
                        <a:pt x="2105368" y="271577"/>
                      </a:cubicBezTo>
                      <a:cubicBezTo>
                        <a:pt x="2105139" y="220371"/>
                        <a:pt x="2105254" y="162535"/>
                        <a:pt x="2105711" y="98070"/>
                      </a:cubicBezTo>
                      <a:cubicBezTo>
                        <a:pt x="2114855" y="93041"/>
                        <a:pt x="2127428" y="89154"/>
                        <a:pt x="2143430" y="86411"/>
                      </a:cubicBezTo>
                      <a:cubicBezTo>
                        <a:pt x="2151431" y="85040"/>
                        <a:pt x="2159489" y="84125"/>
                        <a:pt x="2167604" y="83668"/>
                      </a:cubicBezTo>
                      <a:close/>
                      <a:moveTo>
                        <a:pt x="1186530" y="83668"/>
                      </a:moveTo>
                      <a:cubicBezTo>
                        <a:pt x="1194645" y="83211"/>
                        <a:pt x="1202817" y="83211"/>
                        <a:pt x="1211047" y="83668"/>
                      </a:cubicBezTo>
                      <a:cubicBezTo>
                        <a:pt x="1226592" y="84582"/>
                        <a:pt x="1240651" y="88011"/>
                        <a:pt x="1253224" y="93955"/>
                      </a:cubicBezTo>
                      <a:cubicBezTo>
                        <a:pt x="1265797" y="99899"/>
                        <a:pt x="1276426" y="107785"/>
                        <a:pt x="1285113" y="117615"/>
                      </a:cubicBezTo>
                      <a:cubicBezTo>
                        <a:pt x="1293800" y="127445"/>
                        <a:pt x="1300430" y="138875"/>
                        <a:pt x="1305001" y="151905"/>
                      </a:cubicBezTo>
                      <a:cubicBezTo>
                        <a:pt x="1309573" y="164935"/>
                        <a:pt x="1311859" y="178994"/>
                        <a:pt x="1311859" y="194082"/>
                      </a:cubicBezTo>
                      <a:cubicBezTo>
                        <a:pt x="1311859" y="210084"/>
                        <a:pt x="1309573" y="226314"/>
                        <a:pt x="1305001" y="242774"/>
                      </a:cubicBezTo>
                      <a:cubicBezTo>
                        <a:pt x="1300430" y="259233"/>
                        <a:pt x="1293343" y="273863"/>
                        <a:pt x="1283742" y="286665"/>
                      </a:cubicBezTo>
                      <a:cubicBezTo>
                        <a:pt x="1289685" y="301295"/>
                        <a:pt x="1294829" y="313525"/>
                        <a:pt x="1299172" y="323355"/>
                      </a:cubicBezTo>
                      <a:cubicBezTo>
                        <a:pt x="1303516" y="333185"/>
                        <a:pt x="1307745" y="342672"/>
                        <a:pt x="1311859" y="351816"/>
                      </a:cubicBezTo>
                      <a:cubicBezTo>
                        <a:pt x="1315974" y="360960"/>
                        <a:pt x="1320318" y="370561"/>
                        <a:pt x="1324890" y="380619"/>
                      </a:cubicBezTo>
                      <a:cubicBezTo>
                        <a:pt x="1329462" y="390678"/>
                        <a:pt x="1334948" y="403251"/>
                        <a:pt x="1341349" y="418338"/>
                      </a:cubicBezTo>
                      <a:cubicBezTo>
                        <a:pt x="1338149" y="420624"/>
                        <a:pt x="1332891" y="422339"/>
                        <a:pt x="1325576" y="423482"/>
                      </a:cubicBezTo>
                      <a:cubicBezTo>
                        <a:pt x="1318260" y="424625"/>
                        <a:pt x="1310716" y="425196"/>
                        <a:pt x="1302944" y="425196"/>
                      </a:cubicBezTo>
                      <a:cubicBezTo>
                        <a:pt x="1294257" y="425196"/>
                        <a:pt x="1286256" y="424739"/>
                        <a:pt x="1278941" y="423825"/>
                      </a:cubicBezTo>
                      <a:cubicBezTo>
                        <a:pt x="1271626" y="422910"/>
                        <a:pt x="1266597" y="421310"/>
                        <a:pt x="1263854" y="419024"/>
                      </a:cubicBezTo>
                      <a:cubicBezTo>
                        <a:pt x="1260653" y="409880"/>
                        <a:pt x="1257796" y="402336"/>
                        <a:pt x="1255281" y="396393"/>
                      </a:cubicBezTo>
                      <a:cubicBezTo>
                        <a:pt x="1252766" y="390449"/>
                        <a:pt x="1250138" y="384163"/>
                        <a:pt x="1247394" y="377533"/>
                      </a:cubicBezTo>
                      <a:cubicBezTo>
                        <a:pt x="1244651" y="370904"/>
                        <a:pt x="1241451" y="363132"/>
                        <a:pt x="1237793" y="354216"/>
                      </a:cubicBezTo>
                      <a:cubicBezTo>
                        <a:pt x="1234135" y="345301"/>
                        <a:pt x="1229335" y="333528"/>
                        <a:pt x="1223391" y="318897"/>
                      </a:cubicBezTo>
                      <a:cubicBezTo>
                        <a:pt x="1221105" y="319355"/>
                        <a:pt x="1217219" y="320726"/>
                        <a:pt x="1211733" y="323012"/>
                      </a:cubicBezTo>
                      <a:cubicBezTo>
                        <a:pt x="1206246" y="325298"/>
                        <a:pt x="1199160" y="327127"/>
                        <a:pt x="1190473" y="328499"/>
                      </a:cubicBezTo>
                      <a:cubicBezTo>
                        <a:pt x="1190930" y="344501"/>
                        <a:pt x="1191387" y="356502"/>
                        <a:pt x="1191845" y="364503"/>
                      </a:cubicBezTo>
                      <a:cubicBezTo>
                        <a:pt x="1192302" y="372504"/>
                        <a:pt x="1192645" y="379134"/>
                        <a:pt x="1192873" y="384391"/>
                      </a:cubicBezTo>
                      <a:cubicBezTo>
                        <a:pt x="1193102" y="389649"/>
                        <a:pt x="1193445" y="394450"/>
                        <a:pt x="1193902" y="398793"/>
                      </a:cubicBezTo>
                      <a:cubicBezTo>
                        <a:pt x="1194359" y="403136"/>
                        <a:pt x="1194588" y="409423"/>
                        <a:pt x="1194588" y="417653"/>
                      </a:cubicBezTo>
                      <a:cubicBezTo>
                        <a:pt x="1190473" y="419939"/>
                        <a:pt x="1185329" y="421539"/>
                        <a:pt x="1179157" y="422453"/>
                      </a:cubicBezTo>
                      <a:cubicBezTo>
                        <a:pt x="1172985" y="423368"/>
                        <a:pt x="1166698" y="423825"/>
                        <a:pt x="1160298" y="423825"/>
                      </a:cubicBezTo>
                      <a:cubicBezTo>
                        <a:pt x="1147039" y="423825"/>
                        <a:pt x="1136066" y="421996"/>
                        <a:pt x="1127379" y="418338"/>
                      </a:cubicBezTo>
                      <a:cubicBezTo>
                        <a:pt x="1125551" y="371704"/>
                        <a:pt x="1124522" y="322784"/>
                        <a:pt x="1124293" y="271577"/>
                      </a:cubicBezTo>
                      <a:cubicBezTo>
                        <a:pt x="1124065" y="220371"/>
                        <a:pt x="1124179" y="162535"/>
                        <a:pt x="1124636" y="98070"/>
                      </a:cubicBezTo>
                      <a:cubicBezTo>
                        <a:pt x="1133780" y="93041"/>
                        <a:pt x="1146353" y="89154"/>
                        <a:pt x="1162355" y="86411"/>
                      </a:cubicBezTo>
                      <a:cubicBezTo>
                        <a:pt x="1170356" y="85040"/>
                        <a:pt x="1178414" y="84125"/>
                        <a:pt x="1186530" y="83668"/>
                      </a:cubicBezTo>
                      <a:close/>
                      <a:moveTo>
                        <a:pt x="1951330" y="82296"/>
                      </a:moveTo>
                      <a:cubicBezTo>
                        <a:pt x="1957273" y="82296"/>
                        <a:pt x="1963217" y="82754"/>
                        <a:pt x="1969160" y="83668"/>
                      </a:cubicBezTo>
                      <a:cubicBezTo>
                        <a:pt x="1975104" y="84582"/>
                        <a:pt x="1980591" y="86411"/>
                        <a:pt x="1985620" y="89154"/>
                      </a:cubicBezTo>
                      <a:cubicBezTo>
                        <a:pt x="1997964" y="140361"/>
                        <a:pt x="2011223" y="193510"/>
                        <a:pt x="2025396" y="248603"/>
                      </a:cubicBezTo>
                      <a:cubicBezTo>
                        <a:pt x="2039569" y="303695"/>
                        <a:pt x="2053285" y="360274"/>
                        <a:pt x="2066544" y="418338"/>
                      </a:cubicBezTo>
                      <a:cubicBezTo>
                        <a:pt x="2062429" y="420167"/>
                        <a:pt x="2056829" y="421425"/>
                        <a:pt x="2049742" y="422110"/>
                      </a:cubicBezTo>
                      <a:cubicBezTo>
                        <a:pt x="2042655" y="422796"/>
                        <a:pt x="2035455" y="423139"/>
                        <a:pt x="2028139" y="423139"/>
                      </a:cubicBezTo>
                      <a:cubicBezTo>
                        <a:pt x="2020367" y="423139"/>
                        <a:pt x="2013509" y="422796"/>
                        <a:pt x="2007565" y="422110"/>
                      </a:cubicBezTo>
                      <a:cubicBezTo>
                        <a:pt x="2001622" y="421425"/>
                        <a:pt x="1998193" y="419939"/>
                        <a:pt x="1997278" y="417653"/>
                      </a:cubicBezTo>
                      <a:cubicBezTo>
                        <a:pt x="1993621" y="404851"/>
                        <a:pt x="1990535" y="393421"/>
                        <a:pt x="1988020" y="383363"/>
                      </a:cubicBezTo>
                      <a:cubicBezTo>
                        <a:pt x="1985506" y="373304"/>
                        <a:pt x="1982420" y="363246"/>
                        <a:pt x="1978762" y="353187"/>
                      </a:cubicBezTo>
                      <a:cubicBezTo>
                        <a:pt x="1973733" y="352730"/>
                        <a:pt x="1969160" y="352387"/>
                        <a:pt x="1965046" y="352159"/>
                      </a:cubicBezTo>
                      <a:cubicBezTo>
                        <a:pt x="1960931" y="351930"/>
                        <a:pt x="1956588" y="351816"/>
                        <a:pt x="1952016" y="351816"/>
                      </a:cubicBezTo>
                      <a:cubicBezTo>
                        <a:pt x="1947444" y="351816"/>
                        <a:pt x="1942414" y="351816"/>
                        <a:pt x="1936928" y="351816"/>
                      </a:cubicBezTo>
                      <a:cubicBezTo>
                        <a:pt x="1931442" y="351816"/>
                        <a:pt x="1924812" y="352044"/>
                        <a:pt x="1917040" y="352502"/>
                      </a:cubicBezTo>
                      <a:cubicBezTo>
                        <a:pt x="1913382" y="365303"/>
                        <a:pt x="1910524" y="377305"/>
                        <a:pt x="1908467" y="388506"/>
                      </a:cubicBezTo>
                      <a:cubicBezTo>
                        <a:pt x="1906410" y="399708"/>
                        <a:pt x="1904695" y="409194"/>
                        <a:pt x="1903324" y="416967"/>
                      </a:cubicBezTo>
                      <a:cubicBezTo>
                        <a:pt x="1901952" y="417881"/>
                        <a:pt x="1898295" y="419253"/>
                        <a:pt x="1892351" y="421082"/>
                      </a:cubicBezTo>
                      <a:cubicBezTo>
                        <a:pt x="1886407" y="422910"/>
                        <a:pt x="1879321" y="423825"/>
                        <a:pt x="1871091" y="423825"/>
                      </a:cubicBezTo>
                      <a:cubicBezTo>
                        <a:pt x="1865605" y="423825"/>
                        <a:pt x="1860004" y="423253"/>
                        <a:pt x="1854289" y="422110"/>
                      </a:cubicBezTo>
                      <a:cubicBezTo>
                        <a:pt x="1848574" y="420967"/>
                        <a:pt x="1842745" y="418567"/>
                        <a:pt x="1836801" y="414909"/>
                      </a:cubicBezTo>
                      <a:cubicBezTo>
                        <a:pt x="1841830" y="391135"/>
                        <a:pt x="1846517" y="369761"/>
                        <a:pt x="1850860" y="350787"/>
                      </a:cubicBezTo>
                      <a:cubicBezTo>
                        <a:pt x="1855203" y="331813"/>
                        <a:pt x="1859318" y="314097"/>
                        <a:pt x="1863204" y="297638"/>
                      </a:cubicBezTo>
                      <a:cubicBezTo>
                        <a:pt x="1867091" y="281178"/>
                        <a:pt x="1870863" y="265291"/>
                        <a:pt x="1874520" y="249975"/>
                      </a:cubicBezTo>
                      <a:cubicBezTo>
                        <a:pt x="1878178" y="234658"/>
                        <a:pt x="1881950" y="218885"/>
                        <a:pt x="1885836" y="202654"/>
                      </a:cubicBezTo>
                      <a:cubicBezTo>
                        <a:pt x="1889722" y="186424"/>
                        <a:pt x="1893837" y="168936"/>
                        <a:pt x="1898180" y="150191"/>
                      </a:cubicBezTo>
                      <a:cubicBezTo>
                        <a:pt x="1902524" y="131445"/>
                        <a:pt x="1907439" y="110643"/>
                        <a:pt x="1912925" y="87783"/>
                      </a:cubicBezTo>
                      <a:cubicBezTo>
                        <a:pt x="1916583" y="86411"/>
                        <a:pt x="1921955" y="85154"/>
                        <a:pt x="1929041" y="84011"/>
                      </a:cubicBezTo>
                      <a:cubicBezTo>
                        <a:pt x="1936128" y="82868"/>
                        <a:pt x="1943557" y="82296"/>
                        <a:pt x="1951330" y="82296"/>
                      </a:cubicBezTo>
                      <a:close/>
                      <a:moveTo>
                        <a:pt x="522580" y="82296"/>
                      </a:moveTo>
                      <a:cubicBezTo>
                        <a:pt x="528524" y="82296"/>
                        <a:pt x="534467" y="82754"/>
                        <a:pt x="540411" y="83668"/>
                      </a:cubicBezTo>
                      <a:cubicBezTo>
                        <a:pt x="546354" y="84582"/>
                        <a:pt x="551841" y="86411"/>
                        <a:pt x="556870" y="89154"/>
                      </a:cubicBezTo>
                      <a:cubicBezTo>
                        <a:pt x="569214" y="140361"/>
                        <a:pt x="582473" y="193510"/>
                        <a:pt x="596646" y="248603"/>
                      </a:cubicBezTo>
                      <a:cubicBezTo>
                        <a:pt x="610820" y="303695"/>
                        <a:pt x="624536" y="360274"/>
                        <a:pt x="637794" y="418338"/>
                      </a:cubicBezTo>
                      <a:cubicBezTo>
                        <a:pt x="633680" y="420167"/>
                        <a:pt x="628079" y="421425"/>
                        <a:pt x="620992" y="422110"/>
                      </a:cubicBezTo>
                      <a:cubicBezTo>
                        <a:pt x="613906" y="422796"/>
                        <a:pt x="606705" y="423139"/>
                        <a:pt x="599390" y="423139"/>
                      </a:cubicBezTo>
                      <a:cubicBezTo>
                        <a:pt x="591617" y="423139"/>
                        <a:pt x="584759" y="422796"/>
                        <a:pt x="578816" y="422110"/>
                      </a:cubicBezTo>
                      <a:cubicBezTo>
                        <a:pt x="572872" y="421425"/>
                        <a:pt x="569443" y="419939"/>
                        <a:pt x="568529" y="417653"/>
                      </a:cubicBezTo>
                      <a:cubicBezTo>
                        <a:pt x="564871" y="404851"/>
                        <a:pt x="561785" y="393421"/>
                        <a:pt x="559270" y="383363"/>
                      </a:cubicBezTo>
                      <a:cubicBezTo>
                        <a:pt x="556756" y="373304"/>
                        <a:pt x="553670" y="363246"/>
                        <a:pt x="550012" y="353187"/>
                      </a:cubicBezTo>
                      <a:cubicBezTo>
                        <a:pt x="544983" y="352730"/>
                        <a:pt x="540411" y="352387"/>
                        <a:pt x="536296" y="352159"/>
                      </a:cubicBezTo>
                      <a:cubicBezTo>
                        <a:pt x="532181" y="351930"/>
                        <a:pt x="527838" y="351816"/>
                        <a:pt x="523266" y="351816"/>
                      </a:cubicBezTo>
                      <a:cubicBezTo>
                        <a:pt x="518694" y="351816"/>
                        <a:pt x="513665" y="351816"/>
                        <a:pt x="508178" y="351816"/>
                      </a:cubicBezTo>
                      <a:cubicBezTo>
                        <a:pt x="502692" y="351816"/>
                        <a:pt x="496062" y="352044"/>
                        <a:pt x="488290" y="352502"/>
                      </a:cubicBezTo>
                      <a:cubicBezTo>
                        <a:pt x="484632" y="365303"/>
                        <a:pt x="481775" y="377305"/>
                        <a:pt x="479717" y="388506"/>
                      </a:cubicBezTo>
                      <a:cubicBezTo>
                        <a:pt x="477660" y="399708"/>
                        <a:pt x="475946" y="409194"/>
                        <a:pt x="474574" y="416967"/>
                      </a:cubicBezTo>
                      <a:cubicBezTo>
                        <a:pt x="473202" y="417881"/>
                        <a:pt x="469545" y="419253"/>
                        <a:pt x="463601" y="421082"/>
                      </a:cubicBezTo>
                      <a:cubicBezTo>
                        <a:pt x="457657" y="422910"/>
                        <a:pt x="450571" y="423825"/>
                        <a:pt x="442341" y="423825"/>
                      </a:cubicBezTo>
                      <a:cubicBezTo>
                        <a:pt x="436855" y="423825"/>
                        <a:pt x="431254" y="423253"/>
                        <a:pt x="425539" y="422110"/>
                      </a:cubicBezTo>
                      <a:cubicBezTo>
                        <a:pt x="419824" y="420967"/>
                        <a:pt x="413995" y="418567"/>
                        <a:pt x="408051" y="414909"/>
                      </a:cubicBezTo>
                      <a:cubicBezTo>
                        <a:pt x="413080" y="391135"/>
                        <a:pt x="417767" y="369761"/>
                        <a:pt x="422110" y="350787"/>
                      </a:cubicBezTo>
                      <a:cubicBezTo>
                        <a:pt x="426454" y="331813"/>
                        <a:pt x="430568" y="314097"/>
                        <a:pt x="434455" y="297638"/>
                      </a:cubicBezTo>
                      <a:cubicBezTo>
                        <a:pt x="438341" y="281178"/>
                        <a:pt x="442113" y="265291"/>
                        <a:pt x="445770" y="249975"/>
                      </a:cubicBezTo>
                      <a:cubicBezTo>
                        <a:pt x="449428" y="234658"/>
                        <a:pt x="453200" y="218885"/>
                        <a:pt x="457086" y="202654"/>
                      </a:cubicBezTo>
                      <a:cubicBezTo>
                        <a:pt x="460972" y="186424"/>
                        <a:pt x="465087" y="168936"/>
                        <a:pt x="469430" y="150191"/>
                      </a:cubicBezTo>
                      <a:cubicBezTo>
                        <a:pt x="473774" y="131445"/>
                        <a:pt x="478689" y="110643"/>
                        <a:pt x="484175" y="87783"/>
                      </a:cubicBezTo>
                      <a:cubicBezTo>
                        <a:pt x="487833" y="86411"/>
                        <a:pt x="493205" y="85154"/>
                        <a:pt x="500291" y="84011"/>
                      </a:cubicBezTo>
                      <a:cubicBezTo>
                        <a:pt x="507378" y="82868"/>
                        <a:pt x="514808" y="82296"/>
                        <a:pt x="522580" y="82296"/>
                      </a:cubicBezTo>
                      <a:close/>
                      <a:moveTo>
                        <a:pt x="1437361" y="80239"/>
                      </a:moveTo>
                      <a:cubicBezTo>
                        <a:pt x="1453820" y="80239"/>
                        <a:pt x="1470851" y="82182"/>
                        <a:pt x="1488453" y="86068"/>
                      </a:cubicBezTo>
                      <a:cubicBezTo>
                        <a:pt x="1506055" y="89954"/>
                        <a:pt x="1520800" y="96698"/>
                        <a:pt x="1532687" y="106299"/>
                      </a:cubicBezTo>
                      <a:cubicBezTo>
                        <a:pt x="1542288" y="113615"/>
                        <a:pt x="1548689" y="122987"/>
                        <a:pt x="1551889" y="134417"/>
                      </a:cubicBezTo>
                      <a:cubicBezTo>
                        <a:pt x="1555090" y="145847"/>
                        <a:pt x="1555547" y="157506"/>
                        <a:pt x="1553261" y="169393"/>
                      </a:cubicBezTo>
                      <a:cubicBezTo>
                        <a:pt x="1550975" y="181280"/>
                        <a:pt x="1546517" y="192367"/>
                        <a:pt x="1539888" y="202654"/>
                      </a:cubicBezTo>
                      <a:cubicBezTo>
                        <a:pt x="1533259" y="212941"/>
                        <a:pt x="1524686" y="220828"/>
                        <a:pt x="1514170" y="226314"/>
                      </a:cubicBezTo>
                      <a:cubicBezTo>
                        <a:pt x="1532001" y="234087"/>
                        <a:pt x="1546517" y="246888"/>
                        <a:pt x="1557719" y="264719"/>
                      </a:cubicBezTo>
                      <a:cubicBezTo>
                        <a:pt x="1568920" y="282550"/>
                        <a:pt x="1575207" y="302438"/>
                        <a:pt x="1576578" y="324384"/>
                      </a:cubicBezTo>
                      <a:cubicBezTo>
                        <a:pt x="1577493" y="340386"/>
                        <a:pt x="1574064" y="355816"/>
                        <a:pt x="1566291" y="370675"/>
                      </a:cubicBezTo>
                      <a:cubicBezTo>
                        <a:pt x="1558519" y="385534"/>
                        <a:pt x="1546632" y="398222"/>
                        <a:pt x="1530630" y="408737"/>
                      </a:cubicBezTo>
                      <a:cubicBezTo>
                        <a:pt x="1521486" y="415138"/>
                        <a:pt x="1509484" y="419710"/>
                        <a:pt x="1494625" y="422453"/>
                      </a:cubicBezTo>
                      <a:cubicBezTo>
                        <a:pt x="1479766" y="425196"/>
                        <a:pt x="1464336" y="426568"/>
                        <a:pt x="1448334" y="426568"/>
                      </a:cubicBezTo>
                      <a:cubicBezTo>
                        <a:pt x="1425474" y="426568"/>
                        <a:pt x="1403985" y="424053"/>
                        <a:pt x="1383868" y="419024"/>
                      </a:cubicBezTo>
                      <a:cubicBezTo>
                        <a:pt x="1382954" y="366903"/>
                        <a:pt x="1382268" y="312497"/>
                        <a:pt x="1381811" y="255804"/>
                      </a:cubicBezTo>
                      <a:cubicBezTo>
                        <a:pt x="1381354" y="199111"/>
                        <a:pt x="1381354" y="142875"/>
                        <a:pt x="1381811" y="87097"/>
                      </a:cubicBezTo>
                      <a:cubicBezTo>
                        <a:pt x="1388212" y="84811"/>
                        <a:pt x="1396327" y="83096"/>
                        <a:pt x="1406157" y="81953"/>
                      </a:cubicBezTo>
                      <a:cubicBezTo>
                        <a:pt x="1415987" y="80810"/>
                        <a:pt x="1426388" y="80239"/>
                        <a:pt x="1437361" y="80239"/>
                      </a:cubicBezTo>
                      <a:close/>
                      <a:moveTo>
                        <a:pt x="2408149" y="79210"/>
                      </a:moveTo>
                      <a:cubicBezTo>
                        <a:pt x="2421865" y="78982"/>
                        <a:pt x="2435352" y="80010"/>
                        <a:pt x="2448611" y="82296"/>
                      </a:cubicBezTo>
                      <a:cubicBezTo>
                        <a:pt x="2471014" y="85954"/>
                        <a:pt x="2489416" y="94412"/>
                        <a:pt x="2503818" y="107671"/>
                      </a:cubicBezTo>
                      <a:cubicBezTo>
                        <a:pt x="2518220" y="120930"/>
                        <a:pt x="2529535" y="135789"/>
                        <a:pt x="2537765" y="152248"/>
                      </a:cubicBezTo>
                      <a:cubicBezTo>
                        <a:pt x="2545995" y="168707"/>
                        <a:pt x="2551710" y="185281"/>
                        <a:pt x="2554910" y="201968"/>
                      </a:cubicBezTo>
                      <a:cubicBezTo>
                        <a:pt x="2558111" y="218656"/>
                        <a:pt x="2559939" y="232258"/>
                        <a:pt x="2560396" y="242774"/>
                      </a:cubicBezTo>
                      <a:cubicBezTo>
                        <a:pt x="2561311" y="256947"/>
                        <a:pt x="2560968" y="272492"/>
                        <a:pt x="2559368" y="289408"/>
                      </a:cubicBezTo>
                      <a:cubicBezTo>
                        <a:pt x="2557768" y="306324"/>
                        <a:pt x="2553653" y="322784"/>
                        <a:pt x="2547023" y="338786"/>
                      </a:cubicBezTo>
                      <a:cubicBezTo>
                        <a:pt x="2540394" y="354788"/>
                        <a:pt x="2530564" y="369532"/>
                        <a:pt x="2517534" y="383020"/>
                      </a:cubicBezTo>
                      <a:cubicBezTo>
                        <a:pt x="2504504" y="396507"/>
                        <a:pt x="2486787" y="406680"/>
                        <a:pt x="2464384" y="413538"/>
                      </a:cubicBezTo>
                      <a:cubicBezTo>
                        <a:pt x="2445182" y="419481"/>
                        <a:pt x="2425751" y="422453"/>
                        <a:pt x="2406091" y="422453"/>
                      </a:cubicBezTo>
                      <a:cubicBezTo>
                        <a:pt x="2389632" y="422453"/>
                        <a:pt x="2375230" y="420624"/>
                        <a:pt x="2362886" y="416967"/>
                      </a:cubicBezTo>
                      <a:cubicBezTo>
                        <a:pt x="2362886" y="381762"/>
                        <a:pt x="2362772" y="350444"/>
                        <a:pt x="2362543" y="323012"/>
                      </a:cubicBezTo>
                      <a:cubicBezTo>
                        <a:pt x="2362314" y="295580"/>
                        <a:pt x="2362086" y="269177"/>
                        <a:pt x="2361857" y="243802"/>
                      </a:cubicBezTo>
                      <a:cubicBezTo>
                        <a:pt x="2361629" y="218428"/>
                        <a:pt x="2361629" y="192939"/>
                        <a:pt x="2361857" y="167336"/>
                      </a:cubicBezTo>
                      <a:cubicBezTo>
                        <a:pt x="2362086" y="141732"/>
                        <a:pt x="2362429" y="112929"/>
                        <a:pt x="2362886" y="80925"/>
                      </a:cubicBezTo>
                      <a:cubicBezTo>
                        <a:pt x="2379345" y="80010"/>
                        <a:pt x="2394433" y="79439"/>
                        <a:pt x="2408149" y="79210"/>
                      </a:cubicBezTo>
                      <a:close/>
                      <a:moveTo>
                        <a:pt x="722224" y="79210"/>
                      </a:moveTo>
                      <a:cubicBezTo>
                        <a:pt x="735940" y="78982"/>
                        <a:pt x="749427" y="80010"/>
                        <a:pt x="762686" y="82296"/>
                      </a:cubicBezTo>
                      <a:cubicBezTo>
                        <a:pt x="785089" y="85954"/>
                        <a:pt x="803491" y="94412"/>
                        <a:pt x="817893" y="107671"/>
                      </a:cubicBezTo>
                      <a:cubicBezTo>
                        <a:pt x="832295" y="120930"/>
                        <a:pt x="843610" y="135789"/>
                        <a:pt x="851840" y="152248"/>
                      </a:cubicBezTo>
                      <a:cubicBezTo>
                        <a:pt x="860070" y="168707"/>
                        <a:pt x="865785" y="185281"/>
                        <a:pt x="868985" y="201968"/>
                      </a:cubicBezTo>
                      <a:cubicBezTo>
                        <a:pt x="872185" y="218656"/>
                        <a:pt x="874014" y="232258"/>
                        <a:pt x="874472" y="242774"/>
                      </a:cubicBezTo>
                      <a:cubicBezTo>
                        <a:pt x="875386" y="256947"/>
                        <a:pt x="875043" y="272492"/>
                        <a:pt x="873443" y="289408"/>
                      </a:cubicBezTo>
                      <a:cubicBezTo>
                        <a:pt x="871843" y="306324"/>
                        <a:pt x="867728" y="322784"/>
                        <a:pt x="861098" y="338786"/>
                      </a:cubicBezTo>
                      <a:cubicBezTo>
                        <a:pt x="854469" y="354788"/>
                        <a:pt x="844639" y="369532"/>
                        <a:pt x="831609" y="383020"/>
                      </a:cubicBezTo>
                      <a:cubicBezTo>
                        <a:pt x="818579" y="396507"/>
                        <a:pt x="800862" y="406680"/>
                        <a:pt x="778459" y="413538"/>
                      </a:cubicBezTo>
                      <a:cubicBezTo>
                        <a:pt x="759257" y="419481"/>
                        <a:pt x="739826" y="422453"/>
                        <a:pt x="720166" y="422453"/>
                      </a:cubicBezTo>
                      <a:cubicBezTo>
                        <a:pt x="703707" y="422453"/>
                        <a:pt x="689305" y="420624"/>
                        <a:pt x="676961" y="416967"/>
                      </a:cubicBezTo>
                      <a:cubicBezTo>
                        <a:pt x="676961" y="381762"/>
                        <a:pt x="676847" y="350444"/>
                        <a:pt x="676618" y="323012"/>
                      </a:cubicBezTo>
                      <a:cubicBezTo>
                        <a:pt x="676390" y="295580"/>
                        <a:pt x="676161" y="269177"/>
                        <a:pt x="675932" y="243802"/>
                      </a:cubicBezTo>
                      <a:cubicBezTo>
                        <a:pt x="675704" y="218428"/>
                        <a:pt x="675704" y="192939"/>
                        <a:pt x="675932" y="167336"/>
                      </a:cubicBezTo>
                      <a:cubicBezTo>
                        <a:pt x="676161" y="141732"/>
                        <a:pt x="676504" y="112929"/>
                        <a:pt x="676961" y="80925"/>
                      </a:cubicBezTo>
                      <a:cubicBezTo>
                        <a:pt x="693420" y="80010"/>
                        <a:pt x="708508" y="79439"/>
                        <a:pt x="722224" y="79210"/>
                      </a:cubicBezTo>
                      <a:close/>
                      <a:moveTo>
                        <a:pt x="1707109" y="78867"/>
                      </a:moveTo>
                      <a:cubicBezTo>
                        <a:pt x="1726311" y="78867"/>
                        <a:pt x="1742999" y="84582"/>
                        <a:pt x="1757172" y="96012"/>
                      </a:cubicBezTo>
                      <a:cubicBezTo>
                        <a:pt x="1771345" y="107442"/>
                        <a:pt x="1783233" y="121844"/>
                        <a:pt x="1792834" y="139218"/>
                      </a:cubicBezTo>
                      <a:cubicBezTo>
                        <a:pt x="1802435" y="156591"/>
                        <a:pt x="1809636" y="175337"/>
                        <a:pt x="1814436" y="195453"/>
                      </a:cubicBezTo>
                      <a:cubicBezTo>
                        <a:pt x="1819237" y="215570"/>
                        <a:pt x="1821637" y="234544"/>
                        <a:pt x="1821637" y="252375"/>
                      </a:cubicBezTo>
                      <a:cubicBezTo>
                        <a:pt x="1821637" y="271577"/>
                        <a:pt x="1819923" y="289980"/>
                        <a:pt x="1816494" y="307582"/>
                      </a:cubicBezTo>
                      <a:cubicBezTo>
                        <a:pt x="1813065" y="325184"/>
                        <a:pt x="1808150" y="341186"/>
                        <a:pt x="1801749" y="355588"/>
                      </a:cubicBezTo>
                      <a:cubicBezTo>
                        <a:pt x="1795349" y="369990"/>
                        <a:pt x="1787919" y="382448"/>
                        <a:pt x="1779461" y="392964"/>
                      </a:cubicBezTo>
                      <a:cubicBezTo>
                        <a:pt x="1771003" y="403479"/>
                        <a:pt x="1761516" y="411709"/>
                        <a:pt x="1751000" y="417653"/>
                      </a:cubicBezTo>
                      <a:cubicBezTo>
                        <a:pt x="1744599" y="421310"/>
                        <a:pt x="1737741" y="424396"/>
                        <a:pt x="1730426" y="426911"/>
                      </a:cubicBezTo>
                      <a:cubicBezTo>
                        <a:pt x="1723111" y="429426"/>
                        <a:pt x="1715110" y="430683"/>
                        <a:pt x="1706423" y="430683"/>
                      </a:cubicBezTo>
                      <a:cubicBezTo>
                        <a:pt x="1691335" y="430683"/>
                        <a:pt x="1673733" y="426111"/>
                        <a:pt x="1653616" y="416967"/>
                      </a:cubicBezTo>
                      <a:cubicBezTo>
                        <a:pt x="1645844" y="413309"/>
                        <a:pt x="1638186" y="406337"/>
                        <a:pt x="1630642" y="396050"/>
                      </a:cubicBezTo>
                      <a:cubicBezTo>
                        <a:pt x="1623098" y="385763"/>
                        <a:pt x="1616469" y="373533"/>
                        <a:pt x="1610754" y="359360"/>
                      </a:cubicBezTo>
                      <a:cubicBezTo>
                        <a:pt x="1605039" y="345186"/>
                        <a:pt x="1600353" y="329413"/>
                        <a:pt x="1596695" y="312039"/>
                      </a:cubicBezTo>
                      <a:cubicBezTo>
                        <a:pt x="1593037" y="294666"/>
                        <a:pt x="1591209" y="276835"/>
                        <a:pt x="1591209" y="258547"/>
                      </a:cubicBezTo>
                      <a:cubicBezTo>
                        <a:pt x="1591209" y="242088"/>
                        <a:pt x="1593152" y="223457"/>
                        <a:pt x="1597038" y="202654"/>
                      </a:cubicBezTo>
                      <a:cubicBezTo>
                        <a:pt x="1600924" y="181852"/>
                        <a:pt x="1607325" y="162306"/>
                        <a:pt x="1616240" y="144018"/>
                      </a:cubicBezTo>
                      <a:cubicBezTo>
                        <a:pt x="1625156" y="125730"/>
                        <a:pt x="1637043" y="110300"/>
                        <a:pt x="1651902" y="97727"/>
                      </a:cubicBezTo>
                      <a:cubicBezTo>
                        <a:pt x="1666761" y="85154"/>
                        <a:pt x="1685163" y="78867"/>
                        <a:pt x="1707109" y="78867"/>
                      </a:cubicBezTo>
                      <a:close/>
                      <a:moveTo>
                        <a:pt x="37034" y="0"/>
                      </a:moveTo>
                      <a:cubicBezTo>
                        <a:pt x="44806" y="0"/>
                        <a:pt x="52464" y="800"/>
                        <a:pt x="60008" y="2401"/>
                      </a:cubicBezTo>
                      <a:cubicBezTo>
                        <a:pt x="67551" y="4001"/>
                        <a:pt x="74295" y="6401"/>
                        <a:pt x="80239" y="9602"/>
                      </a:cubicBezTo>
                      <a:cubicBezTo>
                        <a:pt x="79782" y="14174"/>
                        <a:pt x="79439" y="23203"/>
                        <a:pt x="79210" y="36691"/>
                      </a:cubicBezTo>
                      <a:cubicBezTo>
                        <a:pt x="78982" y="50178"/>
                        <a:pt x="78867" y="66294"/>
                        <a:pt x="78867" y="85040"/>
                      </a:cubicBezTo>
                      <a:cubicBezTo>
                        <a:pt x="78867" y="103785"/>
                        <a:pt x="78982" y="124359"/>
                        <a:pt x="79210" y="146762"/>
                      </a:cubicBezTo>
                      <a:cubicBezTo>
                        <a:pt x="79439" y="169164"/>
                        <a:pt x="79553" y="191567"/>
                        <a:pt x="79553" y="213970"/>
                      </a:cubicBezTo>
                      <a:cubicBezTo>
                        <a:pt x="79553" y="236373"/>
                        <a:pt x="79667" y="257976"/>
                        <a:pt x="79896" y="278778"/>
                      </a:cubicBezTo>
                      <a:cubicBezTo>
                        <a:pt x="80125" y="299581"/>
                        <a:pt x="80239" y="317983"/>
                        <a:pt x="80239" y="333985"/>
                      </a:cubicBezTo>
                      <a:cubicBezTo>
                        <a:pt x="98984" y="333528"/>
                        <a:pt x="114529" y="333414"/>
                        <a:pt x="126873" y="333642"/>
                      </a:cubicBezTo>
                      <a:cubicBezTo>
                        <a:pt x="139218" y="333871"/>
                        <a:pt x="152705" y="333985"/>
                        <a:pt x="167336" y="333985"/>
                      </a:cubicBezTo>
                      <a:cubicBezTo>
                        <a:pt x="170079" y="337185"/>
                        <a:pt x="172136" y="342443"/>
                        <a:pt x="173508" y="349758"/>
                      </a:cubicBezTo>
                      <a:cubicBezTo>
                        <a:pt x="174879" y="357074"/>
                        <a:pt x="175565" y="365075"/>
                        <a:pt x="175565" y="373761"/>
                      </a:cubicBezTo>
                      <a:cubicBezTo>
                        <a:pt x="175565" y="382448"/>
                        <a:pt x="175108" y="390792"/>
                        <a:pt x="174194" y="398793"/>
                      </a:cubicBezTo>
                      <a:cubicBezTo>
                        <a:pt x="173279" y="406794"/>
                        <a:pt x="171679" y="412852"/>
                        <a:pt x="169393" y="416967"/>
                      </a:cubicBezTo>
                      <a:cubicBezTo>
                        <a:pt x="144704" y="417881"/>
                        <a:pt x="118758" y="418453"/>
                        <a:pt x="91555" y="418681"/>
                      </a:cubicBezTo>
                      <a:cubicBezTo>
                        <a:pt x="64351" y="418910"/>
                        <a:pt x="34519" y="418796"/>
                        <a:pt x="2058" y="418338"/>
                      </a:cubicBezTo>
                      <a:cubicBezTo>
                        <a:pt x="2515" y="405994"/>
                        <a:pt x="2743" y="388849"/>
                        <a:pt x="2743" y="366903"/>
                      </a:cubicBezTo>
                      <a:cubicBezTo>
                        <a:pt x="2743" y="344958"/>
                        <a:pt x="2629" y="320726"/>
                        <a:pt x="2401" y="294209"/>
                      </a:cubicBezTo>
                      <a:cubicBezTo>
                        <a:pt x="2172" y="267691"/>
                        <a:pt x="1943" y="239916"/>
                        <a:pt x="1715" y="210884"/>
                      </a:cubicBezTo>
                      <a:cubicBezTo>
                        <a:pt x="1486" y="181852"/>
                        <a:pt x="1258" y="154305"/>
                        <a:pt x="1029" y="128245"/>
                      </a:cubicBezTo>
                      <a:cubicBezTo>
                        <a:pt x="800" y="102185"/>
                        <a:pt x="572" y="78524"/>
                        <a:pt x="343" y="57265"/>
                      </a:cubicBezTo>
                      <a:cubicBezTo>
                        <a:pt x="115" y="36005"/>
                        <a:pt x="0" y="19889"/>
                        <a:pt x="0" y="8916"/>
                      </a:cubicBezTo>
                      <a:cubicBezTo>
                        <a:pt x="5029" y="5715"/>
                        <a:pt x="10744" y="3429"/>
                        <a:pt x="17145" y="2058"/>
                      </a:cubicBezTo>
                      <a:cubicBezTo>
                        <a:pt x="23546" y="686"/>
                        <a:pt x="30175" y="0"/>
                        <a:pt x="3703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2225" cap="rnd">
                  <a:solidFill>
                    <a:srgbClr val="7D9BB5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1443533 w 2560895"/>
                            <a:gd name="connsiteY0" fmla="*/ 261976 h 430683"/>
                            <a:gd name="connsiteX1" fmla="*/ 1443533 w 2560895"/>
                            <a:gd name="connsiteY1" fmla="*/ 282550 h 430683"/>
                            <a:gd name="connsiteX2" fmla="*/ 1443533 w 2560895"/>
                            <a:gd name="connsiteY2" fmla="*/ 308953 h 430683"/>
                            <a:gd name="connsiteX3" fmla="*/ 1443876 w 2560895"/>
                            <a:gd name="connsiteY3" fmla="*/ 337071 h 430683"/>
                            <a:gd name="connsiteX4" fmla="*/ 1444219 w 2560895"/>
                            <a:gd name="connsiteY4" fmla="*/ 363474 h 430683"/>
                            <a:gd name="connsiteX5" fmla="*/ 1464793 w 2560895"/>
                            <a:gd name="connsiteY5" fmla="*/ 362446 h 430683"/>
                            <a:gd name="connsiteX6" fmla="*/ 1485367 w 2560895"/>
                            <a:gd name="connsiteY6" fmla="*/ 355931 h 430683"/>
                            <a:gd name="connsiteX7" fmla="*/ 1501140 w 2560895"/>
                            <a:gd name="connsiteY7" fmla="*/ 342215 h 430683"/>
                            <a:gd name="connsiteX8" fmla="*/ 1507313 w 2560895"/>
                            <a:gd name="connsiteY8" fmla="*/ 320269 h 430683"/>
                            <a:gd name="connsiteX9" fmla="*/ 1493254 w 2560895"/>
                            <a:gd name="connsiteY9" fmla="*/ 278778 h 430683"/>
                            <a:gd name="connsiteX10" fmla="*/ 1443533 w 2560895"/>
                            <a:gd name="connsiteY10" fmla="*/ 261976 h 430683"/>
                            <a:gd name="connsiteX11" fmla="*/ 1949272 w 2560895"/>
                            <a:gd name="connsiteY11" fmla="*/ 182423 h 430683"/>
                            <a:gd name="connsiteX12" fmla="*/ 1942414 w 2560895"/>
                            <a:gd name="connsiteY12" fmla="*/ 213970 h 430683"/>
                            <a:gd name="connsiteX13" fmla="*/ 1936928 w 2560895"/>
                            <a:gd name="connsiteY13" fmla="*/ 239002 h 430683"/>
                            <a:gd name="connsiteX14" fmla="*/ 1932127 w 2560895"/>
                            <a:gd name="connsiteY14" fmla="*/ 264376 h 430683"/>
                            <a:gd name="connsiteX15" fmla="*/ 1926641 w 2560895"/>
                            <a:gd name="connsiteY15" fmla="*/ 296266 h 430683"/>
                            <a:gd name="connsiteX16" fmla="*/ 1949272 w 2560895"/>
                            <a:gd name="connsiteY16" fmla="*/ 296266 h 430683"/>
                            <a:gd name="connsiteX17" fmla="*/ 1965389 w 2560895"/>
                            <a:gd name="connsiteY17" fmla="*/ 295923 h 430683"/>
                            <a:gd name="connsiteX18" fmla="*/ 1973275 w 2560895"/>
                            <a:gd name="connsiteY18" fmla="*/ 295580 h 430683"/>
                            <a:gd name="connsiteX19" fmla="*/ 1962988 w 2560895"/>
                            <a:gd name="connsiteY19" fmla="*/ 241745 h 430683"/>
                            <a:gd name="connsiteX20" fmla="*/ 1949272 w 2560895"/>
                            <a:gd name="connsiteY20" fmla="*/ 182423 h 430683"/>
                            <a:gd name="connsiteX21" fmla="*/ 520523 w 2560895"/>
                            <a:gd name="connsiteY21" fmla="*/ 182423 h 430683"/>
                            <a:gd name="connsiteX22" fmla="*/ 513665 w 2560895"/>
                            <a:gd name="connsiteY22" fmla="*/ 213970 h 430683"/>
                            <a:gd name="connsiteX23" fmla="*/ 508178 w 2560895"/>
                            <a:gd name="connsiteY23" fmla="*/ 239002 h 430683"/>
                            <a:gd name="connsiteX24" fmla="*/ 503378 w 2560895"/>
                            <a:gd name="connsiteY24" fmla="*/ 264376 h 430683"/>
                            <a:gd name="connsiteX25" fmla="*/ 497891 w 2560895"/>
                            <a:gd name="connsiteY25" fmla="*/ 296266 h 430683"/>
                            <a:gd name="connsiteX26" fmla="*/ 520523 w 2560895"/>
                            <a:gd name="connsiteY26" fmla="*/ 296266 h 430683"/>
                            <a:gd name="connsiteX27" fmla="*/ 536639 w 2560895"/>
                            <a:gd name="connsiteY27" fmla="*/ 295923 h 430683"/>
                            <a:gd name="connsiteX28" fmla="*/ 544526 w 2560895"/>
                            <a:gd name="connsiteY28" fmla="*/ 295580 h 430683"/>
                            <a:gd name="connsiteX29" fmla="*/ 534239 w 2560895"/>
                            <a:gd name="connsiteY29" fmla="*/ 241745 h 430683"/>
                            <a:gd name="connsiteX30" fmla="*/ 520523 w 2560895"/>
                            <a:gd name="connsiteY30" fmla="*/ 182423 h 430683"/>
                            <a:gd name="connsiteX31" fmla="*/ 1707795 w 2560895"/>
                            <a:gd name="connsiteY31" fmla="*/ 157734 h 430683"/>
                            <a:gd name="connsiteX32" fmla="*/ 1689964 w 2560895"/>
                            <a:gd name="connsiteY32" fmla="*/ 166307 h 430683"/>
                            <a:gd name="connsiteX33" fmla="*/ 1674533 w 2560895"/>
                            <a:gd name="connsiteY33" fmla="*/ 189281 h 430683"/>
                            <a:gd name="connsiteX34" fmla="*/ 1664246 w 2560895"/>
                            <a:gd name="connsiteY34" fmla="*/ 222200 h 430683"/>
                            <a:gd name="connsiteX35" fmla="*/ 1660474 w 2560895"/>
                            <a:gd name="connsiteY35" fmla="*/ 259233 h 430683"/>
                            <a:gd name="connsiteX36" fmla="*/ 1663218 w 2560895"/>
                            <a:gd name="connsiteY36" fmla="*/ 287008 h 430683"/>
                            <a:gd name="connsiteX37" fmla="*/ 1671447 w 2560895"/>
                            <a:gd name="connsiteY37" fmla="*/ 314783 h 430683"/>
                            <a:gd name="connsiteX38" fmla="*/ 1685163 w 2560895"/>
                            <a:gd name="connsiteY38" fmla="*/ 338443 h 430683"/>
                            <a:gd name="connsiteX39" fmla="*/ 1705737 w 2560895"/>
                            <a:gd name="connsiteY39" fmla="*/ 353873 h 430683"/>
                            <a:gd name="connsiteX40" fmla="*/ 1723568 w 2560895"/>
                            <a:gd name="connsiteY40" fmla="*/ 350101 h 430683"/>
                            <a:gd name="connsiteX41" fmla="*/ 1738313 w 2560895"/>
                            <a:gd name="connsiteY41" fmla="*/ 327813 h 430683"/>
                            <a:gd name="connsiteX42" fmla="*/ 1748943 w 2560895"/>
                            <a:gd name="connsiteY42" fmla="*/ 294209 h 430683"/>
                            <a:gd name="connsiteX43" fmla="*/ 1753743 w 2560895"/>
                            <a:gd name="connsiteY43" fmla="*/ 256490 h 430683"/>
                            <a:gd name="connsiteX44" fmla="*/ 1750657 w 2560895"/>
                            <a:gd name="connsiteY44" fmla="*/ 226314 h 430683"/>
                            <a:gd name="connsiteX45" fmla="*/ 1741742 w 2560895"/>
                            <a:gd name="connsiteY45" fmla="*/ 194082 h 430683"/>
                            <a:gd name="connsiteX46" fmla="*/ 1727340 w 2560895"/>
                            <a:gd name="connsiteY46" fmla="*/ 168364 h 430683"/>
                            <a:gd name="connsiteX47" fmla="*/ 1707795 w 2560895"/>
                            <a:gd name="connsiteY47" fmla="*/ 157734 h 430683"/>
                            <a:gd name="connsiteX48" fmla="*/ 2426665 w 2560895"/>
                            <a:gd name="connsiteY48" fmla="*/ 150876 h 430683"/>
                            <a:gd name="connsiteX49" fmla="*/ 2427694 w 2560895"/>
                            <a:gd name="connsiteY49" fmla="*/ 171450 h 430683"/>
                            <a:gd name="connsiteX50" fmla="*/ 2428037 w 2560895"/>
                            <a:gd name="connsiteY50" fmla="*/ 208484 h 430683"/>
                            <a:gd name="connsiteX51" fmla="*/ 2428037 w 2560895"/>
                            <a:gd name="connsiteY51" fmla="*/ 253404 h 430683"/>
                            <a:gd name="connsiteX52" fmla="*/ 2428037 w 2560895"/>
                            <a:gd name="connsiteY52" fmla="*/ 296609 h 430683"/>
                            <a:gd name="connsiteX53" fmla="*/ 2428037 w 2560895"/>
                            <a:gd name="connsiteY53" fmla="*/ 328842 h 430683"/>
                            <a:gd name="connsiteX54" fmla="*/ 2428723 w 2560895"/>
                            <a:gd name="connsiteY54" fmla="*/ 341529 h 430683"/>
                            <a:gd name="connsiteX55" fmla="*/ 2464384 w 2560895"/>
                            <a:gd name="connsiteY55" fmla="*/ 329184 h 430683"/>
                            <a:gd name="connsiteX56" fmla="*/ 2485644 w 2560895"/>
                            <a:gd name="connsiteY56" fmla="*/ 305181 h 430683"/>
                            <a:gd name="connsiteX57" fmla="*/ 2495931 w 2560895"/>
                            <a:gd name="connsiteY57" fmla="*/ 275349 h 430683"/>
                            <a:gd name="connsiteX58" fmla="*/ 2497989 w 2560895"/>
                            <a:gd name="connsiteY58" fmla="*/ 244831 h 430683"/>
                            <a:gd name="connsiteX59" fmla="*/ 2495588 w 2560895"/>
                            <a:gd name="connsiteY59" fmla="*/ 218428 h 430683"/>
                            <a:gd name="connsiteX60" fmla="*/ 2485644 w 2560895"/>
                            <a:gd name="connsiteY60" fmla="*/ 189967 h 430683"/>
                            <a:gd name="connsiteX61" fmla="*/ 2464042 w 2560895"/>
                            <a:gd name="connsiteY61" fmla="*/ 165278 h 430683"/>
                            <a:gd name="connsiteX62" fmla="*/ 2426665 w 2560895"/>
                            <a:gd name="connsiteY62" fmla="*/ 150876 h 430683"/>
                            <a:gd name="connsiteX63" fmla="*/ 740741 w 2560895"/>
                            <a:gd name="connsiteY63" fmla="*/ 150876 h 430683"/>
                            <a:gd name="connsiteX64" fmla="*/ 741769 w 2560895"/>
                            <a:gd name="connsiteY64" fmla="*/ 171450 h 430683"/>
                            <a:gd name="connsiteX65" fmla="*/ 742112 w 2560895"/>
                            <a:gd name="connsiteY65" fmla="*/ 208484 h 430683"/>
                            <a:gd name="connsiteX66" fmla="*/ 742112 w 2560895"/>
                            <a:gd name="connsiteY66" fmla="*/ 253404 h 430683"/>
                            <a:gd name="connsiteX67" fmla="*/ 742112 w 2560895"/>
                            <a:gd name="connsiteY67" fmla="*/ 296609 h 430683"/>
                            <a:gd name="connsiteX68" fmla="*/ 742112 w 2560895"/>
                            <a:gd name="connsiteY68" fmla="*/ 328842 h 430683"/>
                            <a:gd name="connsiteX69" fmla="*/ 742798 w 2560895"/>
                            <a:gd name="connsiteY69" fmla="*/ 341529 h 430683"/>
                            <a:gd name="connsiteX70" fmla="*/ 778459 w 2560895"/>
                            <a:gd name="connsiteY70" fmla="*/ 329184 h 430683"/>
                            <a:gd name="connsiteX71" fmla="*/ 799719 w 2560895"/>
                            <a:gd name="connsiteY71" fmla="*/ 305181 h 430683"/>
                            <a:gd name="connsiteX72" fmla="*/ 810006 w 2560895"/>
                            <a:gd name="connsiteY72" fmla="*/ 275349 h 430683"/>
                            <a:gd name="connsiteX73" fmla="*/ 812064 w 2560895"/>
                            <a:gd name="connsiteY73" fmla="*/ 244831 h 430683"/>
                            <a:gd name="connsiteX74" fmla="*/ 809663 w 2560895"/>
                            <a:gd name="connsiteY74" fmla="*/ 218428 h 430683"/>
                            <a:gd name="connsiteX75" fmla="*/ 799719 w 2560895"/>
                            <a:gd name="connsiteY75" fmla="*/ 189967 h 430683"/>
                            <a:gd name="connsiteX76" fmla="*/ 778116 w 2560895"/>
                            <a:gd name="connsiteY76" fmla="*/ 165278 h 430683"/>
                            <a:gd name="connsiteX77" fmla="*/ 740741 w 2560895"/>
                            <a:gd name="connsiteY77" fmla="*/ 150876 h 430683"/>
                            <a:gd name="connsiteX78" fmla="*/ 2180463 w 2560895"/>
                            <a:gd name="connsiteY78" fmla="*/ 147705 h 430683"/>
                            <a:gd name="connsiteX79" fmla="*/ 2168804 w 2560895"/>
                            <a:gd name="connsiteY79" fmla="*/ 148819 h 430683"/>
                            <a:gd name="connsiteX80" fmla="*/ 2168119 w 2560895"/>
                            <a:gd name="connsiteY80" fmla="*/ 173508 h 430683"/>
                            <a:gd name="connsiteX81" fmla="*/ 2168462 w 2560895"/>
                            <a:gd name="connsiteY81" fmla="*/ 205397 h 430683"/>
                            <a:gd name="connsiteX82" fmla="*/ 2169147 w 2560895"/>
                            <a:gd name="connsiteY82" fmla="*/ 238316 h 430683"/>
                            <a:gd name="connsiteX83" fmla="*/ 2169490 w 2560895"/>
                            <a:gd name="connsiteY83" fmla="*/ 266091 h 430683"/>
                            <a:gd name="connsiteX84" fmla="*/ 2210638 w 2560895"/>
                            <a:gd name="connsiteY84" fmla="*/ 245174 h 430683"/>
                            <a:gd name="connsiteX85" fmla="*/ 2220240 w 2560895"/>
                            <a:gd name="connsiteY85" fmla="*/ 200940 h 430683"/>
                            <a:gd name="connsiteX86" fmla="*/ 2216810 w 2560895"/>
                            <a:gd name="connsiteY86" fmla="*/ 180023 h 430683"/>
                            <a:gd name="connsiteX87" fmla="*/ 2206866 w 2560895"/>
                            <a:gd name="connsiteY87" fmla="*/ 161506 h 430683"/>
                            <a:gd name="connsiteX88" fmla="*/ 2190750 w 2560895"/>
                            <a:gd name="connsiteY88" fmla="*/ 149848 h 430683"/>
                            <a:gd name="connsiteX89" fmla="*/ 2180463 w 2560895"/>
                            <a:gd name="connsiteY89" fmla="*/ 147705 h 430683"/>
                            <a:gd name="connsiteX90" fmla="*/ 1199388 w 2560895"/>
                            <a:gd name="connsiteY90" fmla="*/ 147705 h 430683"/>
                            <a:gd name="connsiteX91" fmla="*/ 1187730 w 2560895"/>
                            <a:gd name="connsiteY91" fmla="*/ 148819 h 430683"/>
                            <a:gd name="connsiteX92" fmla="*/ 1187044 w 2560895"/>
                            <a:gd name="connsiteY92" fmla="*/ 173508 h 430683"/>
                            <a:gd name="connsiteX93" fmla="*/ 1187387 w 2560895"/>
                            <a:gd name="connsiteY93" fmla="*/ 205397 h 430683"/>
                            <a:gd name="connsiteX94" fmla="*/ 1188073 w 2560895"/>
                            <a:gd name="connsiteY94" fmla="*/ 238316 h 430683"/>
                            <a:gd name="connsiteX95" fmla="*/ 1188416 w 2560895"/>
                            <a:gd name="connsiteY95" fmla="*/ 266091 h 430683"/>
                            <a:gd name="connsiteX96" fmla="*/ 1229564 w 2560895"/>
                            <a:gd name="connsiteY96" fmla="*/ 245174 h 430683"/>
                            <a:gd name="connsiteX97" fmla="*/ 1239165 w 2560895"/>
                            <a:gd name="connsiteY97" fmla="*/ 200940 h 430683"/>
                            <a:gd name="connsiteX98" fmla="*/ 1235736 w 2560895"/>
                            <a:gd name="connsiteY98" fmla="*/ 180023 h 430683"/>
                            <a:gd name="connsiteX99" fmla="*/ 1225792 w 2560895"/>
                            <a:gd name="connsiteY99" fmla="*/ 161506 h 430683"/>
                            <a:gd name="connsiteX100" fmla="*/ 1209675 w 2560895"/>
                            <a:gd name="connsiteY100" fmla="*/ 149848 h 430683"/>
                            <a:gd name="connsiteX101" fmla="*/ 1199388 w 2560895"/>
                            <a:gd name="connsiteY101" fmla="*/ 147705 h 430683"/>
                            <a:gd name="connsiteX102" fmla="*/ 1453563 w 2560895"/>
                            <a:gd name="connsiteY102" fmla="*/ 140418 h 430683"/>
                            <a:gd name="connsiteX103" fmla="*/ 1440790 w 2560895"/>
                            <a:gd name="connsiteY103" fmla="*/ 140589 h 430683"/>
                            <a:gd name="connsiteX104" fmla="*/ 1441133 w 2560895"/>
                            <a:gd name="connsiteY104" fmla="*/ 172136 h 430683"/>
                            <a:gd name="connsiteX105" fmla="*/ 1442162 w 2560895"/>
                            <a:gd name="connsiteY105" fmla="*/ 201626 h 430683"/>
                            <a:gd name="connsiteX106" fmla="*/ 1468222 w 2560895"/>
                            <a:gd name="connsiteY106" fmla="*/ 200254 h 430683"/>
                            <a:gd name="connsiteX107" fmla="*/ 1487767 w 2560895"/>
                            <a:gd name="connsiteY107" fmla="*/ 188252 h 430683"/>
                            <a:gd name="connsiteX108" fmla="*/ 1495311 w 2560895"/>
                            <a:gd name="connsiteY108" fmla="*/ 170422 h 430683"/>
                            <a:gd name="connsiteX109" fmla="*/ 1485367 w 2560895"/>
                            <a:gd name="connsiteY109" fmla="*/ 152248 h 430683"/>
                            <a:gd name="connsiteX110" fmla="*/ 1465822 w 2560895"/>
                            <a:gd name="connsiteY110" fmla="*/ 142647 h 430683"/>
                            <a:gd name="connsiteX111" fmla="*/ 1453563 w 2560895"/>
                            <a:gd name="connsiteY111" fmla="*/ 140418 h 430683"/>
                            <a:gd name="connsiteX112" fmla="*/ 1066648 w 2560895"/>
                            <a:gd name="connsiteY112" fmla="*/ 88469 h 430683"/>
                            <a:gd name="connsiteX113" fmla="*/ 1070763 w 2560895"/>
                            <a:gd name="connsiteY113" fmla="*/ 101842 h 430683"/>
                            <a:gd name="connsiteX114" fmla="*/ 1072477 w 2560895"/>
                            <a:gd name="connsiteY114" fmla="*/ 120358 h 430683"/>
                            <a:gd name="connsiteX115" fmla="*/ 1072134 w 2560895"/>
                            <a:gd name="connsiteY115" fmla="*/ 139904 h 430683"/>
                            <a:gd name="connsiteX116" fmla="*/ 1069391 w 2560895"/>
                            <a:gd name="connsiteY116" fmla="*/ 155677 h 430683"/>
                            <a:gd name="connsiteX117" fmla="*/ 1046760 w 2560895"/>
                            <a:gd name="connsiteY117" fmla="*/ 155334 h 430683"/>
                            <a:gd name="connsiteX118" fmla="*/ 1022071 w 2560895"/>
                            <a:gd name="connsiteY118" fmla="*/ 154991 h 430683"/>
                            <a:gd name="connsiteX119" fmla="*/ 998411 w 2560895"/>
                            <a:gd name="connsiteY119" fmla="*/ 154991 h 430683"/>
                            <a:gd name="connsiteX120" fmla="*/ 978865 w 2560895"/>
                            <a:gd name="connsiteY120" fmla="*/ 155677 h 430683"/>
                            <a:gd name="connsiteX121" fmla="*/ 977837 w 2560895"/>
                            <a:gd name="connsiteY121" fmla="*/ 182766 h 430683"/>
                            <a:gd name="connsiteX122" fmla="*/ 978865 w 2560895"/>
                            <a:gd name="connsiteY122" fmla="*/ 210541 h 430683"/>
                            <a:gd name="connsiteX123" fmla="*/ 994639 w 2560895"/>
                            <a:gd name="connsiteY123" fmla="*/ 212255 h 430683"/>
                            <a:gd name="connsiteX124" fmla="*/ 1023100 w 2560895"/>
                            <a:gd name="connsiteY124" fmla="*/ 212598 h 430683"/>
                            <a:gd name="connsiteX125" fmla="*/ 1051560 w 2560895"/>
                            <a:gd name="connsiteY125" fmla="*/ 212598 h 430683"/>
                            <a:gd name="connsiteX126" fmla="*/ 1067334 w 2560895"/>
                            <a:gd name="connsiteY126" fmla="*/ 213284 h 430683"/>
                            <a:gd name="connsiteX127" fmla="*/ 1071106 w 2560895"/>
                            <a:gd name="connsiteY127" fmla="*/ 248260 h 430683"/>
                            <a:gd name="connsiteX128" fmla="*/ 1068019 w 2560895"/>
                            <a:gd name="connsiteY128" fmla="*/ 280493 h 430683"/>
                            <a:gd name="connsiteX129" fmla="*/ 1019328 w 2560895"/>
                            <a:gd name="connsiteY129" fmla="*/ 280836 h 430683"/>
                            <a:gd name="connsiteX130" fmla="*/ 978865 w 2560895"/>
                            <a:gd name="connsiteY130" fmla="*/ 281864 h 430683"/>
                            <a:gd name="connsiteX131" fmla="*/ 978523 w 2560895"/>
                            <a:gd name="connsiteY131" fmla="*/ 324727 h 430683"/>
                            <a:gd name="connsiteX132" fmla="*/ 978865 w 2560895"/>
                            <a:gd name="connsiteY132" fmla="*/ 351816 h 430683"/>
                            <a:gd name="connsiteX133" fmla="*/ 1002526 w 2560895"/>
                            <a:gd name="connsiteY133" fmla="*/ 351816 h 430683"/>
                            <a:gd name="connsiteX134" fmla="*/ 1024128 w 2560895"/>
                            <a:gd name="connsiteY134" fmla="*/ 351816 h 430683"/>
                            <a:gd name="connsiteX135" fmla="*/ 1046417 w 2560895"/>
                            <a:gd name="connsiteY135" fmla="*/ 352159 h 430683"/>
                            <a:gd name="connsiteX136" fmla="*/ 1072134 w 2560895"/>
                            <a:gd name="connsiteY136" fmla="*/ 352502 h 430683"/>
                            <a:gd name="connsiteX137" fmla="*/ 1076935 w 2560895"/>
                            <a:gd name="connsiteY137" fmla="*/ 366561 h 430683"/>
                            <a:gd name="connsiteX138" fmla="*/ 1077964 w 2560895"/>
                            <a:gd name="connsiteY138" fmla="*/ 385763 h 430683"/>
                            <a:gd name="connsiteX139" fmla="*/ 1076249 w 2560895"/>
                            <a:gd name="connsiteY139" fmla="*/ 404965 h 430683"/>
                            <a:gd name="connsiteX140" fmla="*/ 1072134 w 2560895"/>
                            <a:gd name="connsiteY140" fmla="*/ 419024 h 430683"/>
                            <a:gd name="connsiteX141" fmla="*/ 1032015 w 2560895"/>
                            <a:gd name="connsiteY141" fmla="*/ 419024 h 430683"/>
                            <a:gd name="connsiteX142" fmla="*/ 990524 w 2560895"/>
                            <a:gd name="connsiteY142" fmla="*/ 419024 h 430683"/>
                            <a:gd name="connsiteX143" fmla="*/ 950748 w 2560895"/>
                            <a:gd name="connsiteY143" fmla="*/ 419024 h 430683"/>
                            <a:gd name="connsiteX144" fmla="*/ 915086 w 2560895"/>
                            <a:gd name="connsiteY144" fmla="*/ 419024 h 430683"/>
                            <a:gd name="connsiteX145" fmla="*/ 914743 w 2560895"/>
                            <a:gd name="connsiteY145" fmla="*/ 341529 h 430683"/>
                            <a:gd name="connsiteX146" fmla="*/ 914400 w 2560895"/>
                            <a:gd name="connsiteY146" fmla="*/ 253746 h 430683"/>
                            <a:gd name="connsiteX147" fmla="*/ 914743 w 2560895"/>
                            <a:gd name="connsiteY147" fmla="*/ 166307 h 430683"/>
                            <a:gd name="connsiteX148" fmla="*/ 915772 w 2560895"/>
                            <a:gd name="connsiteY148" fmla="*/ 89840 h 430683"/>
                            <a:gd name="connsiteX149" fmla="*/ 945604 w 2560895"/>
                            <a:gd name="connsiteY149" fmla="*/ 89840 h 430683"/>
                            <a:gd name="connsiteX150" fmla="*/ 985038 w 2560895"/>
                            <a:gd name="connsiteY150" fmla="*/ 89497 h 430683"/>
                            <a:gd name="connsiteX151" fmla="*/ 1027557 w 2560895"/>
                            <a:gd name="connsiteY151" fmla="*/ 88811 h 430683"/>
                            <a:gd name="connsiteX152" fmla="*/ 1066648 w 2560895"/>
                            <a:gd name="connsiteY152" fmla="*/ 88469 h 430683"/>
                            <a:gd name="connsiteX153" fmla="*/ 371323 w 2560895"/>
                            <a:gd name="connsiteY153" fmla="*/ 88469 h 430683"/>
                            <a:gd name="connsiteX154" fmla="*/ 375438 w 2560895"/>
                            <a:gd name="connsiteY154" fmla="*/ 101842 h 430683"/>
                            <a:gd name="connsiteX155" fmla="*/ 377152 w 2560895"/>
                            <a:gd name="connsiteY155" fmla="*/ 120358 h 430683"/>
                            <a:gd name="connsiteX156" fmla="*/ 376809 w 2560895"/>
                            <a:gd name="connsiteY156" fmla="*/ 139904 h 430683"/>
                            <a:gd name="connsiteX157" fmla="*/ 374066 w 2560895"/>
                            <a:gd name="connsiteY157" fmla="*/ 155677 h 430683"/>
                            <a:gd name="connsiteX158" fmla="*/ 351435 w 2560895"/>
                            <a:gd name="connsiteY158" fmla="*/ 155334 h 430683"/>
                            <a:gd name="connsiteX159" fmla="*/ 326746 w 2560895"/>
                            <a:gd name="connsiteY159" fmla="*/ 154991 h 430683"/>
                            <a:gd name="connsiteX160" fmla="*/ 303086 w 2560895"/>
                            <a:gd name="connsiteY160" fmla="*/ 154991 h 430683"/>
                            <a:gd name="connsiteX161" fmla="*/ 283540 w 2560895"/>
                            <a:gd name="connsiteY161" fmla="*/ 155677 h 430683"/>
                            <a:gd name="connsiteX162" fmla="*/ 282512 w 2560895"/>
                            <a:gd name="connsiteY162" fmla="*/ 182766 h 430683"/>
                            <a:gd name="connsiteX163" fmla="*/ 283540 w 2560895"/>
                            <a:gd name="connsiteY163" fmla="*/ 210541 h 430683"/>
                            <a:gd name="connsiteX164" fmla="*/ 299314 w 2560895"/>
                            <a:gd name="connsiteY164" fmla="*/ 212255 h 430683"/>
                            <a:gd name="connsiteX165" fmla="*/ 327775 w 2560895"/>
                            <a:gd name="connsiteY165" fmla="*/ 212598 h 430683"/>
                            <a:gd name="connsiteX166" fmla="*/ 356235 w 2560895"/>
                            <a:gd name="connsiteY166" fmla="*/ 212598 h 430683"/>
                            <a:gd name="connsiteX167" fmla="*/ 372009 w 2560895"/>
                            <a:gd name="connsiteY167" fmla="*/ 213284 h 430683"/>
                            <a:gd name="connsiteX168" fmla="*/ 375781 w 2560895"/>
                            <a:gd name="connsiteY168" fmla="*/ 248260 h 430683"/>
                            <a:gd name="connsiteX169" fmla="*/ 372694 w 2560895"/>
                            <a:gd name="connsiteY169" fmla="*/ 280493 h 430683"/>
                            <a:gd name="connsiteX170" fmla="*/ 324003 w 2560895"/>
                            <a:gd name="connsiteY170" fmla="*/ 280836 h 430683"/>
                            <a:gd name="connsiteX171" fmla="*/ 283540 w 2560895"/>
                            <a:gd name="connsiteY171" fmla="*/ 281864 h 430683"/>
                            <a:gd name="connsiteX172" fmla="*/ 283198 w 2560895"/>
                            <a:gd name="connsiteY172" fmla="*/ 324727 h 430683"/>
                            <a:gd name="connsiteX173" fmla="*/ 283540 w 2560895"/>
                            <a:gd name="connsiteY173" fmla="*/ 351816 h 430683"/>
                            <a:gd name="connsiteX174" fmla="*/ 307201 w 2560895"/>
                            <a:gd name="connsiteY174" fmla="*/ 351816 h 430683"/>
                            <a:gd name="connsiteX175" fmla="*/ 328803 w 2560895"/>
                            <a:gd name="connsiteY175" fmla="*/ 351816 h 430683"/>
                            <a:gd name="connsiteX176" fmla="*/ 351092 w 2560895"/>
                            <a:gd name="connsiteY176" fmla="*/ 352159 h 430683"/>
                            <a:gd name="connsiteX177" fmla="*/ 376809 w 2560895"/>
                            <a:gd name="connsiteY177" fmla="*/ 352502 h 430683"/>
                            <a:gd name="connsiteX178" fmla="*/ 381610 w 2560895"/>
                            <a:gd name="connsiteY178" fmla="*/ 366561 h 430683"/>
                            <a:gd name="connsiteX179" fmla="*/ 382639 w 2560895"/>
                            <a:gd name="connsiteY179" fmla="*/ 385763 h 430683"/>
                            <a:gd name="connsiteX180" fmla="*/ 380924 w 2560895"/>
                            <a:gd name="connsiteY180" fmla="*/ 404965 h 430683"/>
                            <a:gd name="connsiteX181" fmla="*/ 376809 w 2560895"/>
                            <a:gd name="connsiteY181" fmla="*/ 419024 h 430683"/>
                            <a:gd name="connsiteX182" fmla="*/ 336690 w 2560895"/>
                            <a:gd name="connsiteY182" fmla="*/ 419024 h 430683"/>
                            <a:gd name="connsiteX183" fmla="*/ 295199 w 2560895"/>
                            <a:gd name="connsiteY183" fmla="*/ 419024 h 430683"/>
                            <a:gd name="connsiteX184" fmla="*/ 255423 w 2560895"/>
                            <a:gd name="connsiteY184" fmla="*/ 419024 h 430683"/>
                            <a:gd name="connsiteX185" fmla="*/ 219761 w 2560895"/>
                            <a:gd name="connsiteY185" fmla="*/ 419024 h 430683"/>
                            <a:gd name="connsiteX186" fmla="*/ 219418 w 2560895"/>
                            <a:gd name="connsiteY186" fmla="*/ 341529 h 430683"/>
                            <a:gd name="connsiteX187" fmla="*/ 219075 w 2560895"/>
                            <a:gd name="connsiteY187" fmla="*/ 253746 h 430683"/>
                            <a:gd name="connsiteX188" fmla="*/ 219418 w 2560895"/>
                            <a:gd name="connsiteY188" fmla="*/ 166307 h 430683"/>
                            <a:gd name="connsiteX189" fmla="*/ 220447 w 2560895"/>
                            <a:gd name="connsiteY189" fmla="*/ 89840 h 430683"/>
                            <a:gd name="connsiteX190" fmla="*/ 250279 w 2560895"/>
                            <a:gd name="connsiteY190" fmla="*/ 89840 h 430683"/>
                            <a:gd name="connsiteX191" fmla="*/ 289713 w 2560895"/>
                            <a:gd name="connsiteY191" fmla="*/ 89497 h 430683"/>
                            <a:gd name="connsiteX192" fmla="*/ 332232 w 2560895"/>
                            <a:gd name="connsiteY192" fmla="*/ 88811 h 430683"/>
                            <a:gd name="connsiteX193" fmla="*/ 371323 w 2560895"/>
                            <a:gd name="connsiteY193" fmla="*/ 88469 h 430683"/>
                            <a:gd name="connsiteX194" fmla="*/ 2167604 w 2560895"/>
                            <a:gd name="connsiteY194" fmla="*/ 83668 h 430683"/>
                            <a:gd name="connsiteX195" fmla="*/ 2192122 w 2560895"/>
                            <a:gd name="connsiteY195" fmla="*/ 83668 h 430683"/>
                            <a:gd name="connsiteX196" fmla="*/ 2234298 w 2560895"/>
                            <a:gd name="connsiteY196" fmla="*/ 93955 h 430683"/>
                            <a:gd name="connsiteX197" fmla="*/ 2266188 w 2560895"/>
                            <a:gd name="connsiteY197" fmla="*/ 117615 h 430683"/>
                            <a:gd name="connsiteX198" fmla="*/ 2286076 w 2560895"/>
                            <a:gd name="connsiteY198" fmla="*/ 151905 h 430683"/>
                            <a:gd name="connsiteX199" fmla="*/ 2292934 w 2560895"/>
                            <a:gd name="connsiteY199" fmla="*/ 194082 h 430683"/>
                            <a:gd name="connsiteX200" fmla="*/ 2286076 w 2560895"/>
                            <a:gd name="connsiteY200" fmla="*/ 242774 h 430683"/>
                            <a:gd name="connsiteX201" fmla="*/ 2264817 w 2560895"/>
                            <a:gd name="connsiteY201" fmla="*/ 286665 h 430683"/>
                            <a:gd name="connsiteX202" fmla="*/ 2280247 w 2560895"/>
                            <a:gd name="connsiteY202" fmla="*/ 323355 h 430683"/>
                            <a:gd name="connsiteX203" fmla="*/ 2292934 w 2560895"/>
                            <a:gd name="connsiteY203" fmla="*/ 351816 h 430683"/>
                            <a:gd name="connsiteX204" fmla="*/ 2305965 w 2560895"/>
                            <a:gd name="connsiteY204" fmla="*/ 380619 h 430683"/>
                            <a:gd name="connsiteX205" fmla="*/ 2322424 w 2560895"/>
                            <a:gd name="connsiteY205" fmla="*/ 418338 h 430683"/>
                            <a:gd name="connsiteX206" fmla="*/ 2306650 w 2560895"/>
                            <a:gd name="connsiteY206" fmla="*/ 423482 h 430683"/>
                            <a:gd name="connsiteX207" fmla="*/ 2284019 w 2560895"/>
                            <a:gd name="connsiteY207" fmla="*/ 425196 h 430683"/>
                            <a:gd name="connsiteX208" fmla="*/ 2260016 w 2560895"/>
                            <a:gd name="connsiteY208" fmla="*/ 423825 h 430683"/>
                            <a:gd name="connsiteX209" fmla="*/ 2244928 w 2560895"/>
                            <a:gd name="connsiteY209" fmla="*/ 419024 h 430683"/>
                            <a:gd name="connsiteX210" fmla="*/ 2236356 w 2560895"/>
                            <a:gd name="connsiteY210" fmla="*/ 396393 h 430683"/>
                            <a:gd name="connsiteX211" fmla="*/ 2228469 w 2560895"/>
                            <a:gd name="connsiteY211" fmla="*/ 377533 h 430683"/>
                            <a:gd name="connsiteX212" fmla="*/ 2218868 w 2560895"/>
                            <a:gd name="connsiteY212" fmla="*/ 354216 h 430683"/>
                            <a:gd name="connsiteX213" fmla="*/ 2204466 w 2560895"/>
                            <a:gd name="connsiteY213" fmla="*/ 318897 h 430683"/>
                            <a:gd name="connsiteX214" fmla="*/ 2192808 w 2560895"/>
                            <a:gd name="connsiteY214" fmla="*/ 323012 h 430683"/>
                            <a:gd name="connsiteX215" fmla="*/ 2171548 w 2560895"/>
                            <a:gd name="connsiteY215" fmla="*/ 328499 h 430683"/>
                            <a:gd name="connsiteX216" fmla="*/ 2172919 w 2560895"/>
                            <a:gd name="connsiteY216" fmla="*/ 364503 h 430683"/>
                            <a:gd name="connsiteX217" fmla="*/ 2173948 w 2560895"/>
                            <a:gd name="connsiteY217" fmla="*/ 384391 h 430683"/>
                            <a:gd name="connsiteX218" fmla="*/ 2174977 w 2560895"/>
                            <a:gd name="connsiteY218" fmla="*/ 398793 h 430683"/>
                            <a:gd name="connsiteX219" fmla="*/ 2175662 w 2560895"/>
                            <a:gd name="connsiteY219" fmla="*/ 417653 h 430683"/>
                            <a:gd name="connsiteX220" fmla="*/ 2160232 w 2560895"/>
                            <a:gd name="connsiteY220" fmla="*/ 422453 h 430683"/>
                            <a:gd name="connsiteX221" fmla="*/ 2141373 w 2560895"/>
                            <a:gd name="connsiteY221" fmla="*/ 423825 h 430683"/>
                            <a:gd name="connsiteX222" fmla="*/ 2108454 w 2560895"/>
                            <a:gd name="connsiteY222" fmla="*/ 418338 h 430683"/>
                            <a:gd name="connsiteX223" fmla="*/ 2105368 w 2560895"/>
                            <a:gd name="connsiteY223" fmla="*/ 271577 h 430683"/>
                            <a:gd name="connsiteX224" fmla="*/ 2105711 w 2560895"/>
                            <a:gd name="connsiteY224" fmla="*/ 98070 h 430683"/>
                            <a:gd name="connsiteX225" fmla="*/ 2143430 w 2560895"/>
                            <a:gd name="connsiteY225" fmla="*/ 86411 h 430683"/>
                            <a:gd name="connsiteX226" fmla="*/ 2167604 w 2560895"/>
                            <a:gd name="connsiteY226" fmla="*/ 83668 h 430683"/>
                            <a:gd name="connsiteX227" fmla="*/ 1186530 w 2560895"/>
                            <a:gd name="connsiteY227" fmla="*/ 83668 h 430683"/>
                            <a:gd name="connsiteX228" fmla="*/ 1211047 w 2560895"/>
                            <a:gd name="connsiteY228" fmla="*/ 83668 h 430683"/>
                            <a:gd name="connsiteX229" fmla="*/ 1253224 w 2560895"/>
                            <a:gd name="connsiteY229" fmla="*/ 93955 h 430683"/>
                            <a:gd name="connsiteX230" fmla="*/ 1285113 w 2560895"/>
                            <a:gd name="connsiteY230" fmla="*/ 117615 h 430683"/>
                            <a:gd name="connsiteX231" fmla="*/ 1305001 w 2560895"/>
                            <a:gd name="connsiteY231" fmla="*/ 151905 h 430683"/>
                            <a:gd name="connsiteX232" fmla="*/ 1311859 w 2560895"/>
                            <a:gd name="connsiteY232" fmla="*/ 194082 h 430683"/>
                            <a:gd name="connsiteX233" fmla="*/ 1305001 w 2560895"/>
                            <a:gd name="connsiteY233" fmla="*/ 242774 h 430683"/>
                            <a:gd name="connsiteX234" fmla="*/ 1283742 w 2560895"/>
                            <a:gd name="connsiteY234" fmla="*/ 286665 h 430683"/>
                            <a:gd name="connsiteX235" fmla="*/ 1299172 w 2560895"/>
                            <a:gd name="connsiteY235" fmla="*/ 323355 h 430683"/>
                            <a:gd name="connsiteX236" fmla="*/ 1311859 w 2560895"/>
                            <a:gd name="connsiteY236" fmla="*/ 351816 h 430683"/>
                            <a:gd name="connsiteX237" fmla="*/ 1324890 w 2560895"/>
                            <a:gd name="connsiteY237" fmla="*/ 380619 h 430683"/>
                            <a:gd name="connsiteX238" fmla="*/ 1341349 w 2560895"/>
                            <a:gd name="connsiteY238" fmla="*/ 418338 h 430683"/>
                            <a:gd name="connsiteX239" fmla="*/ 1325576 w 2560895"/>
                            <a:gd name="connsiteY239" fmla="*/ 423482 h 430683"/>
                            <a:gd name="connsiteX240" fmla="*/ 1302944 w 2560895"/>
                            <a:gd name="connsiteY240" fmla="*/ 425196 h 430683"/>
                            <a:gd name="connsiteX241" fmla="*/ 1278941 w 2560895"/>
                            <a:gd name="connsiteY241" fmla="*/ 423825 h 430683"/>
                            <a:gd name="connsiteX242" fmla="*/ 1263854 w 2560895"/>
                            <a:gd name="connsiteY242" fmla="*/ 419024 h 430683"/>
                            <a:gd name="connsiteX243" fmla="*/ 1255281 w 2560895"/>
                            <a:gd name="connsiteY243" fmla="*/ 396393 h 430683"/>
                            <a:gd name="connsiteX244" fmla="*/ 1247394 w 2560895"/>
                            <a:gd name="connsiteY244" fmla="*/ 377533 h 430683"/>
                            <a:gd name="connsiteX245" fmla="*/ 1237793 w 2560895"/>
                            <a:gd name="connsiteY245" fmla="*/ 354216 h 430683"/>
                            <a:gd name="connsiteX246" fmla="*/ 1223391 w 2560895"/>
                            <a:gd name="connsiteY246" fmla="*/ 318897 h 430683"/>
                            <a:gd name="connsiteX247" fmla="*/ 1211733 w 2560895"/>
                            <a:gd name="connsiteY247" fmla="*/ 323012 h 430683"/>
                            <a:gd name="connsiteX248" fmla="*/ 1190473 w 2560895"/>
                            <a:gd name="connsiteY248" fmla="*/ 328499 h 430683"/>
                            <a:gd name="connsiteX249" fmla="*/ 1191845 w 2560895"/>
                            <a:gd name="connsiteY249" fmla="*/ 364503 h 430683"/>
                            <a:gd name="connsiteX250" fmla="*/ 1192873 w 2560895"/>
                            <a:gd name="connsiteY250" fmla="*/ 384391 h 430683"/>
                            <a:gd name="connsiteX251" fmla="*/ 1193902 w 2560895"/>
                            <a:gd name="connsiteY251" fmla="*/ 398793 h 430683"/>
                            <a:gd name="connsiteX252" fmla="*/ 1194588 w 2560895"/>
                            <a:gd name="connsiteY252" fmla="*/ 417653 h 430683"/>
                            <a:gd name="connsiteX253" fmla="*/ 1179157 w 2560895"/>
                            <a:gd name="connsiteY253" fmla="*/ 422453 h 430683"/>
                            <a:gd name="connsiteX254" fmla="*/ 1160298 w 2560895"/>
                            <a:gd name="connsiteY254" fmla="*/ 423825 h 430683"/>
                            <a:gd name="connsiteX255" fmla="*/ 1127379 w 2560895"/>
                            <a:gd name="connsiteY255" fmla="*/ 418338 h 430683"/>
                            <a:gd name="connsiteX256" fmla="*/ 1124293 w 2560895"/>
                            <a:gd name="connsiteY256" fmla="*/ 271577 h 430683"/>
                            <a:gd name="connsiteX257" fmla="*/ 1124636 w 2560895"/>
                            <a:gd name="connsiteY257" fmla="*/ 98070 h 430683"/>
                            <a:gd name="connsiteX258" fmla="*/ 1162355 w 2560895"/>
                            <a:gd name="connsiteY258" fmla="*/ 86411 h 430683"/>
                            <a:gd name="connsiteX259" fmla="*/ 1186530 w 2560895"/>
                            <a:gd name="connsiteY259" fmla="*/ 83668 h 430683"/>
                            <a:gd name="connsiteX260" fmla="*/ 1951330 w 2560895"/>
                            <a:gd name="connsiteY260" fmla="*/ 82296 h 430683"/>
                            <a:gd name="connsiteX261" fmla="*/ 1969160 w 2560895"/>
                            <a:gd name="connsiteY261" fmla="*/ 83668 h 430683"/>
                            <a:gd name="connsiteX262" fmla="*/ 1985620 w 2560895"/>
                            <a:gd name="connsiteY262" fmla="*/ 89154 h 430683"/>
                            <a:gd name="connsiteX263" fmla="*/ 2025396 w 2560895"/>
                            <a:gd name="connsiteY263" fmla="*/ 248603 h 430683"/>
                            <a:gd name="connsiteX264" fmla="*/ 2066544 w 2560895"/>
                            <a:gd name="connsiteY264" fmla="*/ 418338 h 430683"/>
                            <a:gd name="connsiteX265" fmla="*/ 2049742 w 2560895"/>
                            <a:gd name="connsiteY265" fmla="*/ 422110 h 430683"/>
                            <a:gd name="connsiteX266" fmla="*/ 2028139 w 2560895"/>
                            <a:gd name="connsiteY266" fmla="*/ 423139 h 430683"/>
                            <a:gd name="connsiteX267" fmla="*/ 2007565 w 2560895"/>
                            <a:gd name="connsiteY267" fmla="*/ 422110 h 430683"/>
                            <a:gd name="connsiteX268" fmla="*/ 1997278 w 2560895"/>
                            <a:gd name="connsiteY268" fmla="*/ 417653 h 430683"/>
                            <a:gd name="connsiteX269" fmla="*/ 1988020 w 2560895"/>
                            <a:gd name="connsiteY269" fmla="*/ 383363 h 430683"/>
                            <a:gd name="connsiteX270" fmla="*/ 1978762 w 2560895"/>
                            <a:gd name="connsiteY270" fmla="*/ 353187 h 430683"/>
                            <a:gd name="connsiteX271" fmla="*/ 1965046 w 2560895"/>
                            <a:gd name="connsiteY271" fmla="*/ 352159 h 430683"/>
                            <a:gd name="connsiteX272" fmla="*/ 1952016 w 2560895"/>
                            <a:gd name="connsiteY272" fmla="*/ 351816 h 430683"/>
                            <a:gd name="connsiteX273" fmla="*/ 1936928 w 2560895"/>
                            <a:gd name="connsiteY273" fmla="*/ 351816 h 430683"/>
                            <a:gd name="connsiteX274" fmla="*/ 1917040 w 2560895"/>
                            <a:gd name="connsiteY274" fmla="*/ 352502 h 430683"/>
                            <a:gd name="connsiteX275" fmla="*/ 1908467 w 2560895"/>
                            <a:gd name="connsiteY275" fmla="*/ 388506 h 430683"/>
                            <a:gd name="connsiteX276" fmla="*/ 1903324 w 2560895"/>
                            <a:gd name="connsiteY276" fmla="*/ 416967 h 430683"/>
                            <a:gd name="connsiteX277" fmla="*/ 1892351 w 2560895"/>
                            <a:gd name="connsiteY277" fmla="*/ 421082 h 430683"/>
                            <a:gd name="connsiteX278" fmla="*/ 1871091 w 2560895"/>
                            <a:gd name="connsiteY278" fmla="*/ 423825 h 430683"/>
                            <a:gd name="connsiteX279" fmla="*/ 1854289 w 2560895"/>
                            <a:gd name="connsiteY279" fmla="*/ 422110 h 430683"/>
                            <a:gd name="connsiteX280" fmla="*/ 1836801 w 2560895"/>
                            <a:gd name="connsiteY280" fmla="*/ 414909 h 430683"/>
                            <a:gd name="connsiteX281" fmla="*/ 1850860 w 2560895"/>
                            <a:gd name="connsiteY281" fmla="*/ 350787 h 430683"/>
                            <a:gd name="connsiteX282" fmla="*/ 1863204 w 2560895"/>
                            <a:gd name="connsiteY282" fmla="*/ 297638 h 430683"/>
                            <a:gd name="connsiteX283" fmla="*/ 1874520 w 2560895"/>
                            <a:gd name="connsiteY283" fmla="*/ 249975 h 430683"/>
                            <a:gd name="connsiteX284" fmla="*/ 1885836 w 2560895"/>
                            <a:gd name="connsiteY284" fmla="*/ 202654 h 430683"/>
                            <a:gd name="connsiteX285" fmla="*/ 1898180 w 2560895"/>
                            <a:gd name="connsiteY285" fmla="*/ 150191 h 430683"/>
                            <a:gd name="connsiteX286" fmla="*/ 1912925 w 2560895"/>
                            <a:gd name="connsiteY286" fmla="*/ 87783 h 430683"/>
                            <a:gd name="connsiteX287" fmla="*/ 1929041 w 2560895"/>
                            <a:gd name="connsiteY287" fmla="*/ 84011 h 430683"/>
                            <a:gd name="connsiteX288" fmla="*/ 1951330 w 2560895"/>
                            <a:gd name="connsiteY288" fmla="*/ 82296 h 430683"/>
                            <a:gd name="connsiteX289" fmla="*/ 522580 w 2560895"/>
                            <a:gd name="connsiteY289" fmla="*/ 82296 h 430683"/>
                            <a:gd name="connsiteX290" fmla="*/ 540411 w 2560895"/>
                            <a:gd name="connsiteY290" fmla="*/ 83668 h 430683"/>
                            <a:gd name="connsiteX291" fmla="*/ 556870 w 2560895"/>
                            <a:gd name="connsiteY291" fmla="*/ 89154 h 430683"/>
                            <a:gd name="connsiteX292" fmla="*/ 596646 w 2560895"/>
                            <a:gd name="connsiteY292" fmla="*/ 248603 h 430683"/>
                            <a:gd name="connsiteX293" fmla="*/ 637794 w 2560895"/>
                            <a:gd name="connsiteY293" fmla="*/ 418338 h 430683"/>
                            <a:gd name="connsiteX294" fmla="*/ 620992 w 2560895"/>
                            <a:gd name="connsiteY294" fmla="*/ 422110 h 430683"/>
                            <a:gd name="connsiteX295" fmla="*/ 599390 w 2560895"/>
                            <a:gd name="connsiteY295" fmla="*/ 423139 h 430683"/>
                            <a:gd name="connsiteX296" fmla="*/ 578816 w 2560895"/>
                            <a:gd name="connsiteY296" fmla="*/ 422110 h 430683"/>
                            <a:gd name="connsiteX297" fmla="*/ 568529 w 2560895"/>
                            <a:gd name="connsiteY297" fmla="*/ 417653 h 430683"/>
                            <a:gd name="connsiteX298" fmla="*/ 559270 w 2560895"/>
                            <a:gd name="connsiteY298" fmla="*/ 383363 h 430683"/>
                            <a:gd name="connsiteX299" fmla="*/ 550012 w 2560895"/>
                            <a:gd name="connsiteY299" fmla="*/ 353187 h 430683"/>
                            <a:gd name="connsiteX300" fmla="*/ 536296 w 2560895"/>
                            <a:gd name="connsiteY300" fmla="*/ 352159 h 430683"/>
                            <a:gd name="connsiteX301" fmla="*/ 523266 w 2560895"/>
                            <a:gd name="connsiteY301" fmla="*/ 351816 h 430683"/>
                            <a:gd name="connsiteX302" fmla="*/ 508178 w 2560895"/>
                            <a:gd name="connsiteY302" fmla="*/ 351816 h 430683"/>
                            <a:gd name="connsiteX303" fmla="*/ 488290 w 2560895"/>
                            <a:gd name="connsiteY303" fmla="*/ 352502 h 430683"/>
                            <a:gd name="connsiteX304" fmla="*/ 479717 w 2560895"/>
                            <a:gd name="connsiteY304" fmla="*/ 388506 h 430683"/>
                            <a:gd name="connsiteX305" fmla="*/ 474574 w 2560895"/>
                            <a:gd name="connsiteY305" fmla="*/ 416967 h 430683"/>
                            <a:gd name="connsiteX306" fmla="*/ 463601 w 2560895"/>
                            <a:gd name="connsiteY306" fmla="*/ 421082 h 430683"/>
                            <a:gd name="connsiteX307" fmla="*/ 442341 w 2560895"/>
                            <a:gd name="connsiteY307" fmla="*/ 423825 h 430683"/>
                            <a:gd name="connsiteX308" fmla="*/ 425539 w 2560895"/>
                            <a:gd name="connsiteY308" fmla="*/ 422110 h 430683"/>
                            <a:gd name="connsiteX309" fmla="*/ 408051 w 2560895"/>
                            <a:gd name="connsiteY309" fmla="*/ 414909 h 430683"/>
                            <a:gd name="connsiteX310" fmla="*/ 422110 w 2560895"/>
                            <a:gd name="connsiteY310" fmla="*/ 350787 h 430683"/>
                            <a:gd name="connsiteX311" fmla="*/ 434455 w 2560895"/>
                            <a:gd name="connsiteY311" fmla="*/ 297638 h 430683"/>
                            <a:gd name="connsiteX312" fmla="*/ 445770 w 2560895"/>
                            <a:gd name="connsiteY312" fmla="*/ 249975 h 430683"/>
                            <a:gd name="connsiteX313" fmla="*/ 457086 w 2560895"/>
                            <a:gd name="connsiteY313" fmla="*/ 202654 h 430683"/>
                            <a:gd name="connsiteX314" fmla="*/ 469430 w 2560895"/>
                            <a:gd name="connsiteY314" fmla="*/ 150191 h 430683"/>
                            <a:gd name="connsiteX315" fmla="*/ 484175 w 2560895"/>
                            <a:gd name="connsiteY315" fmla="*/ 87783 h 430683"/>
                            <a:gd name="connsiteX316" fmla="*/ 500291 w 2560895"/>
                            <a:gd name="connsiteY316" fmla="*/ 84011 h 430683"/>
                            <a:gd name="connsiteX317" fmla="*/ 522580 w 2560895"/>
                            <a:gd name="connsiteY317" fmla="*/ 82296 h 430683"/>
                            <a:gd name="connsiteX318" fmla="*/ 1437361 w 2560895"/>
                            <a:gd name="connsiteY318" fmla="*/ 80239 h 430683"/>
                            <a:gd name="connsiteX319" fmla="*/ 1488453 w 2560895"/>
                            <a:gd name="connsiteY319" fmla="*/ 86068 h 430683"/>
                            <a:gd name="connsiteX320" fmla="*/ 1532687 w 2560895"/>
                            <a:gd name="connsiteY320" fmla="*/ 106299 h 430683"/>
                            <a:gd name="connsiteX321" fmla="*/ 1551889 w 2560895"/>
                            <a:gd name="connsiteY321" fmla="*/ 134417 h 430683"/>
                            <a:gd name="connsiteX322" fmla="*/ 1553261 w 2560895"/>
                            <a:gd name="connsiteY322" fmla="*/ 169393 h 430683"/>
                            <a:gd name="connsiteX323" fmla="*/ 1539888 w 2560895"/>
                            <a:gd name="connsiteY323" fmla="*/ 202654 h 430683"/>
                            <a:gd name="connsiteX324" fmla="*/ 1514170 w 2560895"/>
                            <a:gd name="connsiteY324" fmla="*/ 226314 h 430683"/>
                            <a:gd name="connsiteX325" fmla="*/ 1557719 w 2560895"/>
                            <a:gd name="connsiteY325" fmla="*/ 264719 h 430683"/>
                            <a:gd name="connsiteX326" fmla="*/ 1576578 w 2560895"/>
                            <a:gd name="connsiteY326" fmla="*/ 324384 h 430683"/>
                            <a:gd name="connsiteX327" fmla="*/ 1566291 w 2560895"/>
                            <a:gd name="connsiteY327" fmla="*/ 370675 h 430683"/>
                            <a:gd name="connsiteX328" fmla="*/ 1530630 w 2560895"/>
                            <a:gd name="connsiteY328" fmla="*/ 408737 h 430683"/>
                            <a:gd name="connsiteX329" fmla="*/ 1494625 w 2560895"/>
                            <a:gd name="connsiteY329" fmla="*/ 422453 h 430683"/>
                            <a:gd name="connsiteX330" fmla="*/ 1448334 w 2560895"/>
                            <a:gd name="connsiteY330" fmla="*/ 426568 h 430683"/>
                            <a:gd name="connsiteX331" fmla="*/ 1383868 w 2560895"/>
                            <a:gd name="connsiteY331" fmla="*/ 419024 h 430683"/>
                            <a:gd name="connsiteX332" fmla="*/ 1381811 w 2560895"/>
                            <a:gd name="connsiteY332" fmla="*/ 255804 h 430683"/>
                            <a:gd name="connsiteX333" fmla="*/ 1381811 w 2560895"/>
                            <a:gd name="connsiteY333" fmla="*/ 87097 h 430683"/>
                            <a:gd name="connsiteX334" fmla="*/ 1406157 w 2560895"/>
                            <a:gd name="connsiteY334" fmla="*/ 81953 h 430683"/>
                            <a:gd name="connsiteX335" fmla="*/ 1437361 w 2560895"/>
                            <a:gd name="connsiteY335" fmla="*/ 80239 h 430683"/>
                            <a:gd name="connsiteX336" fmla="*/ 2408149 w 2560895"/>
                            <a:gd name="connsiteY336" fmla="*/ 79210 h 430683"/>
                            <a:gd name="connsiteX337" fmla="*/ 2448611 w 2560895"/>
                            <a:gd name="connsiteY337" fmla="*/ 82296 h 430683"/>
                            <a:gd name="connsiteX338" fmla="*/ 2503818 w 2560895"/>
                            <a:gd name="connsiteY338" fmla="*/ 107671 h 430683"/>
                            <a:gd name="connsiteX339" fmla="*/ 2537765 w 2560895"/>
                            <a:gd name="connsiteY339" fmla="*/ 152248 h 430683"/>
                            <a:gd name="connsiteX340" fmla="*/ 2554910 w 2560895"/>
                            <a:gd name="connsiteY340" fmla="*/ 201968 h 430683"/>
                            <a:gd name="connsiteX341" fmla="*/ 2560396 w 2560895"/>
                            <a:gd name="connsiteY341" fmla="*/ 242774 h 430683"/>
                            <a:gd name="connsiteX342" fmla="*/ 2559368 w 2560895"/>
                            <a:gd name="connsiteY342" fmla="*/ 289408 h 430683"/>
                            <a:gd name="connsiteX343" fmla="*/ 2547023 w 2560895"/>
                            <a:gd name="connsiteY343" fmla="*/ 338786 h 430683"/>
                            <a:gd name="connsiteX344" fmla="*/ 2517534 w 2560895"/>
                            <a:gd name="connsiteY344" fmla="*/ 383020 h 430683"/>
                            <a:gd name="connsiteX345" fmla="*/ 2464384 w 2560895"/>
                            <a:gd name="connsiteY345" fmla="*/ 413538 h 430683"/>
                            <a:gd name="connsiteX346" fmla="*/ 2406091 w 2560895"/>
                            <a:gd name="connsiteY346" fmla="*/ 422453 h 430683"/>
                            <a:gd name="connsiteX347" fmla="*/ 2362886 w 2560895"/>
                            <a:gd name="connsiteY347" fmla="*/ 416967 h 430683"/>
                            <a:gd name="connsiteX348" fmla="*/ 2362543 w 2560895"/>
                            <a:gd name="connsiteY348" fmla="*/ 323012 h 430683"/>
                            <a:gd name="connsiteX349" fmla="*/ 2361857 w 2560895"/>
                            <a:gd name="connsiteY349" fmla="*/ 243802 h 430683"/>
                            <a:gd name="connsiteX350" fmla="*/ 2361857 w 2560895"/>
                            <a:gd name="connsiteY350" fmla="*/ 167336 h 430683"/>
                            <a:gd name="connsiteX351" fmla="*/ 2362886 w 2560895"/>
                            <a:gd name="connsiteY351" fmla="*/ 80925 h 430683"/>
                            <a:gd name="connsiteX352" fmla="*/ 2408149 w 2560895"/>
                            <a:gd name="connsiteY352" fmla="*/ 79210 h 430683"/>
                            <a:gd name="connsiteX353" fmla="*/ 722224 w 2560895"/>
                            <a:gd name="connsiteY353" fmla="*/ 79210 h 430683"/>
                            <a:gd name="connsiteX354" fmla="*/ 762686 w 2560895"/>
                            <a:gd name="connsiteY354" fmla="*/ 82296 h 430683"/>
                            <a:gd name="connsiteX355" fmla="*/ 817893 w 2560895"/>
                            <a:gd name="connsiteY355" fmla="*/ 107671 h 430683"/>
                            <a:gd name="connsiteX356" fmla="*/ 851840 w 2560895"/>
                            <a:gd name="connsiteY356" fmla="*/ 152248 h 430683"/>
                            <a:gd name="connsiteX357" fmla="*/ 868985 w 2560895"/>
                            <a:gd name="connsiteY357" fmla="*/ 201968 h 430683"/>
                            <a:gd name="connsiteX358" fmla="*/ 874472 w 2560895"/>
                            <a:gd name="connsiteY358" fmla="*/ 242774 h 430683"/>
                            <a:gd name="connsiteX359" fmla="*/ 873443 w 2560895"/>
                            <a:gd name="connsiteY359" fmla="*/ 289408 h 430683"/>
                            <a:gd name="connsiteX360" fmla="*/ 861098 w 2560895"/>
                            <a:gd name="connsiteY360" fmla="*/ 338786 h 430683"/>
                            <a:gd name="connsiteX361" fmla="*/ 831609 w 2560895"/>
                            <a:gd name="connsiteY361" fmla="*/ 383020 h 430683"/>
                            <a:gd name="connsiteX362" fmla="*/ 778459 w 2560895"/>
                            <a:gd name="connsiteY362" fmla="*/ 413538 h 430683"/>
                            <a:gd name="connsiteX363" fmla="*/ 720166 w 2560895"/>
                            <a:gd name="connsiteY363" fmla="*/ 422453 h 430683"/>
                            <a:gd name="connsiteX364" fmla="*/ 676961 w 2560895"/>
                            <a:gd name="connsiteY364" fmla="*/ 416967 h 430683"/>
                            <a:gd name="connsiteX365" fmla="*/ 676618 w 2560895"/>
                            <a:gd name="connsiteY365" fmla="*/ 323012 h 430683"/>
                            <a:gd name="connsiteX366" fmla="*/ 675932 w 2560895"/>
                            <a:gd name="connsiteY366" fmla="*/ 243802 h 430683"/>
                            <a:gd name="connsiteX367" fmla="*/ 675932 w 2560895"/>
                            <a:gd name="connsiteY367" fmla="*/ 167336 h 430683"/>
                            <a:gd name="connsiteX368" fmla="*/ 676961 w 2560895"/>
                            <a:gd name="connsiteY368" fmla="*/ 80925 h 430683"/>
                            <a:gd name="connsiteX369" fmla="*/ 722224 w 2560895"/>
                            <a:gd name="connsiteY369" fmla="*/ 79210 h 430683"/>
                            <a:gd name="connsiteX370" fmla="*/ 1707109 w 2560895"/>
                            <a:gd name="connsiteY370" fmla="*/ 78867 h 430683"/>
                            <a:gd name="connsiteX371" fmla="*/ 1757172 w 2560895"/>
                            <a:gd name="connsiteY371" fmla="*/ 96012 h 430683"/>
                            <a:gd name="connsiteX372" fmla="*/ 1792834 w 2560895"/>
                            <a:gd name="connsiteY372" fmla="*/ 139218 h 430683"/>
                            <a:gd name="connsiteX373" fmla="*/ 1814436 w 2560895"/>
                            <a:gd name="connsiteY373" fmla="*/ 195453 h 430683"/>
                            <a:gd name="connsiteX374" fmla="*/ 1821637 w 2560895"/>
                            <a:gd name="connsiteY374" fmla="*/ 252375 h 430683"/>
                            <a:gd name="connsiteX375" fmla="*/ 1816494 w 2560895"/>
                            <a:gd name="connsiteY375" fmla="*/ 307582 h 430683"/>
                            <a:gd name="connsiteX376" fmla="*/ 1801749 w 2560895"/>
                            <a:gd name="connsiteY376" fmla="*/ 355588 h 430683"/>
                            <a:gd name="connsiteX377" fmla="*/ 1779461 w 2560895"/>
                            <a:gd name="connsiteY377" fmla="*/ 392964 h 430683"/>
                            <a:gd name="connsiteX378" fmla="*/ 1751000 w 2560895"/>
                            <a:gd name="connsiteY378" fmla="*/ 417653 h 430683"/>
                            <a:gd name="connsiteX379" fmla="*/ 1730426 w 2560895"/>
                            <a:gd name="connsiteY379" fmla="*/ 426911 h 430683"/>
                            <a:gd name="connsiteX380" fmla="*/ 1706423 w 2560895"/>
                            <a:gd name="connsiteY380" fmla="*/ 430683 h 430683"/>
                            <a:gd name="connsiteX381" fmla="*/ 1653616 w 2560895"/>
                            <a:gd name="connsiteY381" fmla="*/ 416967 h 430683"/>
                            <a:gd name="connsiteX382" fmla="*/ 1630642 w 2560895"/>
                            <a:gd name="connsiteY382" fmla="*/ 396050 h 430683"/>
                            <a:gd name="connsiteX383" fmla="*/ 1610754 w 2560895"/>
                            <a:gd name="connsiteY383" fmla="*/ 359360 h 430683"/>
                            <a:gd name="connsiteX384" fmla="*/ 1596695 w 2560895"/>
                            <a:gd name="connsiteY384" fmla="*/ 312039 h 430683"/>
                            <a:gd name="connsiteX385" fmla="*/ 1591209 w 2560895"/>
                            <a:gd name="connsiteY385" fmla="*/ 258547 h 430683"/>
                            <a:gd name="connsiteX386" fmla="*/ 1597038 w 2560895"/>
                            <a:gd name="connsiteY386" fmla="*/ 202654 h 430683"/>
                            <a:gd name="connsiteX387" fmla="*/ 1616240 w 2560895"/>
                            <a:gd name="connsiteY387" fmla="*/ 144018 h 430683"/>
                            <a:gd name="connsiteX388" fmla="*/ 1651902 w 2560895"/>
                            <a:gd name="connsiteY388" fmla="*/ 97727 h 430683"/>
                            <a:gd name="connsiteX389" fmla="*/ 1707109 w 2560895"/>
                            <a:gd name="connsiteY389" fmla="*/ 78867 h 430683"/>
                            <a:gd name="connsiteX390" fmla="*/ 37034 w 2560895"/>
                            <a:gd name="connsiteY390" fmla="*/ 0 h 430683"/>
                            <a:gd name="connsiteX391" fmla="*/ 60008 w 2560895"/>
                            <a:gd name="connsiteY391" fmla="*/ 2401 h 430683"/>
                            <a:gd name="connsiteX392" fmla="*/ 80239 w 2560895"/>
                            <a:gd name="connsiteY392" fmla="*/ 9602 h 430683"/>
                            <a:gd name="connsiteX393" fmla="*/ 79210 w 2560895"/>
                            <a:gd name="connsiteY393" fmla="*/ 36691 h 430683"/>
                            <a:gd name="connsiteX394" fmla="*/ 78867 w 2560895"/>
                            <a:gd name="connsiteY394" fmla="*/ 85040 h 430683"/>
                            <a:gd name="connsiteX395" fmla="*/ 79210 w 2560895"/>
                            <a:gd name="connsiteY395" fmla="*/ 146762 h 430683"/>
                            <a:gd name="connsiteX396" fmla="*/ 79553 w 2560895"/>
                            <a:gd name="connsiteY396" fmla="*/ 213970 h 430683"/>
                            <a:gd name="connsiteX397" fmla="*/ 79896 w 2560895"/>
                            <a:gd name="connsiteY397" fmla="*/ 278778 h 430683"/>
                            <a:gd name="connsiteX398" fmla="*/ 80239 w 2560895"/>
                            <a:gd name="connsiteY398" fmla="*/ 333985 h 430683"/>
                            <a:gd name="connsiteX399" fmla="*/ 126873 w 2560895"/>
                            <a:gd name="connsiteY399" fmla="*/ 333642 h 430683"/>
                            <a:gd name="connsiteX400" fmla="*/ 167336 w 2560895"/>
                            <a:gd name="connsiteY400" fmla="*/ 333985 h 430683"/>
                            <a:gd name="connsiteX401" fmla="*/ 173508 w 2560895"/>
                            <a:gd name="connsiteY401" fmla="*/ 349758 h 430683"/>
                            <a:gd name="connsiteX402" fmla="*/ 175565 w 2560895"/>
                            <a:gd name="connsiteY402" fmla="*/ 373761 h 430683"/>
                            <a:gd name="connsiteX403" fmla="*/ 174194 w 2560895"/>
                            <a:gd name="connsiteY403" fmla="*/ 398793 h 430683"/>
                            <a:gd name="connsiteX404" fmla="*/ 169393 w 2560895"/>
                            <a:gd name="connsiteY404" fmla="*/ 416967 h 430683"/>
                            <a:gd name="connsiteX405" fmla="*/ 91555 w 2560895"/>
                            <a:gd name="connsiteY405" fmla="*/ 418681 h 430683"/>
                            <a:gd name="connsiteX406" fmla="*/ 2058 w 2560895"/>
                            <a:gd name="connsiteY406" fmla="*/ 418338 h 430683"/>
                            <a:gd name="connsiteX407" fmla="*/ 2743 w 2560895"/>
                            <a:gd name="connsiteY407" fmla="*/ 366903 h 430683"/>
                            <a:gd name="connsiteX408" fmla="*/ 2401 w 2560895"/>
                            <a:gd name="connsiteY408" fmla="*/ 294209 h 430683"/>
                            <a:gd name="connsiteX409" fmla="*/ 1715 w 2560895"/>
                            <a:gd name="connsiteY409" fmla="*/ 210884 h 430683"/>
                            <a:gd name="connsiteX410" fmla="*/ 1029 w 2560895"/>
                            <a:gd name="connsiteY410" fmla="*/ 128245 h 430683"/>
                            <a:gd name="connsiteX411" fmla="*/ 343 w 2560895"/>
                            <a:gd name="connsiteY411" fmla="*/ 57265 h 430683"/>
                            <a:gd name="connsiteX412" fmla="*/ 0 w 2560895"/>
                            <a:gd name="connsiteY412" fmla="*/ 8916 h 430683"/>
                            <a:gd name="connsiteX413" fmla="*/ 17145 w 2560895"/>
                            <a:gd name="connsiteY413" fmla="*/ 2058 h 430683"/>
                            <a:gd name="connsiteX414" fmla="*/ 37034 w 2560895"/>
                            <a:gd name="connsiteY414" fmla="*/ 0 h 4306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</a:cxnLst>
                          <a:rect l="l" t="t" r="r" b="b"/>
                          <a:pathLst>
                            <a:path w="2560895" h="430683" fill="none" extrusionOk="0">
                              <a:moveTo>
                                <a:pt x="1443533" y="261976"/>
                              </a:moveTo>
                              <a:cubicBezTo>
                                <a:pt x="1444992" y="267307"/>
                                <a:pt x="1444784" y="277771"/>
                                <a:pt x="1443533" y="282550"/>
                              </a:cubicBezTo>
                              <a:cubicBezTo>
                                <a:pt x="1444271" y="294706"/>
                                <a:pt x="1442487" y="302352"/>
                                <a:pt x="1443533" y="308953"/>
                              </a:cubicBezTo>
                              <a:cubicBezTo>
                                <a:pt x="1443641" y="318428"/>
                                <a:pt x="1443893" y="327580"/>
                                <a:pt x="1443876" y="337071"/>
                              </a:cubicBezTo>
                              <a:cubicBezTo>
                                <a:pt x="1444142" y="346574"/>
                                <a:pt x="1444218" y="353646"/>
                                <a:pt x="1444219" y="363474"/>
                              </a:cubicBezTo>
                              <a:cubicBezTo>
                                <a:pt x="1450615" y="364295"/>
                                <a:pt x="1457331" y="364918"/>
                                <a:pt x="1464793" y="362446"/>
                              </a:cubicBezTo>
                              <a:cubicBezTo>
                                <a:pt x="1472084" y="361692"/>
                                <a:pt x="1478719" y="359871"/>
                                <a:pt x="1485367" y="355931"/>
                              </a:cubicBezTo>
                              <a:cubicBezTo>
                                <a:pt x="1492627" y="353123"/>
                                <a:pt x="1496583" y="349237"/>
                                <a:pt x="1501140" y="342215"/>
                              </a:cubicBezTo>
                              <a:cubicBezTo>
                                <a:pt x="1505351" y="336866"/>
                                <a:pt x="1507032" y="330330"/>
                                <a:pt x="1507313" y="320269"/>
                              </a:cubicBezTo>
                              <a:cubicBezTo>
                                <a:pt x="1505792" y="301885"/>
                                <a:pt x="1502702" y="290299"/>
                                <a:pt x="1493254" y="278778"/>
                              </a:cubicBezTo>
                              <a:cubicBezTo>
                                <a:pt x="1484091" y="269472"/>
                                <a:pt x="1467477" y="263420"/>
                                <a:pt x="1443533" y="261976"/>
                              </a:cubicBezTo>
                              <a:close/>
                              <a:moveTo>
                                <a:pt x="1949272" y="182423"/>
                              </a:moveTo>
                              <a:cubicBezTo>
                                <a:pt x="1946720" y="195057"/>
                                <a:pt x="1944681" y="206540"/>
                                <a:pt x="1942414" y="213970"/>
                              </a:cubicBezTo>
                              <a:cubicBezTo>
                                <a:pt x="1941382" y="221878"/>
                                <a:pt x="1939907" y="229893"/>
                                <a:pt x="1936928" y="239002"/>
                              </a:cubicBezTo>
                              <a:cubicBezTo>
                                <a:pt x="1934910" y="248226"/>
                                <a:pt x="1932788" y="255662"/>
                                <a:pt x="1932127" y="264376"/>
                              </a:cubicBezTo>
                              <a:cubicBezTo>
                                <a:pt x="1932727" y="273169"/>
                                <a:pt x="1929633" y="285689"/>
                                <a:pt x="1926641" y="296266"/>
                              </a:cubicBezTo>
                              <a:cubicBezTo>
                                <a:pt x="1932320" y="297196"/>
                                <a:pt x="1943463" y="296501"/>
                                <a:pt x="1949272" y="296266"/>
                              </a:cubicBezTo>
                              <a:cubicBezTo>
                                <a:pt x="1954921" y="295863"/>
                                <a:pt x="1960281" y="295926"/>
                                <a:pt x="1965389" y="295923"/>
                              </a:cubicBezTo>
                              <a:cubicBezTo>
                                <a:pt x="1968664" y="296018"/>
                                <a:pt x="1969979" y="296433"/>
                                <a:pt x="1973275" y="295580"/>
                              </a:cubicBezTo>
                              <a:cubicBezTo>
                                <a:pt x="1973446" y="277802"/>
                                <a:pt x="1966966" y="260704"/>
                                <a:pt x="1962988" y="241745"/>
                              </a:cubicBezTo>
                              <a:cubicBezTo>
                                <a:pt x="1957007" y="226387"/>
                                <a:pt x="1951115" y="205091"/>
                                <a:pt x="1949272" y="182423"/>
                              </a:cubicBezTo>
                              <a:close/>
                              <a:moveTo>
                                <a:pt x="520523" y="182423"/>
                              </a:moveTo>
                              <a:cubicBezTo>
                                <a:pt x="519460" y="194272"/>
                                <a:pt x="516696" y="206315"/>
                                <a:pt x="513665" y="213970"/>
                              </a:cubicBezTo>
                              <a:cubicBezTo>
                                <a:pt x="511740" y="223080"/>
                                <a:pt x="511086" y="231506"/>
                                <a:pt x="508178" y="239002"/>
                              </a:cubicBezTo>
                              <a:cubicBezTo>
                                <a:pt x="506835" y="246158"/>
                                <a:pt x="505294" y="255292"/>
                                <a:pt x="503378" y="264376"/>
                              </a:cubicBezTo>
                              <a:cubicBezTo>
                                <a:pt x="502983" y="271377"/>
                                <a:pt x="500517" y="285469"/>
                                <a:pt x="497891" y="296266"/>
                              </a:cubicBezTo>
                              <a:cubicBezTo>
                                <a:pt x="500624" y="297844"/>
                                <a:pt x="509528" y="295274"/>
                                <a:pt x="520523" y="296266"/>
                              </a:cubicBezTo>
                              <a:cubicBezTo>
                                <a:pt x="526532" y="296288"/>
                                <a:pt x="531516" y="295544"/>
                                <a:pt x="536639" y="295923"/>
                              </a:cubicBezTo>
                              <a:cubicBezTo>
                                <a:pt x="538390" y="295978"/>
                                <a:pt x="542882" y="295413"/>
                                <a:pt x="544526" y="295580"/>
                              </a:cubicBezTo>
                              <a:cubicBezTo>
                                <a:pt x="540161" y="278170"/>
                                <a:pt x="537693" y="256240"/>
                                <a:pt x="534239" y="241745"/>
                              </a:cubicBezTo>
                              <a:cubicBezTo>
                                <a:pt x="530570" y="224046"/>
                                <a:pt x="525633" y="204561"/>
                                <a:pt x="520523" y="182423"/>
                              </a:cubicBezTo>
                              <a:close/>
                              <a:moveTo>
                                <a:pt x="1707795" y="157734"/>
                              </a:moveTo>
                              <a:cubicBezTo>
                                <a:pt x="1701002" y="158304"/>
                                <a:pt x="1696382" y="161163"/>
                                <a:pt x="1689964" y="166307"/>
                              </a:cubicBezTo>
                              <a:cubicBezTo>
                                <a:pt x="1684063" y="172879"/>
                                <a:pt x="1677941" y="179668"/>
                                <a:pt x="1674533" y="189281"/>
                              </a:cubicBezTo>
                              <a:cubicBezTo>
                                <a:pt x="1670890" y="199888"/>
                                <a:pt x="1666475" y="209223"/>
                                <a:pt x="1664246" y="222200"/>
                              </a:cubicBezTo>
                              <a:cubicBezTo>
                                <a:pt x="1662726" y="234476"/>
                                <a:pt x="1661257" y="247921"/>
                                <a:pt x="1660474" y="259233"/>
                              </a:cubicBezTo>
                              <a:cubicBezTo>
                                <a:pt x="1659606" y="268940"/>
                                <a:pt x="1662020" y="277732"/>
                                <a:pt x="1663218" y="287008"/>
                              </a:cubicBezTo>
                              <a:cubicBezTo>
                                <a:pt x="1666343" y="297958"/>
                                <a:pt x="1667736" y="305672"/>
                                <a:pt x="1671447" y="314783"/>
                              </a:cubicBezTo>
                              <a:cubicBezTo>
                                <a:pt x="1675912" y="322424"/>
                                <a:pt x="1679137" y="331140"/>
                                <a:pt x="1685163" y="338443"/>
                              </a:cubicBezTo>
                              <a:cubicBezTo>
                                <a:pt x="1691645" y="344442"/>
                                <a:pt x="1696740" y="349237"/>
                                <a:pt x="1705737" y="353873"/>
                              </a:cubicBezTo>
                              <a:cubicBezTo>
                                <a:pt x="1711587" y="357014"/>
                                <a:pt x="1718616" y="355595"/>
                                <a:pt x="1723568" y="350101"/>
                              </a:cubicBezTo>
                              <a:cubicBezTo>
                                <a:pt x="1729059" y="344016"/>
                                <a:pt x="1732801" y="338722"/>
                                <a:pt x="1738313" y="327813"/>
                              </a:cubicBezTo>
                              <a:cubicBezTo>
                                <a:pt x="1741775" y="317426"/>
                                <a:pt x="1746729" y="306704"/>
                                <a:pt x="1748943" y="294209"/>
                              </a:cubicBezTo>
                              <a:cubicBezTo>
                                <a:pt x="1751089" y="280851"/>
                                <a:pt x="1752184" y="267119"/>
                                <a:pt x="1753743" y="256490"/>
                              </a:cubicBezTo>
                              <a:cubicBezTo>
                                <a:pt x="1753159" y="248393"/>
                                <a:pt x="1752739" y="237939"/>
                                <a:pt x="1750657" y="226314"/>
                              </a:cubicBezTo>
                              <a:cubicBezTo>
                                <a:pt x="1748500" y="216888"/>
                                <a:pt x="1745071" y="203637"/>
                                <a:pt x="1741742" y="194082"/>
                              </a:cubicBezTo>
                              <a:cubicBezTo>
                                <a:pt x="1737364" y="184412"/>
                                <a:pt x="1733701" y="175734"/>
                                <a:pt x="1727340" y="168364"/>
                              </a:cubicBezTo>
                              <a:cubicBezTo>
                                <a:pt x="1720624" y="160824"/>
                                <a:pt x="1715888" y="158706"/>
                                <a:pt x="1707795" y="157734"/>
                              </a:cubicBezTo>
                              <a:close/>
                              <a:moveTo>
                                <a:pt x="2426665" y="150876"/>
                              </a:moveTo>
                              <a:cubicBezTo>
                                <a:pt x="2427345" y="153191"/>
                                <a:pt x="2427106" y="159689"/>
                                <a:pt x="2427694" y="171450"/>
                              </a:cubicBezTo>
                              <a:cubicBezTo>
                                <a:pt x="2426703" y="181631"/>
                                <a:pt x="2427065" y="192885"/>
                                <a:pt x="2428037" y="208484"/>
                              </a:cubicBezTo>
                              <a:cubicBezTo>
                                <a:pt x="2428593" y="230414"/>
                                <a:pt x="2428815" y="246410"/>
                                <a:pt x="2428037" y="253404"/>
                              </a:cubicBezTo>
                              <a:cubicBezTo>
                                <a:pt x="2427040" y="269881"/>
                                <a:pt x="2429078" y="285492"/>
                                <a:pt x="2428037" y="296609"/>
                              </a:cubicBezTo>
                              <a:cubicBezTo>
                                <a:pt x="2430651" y="309686"/>
                                <a:pt x="2429706" y="313520"/>
                                <a:pt x="2428037" y="328842"/>
                              </a:cubicBezTo>
                              <a:cubicBezTo>
                                <a:pt x="2428010" y="337218"/>
                                <a:pt x="2428300" y="341587"/>
                                <a:pt x="2428723" y="341529"/>
                              </a:cubicBezTo>
                              <a:cubicBezTo>
                                <a:pt x="2444213" y="340641"/>
                                <a:pt x="2453670" y="337019"/>
                                <a:pt x="2464384" y="329184"/>
                              </a:cubicBezTo>
                              <a:cubicBezTo>
                                <a:pt x="2474654" y="322024"/>
                                <a:pt x="2481386" y="315402"/>
                                <a:pt x="2485644" y="305181"/>
                              </a:cubicBezTo>
                              <a:cubicBezTo>
                                <a:pt x="2492244" y="296401"/>
                                <a:pt x="2494694" y="285473"/>
                                <a:pt x="2495931" y="275349"/>
                              </a:cubicBezTo>
                              <a:cubicBezTo>
                                <a:pt x="2497508" y="264672"/>
                                <a:pt x="2497018" y="254125"/>
                                <a:pt x="2497989" y="244831"/>
                              </a:cubicBezTo>
                              <a:cubicBezTo>
                                <a:pt x="2499279" y="237210"/>
                                <a:pt x="2496852" y="227285"/>
                                <a:pt x="2495588" y="218428"/>
                              </a:cubicBezTo>
                              <a:cubicBezTo>
                                <a:pt x="2493386" y="208892"/>
                                <a:pt x="2492203" y="199952"/>
                                <a:pt x="2485644" y="189967"/>
                              </a:cubicBezTo>
                              <a:cubicBezTo>
                                <a:pt x="2479923" y="180934"/>
                                <a:pt x="2473442" y="174558"/>
                                <a:pt x="2464042" y="165278"/>
                              </a:cubicBezTo>
                              <a:cubicBezTo>
                                <a:pt x="2454764" y="156947"/>
                                <a:pt x="2442798" y="152433"/>
                                <a:pt x="2426665" y="150876"/>
                              </a:cubicBezTo>
                              <a:close/>
                              <a:moveTo>
                                <a:pt x="740741" y="150876"/>
                              </a:moveTo>
                              <a:cubicBezTo>
                                <a:pt x="741212" y="154225"/>
                                <a:pt x="741729" y="161037"/>
                                <a:pt x="741769" y="171450"/>
                              </a:cubicBezTo>
                              <a:cubicBezTo>
                                <a:pt x="741827" y="181965"/>
                                <a:pt x="744015" y="195040"/>
                                <a:pt x="742112" y="208484"/>
                              </a:cubicBezTo>
                              <a:cubicBezTo>
                                <a:pt x="740297" y="218804"/>
                                <a:pt x="743817" y="231667"/>
                                <a:pt x="742112" y="253404"/>
                              </a:cubicBezTo>
                              <a:cubicBezTo>
                                <a:pt x="743083" y="271073"/>
                                <a:pt x="739559" y="291136"/>
                                <a:pt x="742112" y="296609"/>
                              </a:cubicBezTo>
                              <a:cubicBezTo>
                                <a:pt x="740764" y="299944"/>
                                <a:pt x="744607" y="318909"/>
                                <a:pt x="742112" y="328842"/>
                              </a:cubicBezTo>
                              <a:cubicBezTo>
                                <a:pt x="742049" y="337278"/>
                                <a:pt x="742357" y="341516"/>
                                <a:pt x="742798" y="341529"/>
                              </a:cubicBezTo>
                              <a:cubicBezTo>
                                <a:pt x="755653" y="339007"/>
                                <a:pt x="770420" y="334236"/>
                                <a:pt x="778459" y="329184"/>
                              </a:cubicBezTo>
                              <a:cubicBezTo>
                                <a:pt x="786249" y="320883"/>
                                <a:pt x="795008" y="315630"/>
                                <a:pt x="799719" y="305181"/>
                              </a:cubicBezTo>
                              <a:cubicBezTo>
                                <a:pt x="802962" y="297119"/>
                                <a:pt x="808438" y="284778"/>
                                <a:pt x="810006" y="275349"/>
                              </a:cubicBezTo>
                              <a:cubicBezTo>
                                <a:pt x="812629" y="264366"/>
                                <a:pt x="811104" y="255473"/>
                                <a:pt x="812064" y="244831"/>
                              </a:cubicBezTo>
                              <a:cubicBezTo>
                                <a:pt x="812723" y="237559"/>
                                <a:pt x="810991" y="228177"/>
                                <a:pt x="809663" y="218428"/>
                              </a:cubicBezTo>
                              <a:cubicBezTo>
                                <a:pt x="808067" y="208053"/>
                                <a:pt x="805047" y="200654"/>
                                <a:pt x="799719" y="189967"/>
                              </a:cubicBezTo>
                              <a:cubicBezTo>
                                <a:pt x="793049" y="180625"/>
                                <a:pt x="786772" y="172424"/>
                                <a:pt x="778116" y="165278"/>
                              </a:cubicBezTo>
                              <a:cubicBezTo>
                                <a:pt x="769558" y="157019"/>
                                <a:pt x="755943" y="152616"/>
                                <a:pt x="740741" y="150876"/>
                              </a:cubicBezTo>
                              <a:close/>
                              <a:moveTo>
                                <a:pt x="2180463" y="147705"/>
                              </a:moveTo>
                              <a:cubicBezTo>
                                <a:pt x="2176864" y="147180"/>
                                <a:pt x="2172905" y="147950"/>
                                <a:pt x="2168804" y="148819"/>
                              </a:cubicBezTo>
                              <a:cubicBezTo>
                                <a:pt x="2167981" y="156536"/>
                                <a:pt x="2167335" y="162964"/>
                                <a:pt x="2168119" y="173508"/>
                              </a:cubicBezTo>
                              <a:cubicBezTo>
                                <a:pt x="2168449" y="182413"/>
                                <a:pt x="2169162" y="195126"/>
                                <a:pt x="2168462" y="205397"/>
                              </a:cubicBezTo>
                              <a:cubicBezTo>
                                <a:pt x="2168890" y="216905"/>
                                <a:pt x="2169823" y="226872"/>
                                <a:pt x="2169147" y="238316"/>
                              </a:cubicBezTo>
                              <a:cubicBezTo>
                                <a:pt x="2168245" y="248131"/>
                                <a:pt x="2169514" y="258191"/>
                                <a:pt x="2169490" y="266091"/>
                              </a:cubicBezTo>
                              <a:cubicBezTo>
                                <a:pt x="2188652" y="265326"/>
                                <a:pt x="2204204" y="257240"/>
                                <a:pt x="2210638" y="245174"/>
                              </a:cubicBezTo>
                              <a:cubicBezTo>
                                <a:pt x="2218879" y="233178"/>
                                <a:pt x="2221941" y="218220"/>
                                <a:pt x="2220240" y="200940"/>
                              </a:cubicBezTo>
                              <a:cubicBezTo>
                                <a:pt x="2220107" y="194042"/>
                                <a:pt x="2219212" y="187555"/>
                                <a:pt x="2216810" y="180023"/>
                              </a:cubicBezTo>
                              <a:cubicBezTo>
                                <a:pt x="2215206" y="173511"/>
                                <a:pt x="2210761" y="166530"/>
                                <a:pt x="2206866" y="161506"/>
                              </a:cubicBezTo>
                              <a:cubicBezTo>
                                <a:pt x="2202805" y="155931"/>
                                <a:pt x="2196871" y="153320"/>
                                <a:pt x="2190750" y="149848"/>
                              </a:cubicBezTo>
                              <a:cubicBezTo>
                                <a:pt x="2187539" y="148665"/>
                                <a:pt x="2184181" y="147964"/>
                                <a:pt x="2180463" y="147705"/>
                              </a:cubicBezTo>
                              <a:close/>
                              <a:moveTo>
                                <a:pt x="1199388" y="147705"/>
                              </a:moveTo>
                              <a:cubicBezTo>
                                <a:pt x="1195564" y="147631"/>
                                <a:pt x="1192096" y="148212"/>
                                <a:pt x="1187730" y="148819"/>
                              </a:cubicBezTo>
                              <a:cubicBezTo>
                                <a:pt x="1187431" y="156638"/>
                                <a:pt x="1187244" y="163325"/>
                                <a:pt x="1187044" y="173508"/>
                              </a:cubicBezTo>
                              <a:cubicBezTo>
                                <a:pt x="1186278" y="183787"/>
                                <a:pt x="1187973" y="194971"/>
                                <a:pt x="1187387" y="205397"/>
                              </a:cubicBezTo>
                              <a:cubicBezTo>
                                <a:pt x="1186459" y="215974"/>
                                <a:pt x="1188228" y="229514"/>
                                <a:pt x="1188073" y="238316"/>
                              </a:cubicBezTo>
                              <a:cubicBezTo>
                                <a:pt x="1187090" y="249232"/>
                                <a:pt x="1189509" y="258494"/>
                                <a:pt x="1188416" y="266091"/>
                              </a:cubicBezTo>
                              <a:cubicBezTo>
                                <a:pt x="1207903" y="264377"/>
                                <a:pt x="1222408" y="257287"/>
                                <a:pt x="1229564" y="245174"/>
                              </a:cubicBezTo>
                              <a:cubicBezTo>
                                <a:pt x="1237742" y="234512"/>
                                <a:pt x="1239811" y="219300"/>
                                <a:pt x="1239165" y="200940"/>
                              </a:cubicBezTo>
                              <a:cubicBezTo>
                                <a:pt x="1239667" y="193297"/>
                                <a:pt x="1237928" y="188136"/>
                                <a:pt x="1235736" y="180023"/>
                              </a:cubicBezTo>
                              <a:cubicBezTo>
                                <a:pt x="1232728" y="172448"/>
                                <a:pt x="1229157" y="166070"/>
                                <a:pt x="1225792" y="161506"/>
                              </a:cubicBezTo>
                              <a:cubicBezTo>
                                <a:pt x="1220919" y="156634"/>
                                <a:pt x="1216674" y="151712"/>
                                <a:pt x="1209675" y="149848"/>
                              </a:cubicBezTo>
                              <a:cubicBezTo>
                                <a:pt x="1206629" y="148693"/>
                                <a:pt x="1203259" y="147763"/>
                                <a:pt x="1199388" y="147705"/>
                              </a:cubicBezTo>
                              <a:close/>
                              <a:moveTo>
                                <a:pt x="1453563" y="140418"/>
                              </a:moveTo>
                              <a:cubicBezTo>
                                <a:pt x="1448888" y="140687"/>
                                <a:pt x="1444866" y="140366"/>
                                <a:pt x="1440790" y="140589"/>
                              </a:cubicBezTo>
                              <a:cubicBezTo>
                                <a:pt x="1440613" y="150423"/>
                                <a:pt x="1440872" y="160820"/>
                                <a:pt x="1441133" y="172136"/>
                              </a:cubicBezTo>
                              <a:cubicBezTo>
                                <a:pt x="1441321" y="182253"/>
                                <a:pt x="1441497" y="192466"/>
                                <a:pt x="1442162" y="201626"/>
                              </a:cubicBezTo>
                              <a:cubicBezTo>
                                <a:pt x="1451883" y="202986"/>
                                <a:pt x="1460073" y="202802"/>
                                <a:pt x="1468222" y="200254"/>
                              </a:cubicBezTo>
                              <a:cubicBezTo>
                                <a:pt x="1475441" y="198271"/>
                                <a:pt x="1482971" y="194312"/>
                                <a:pt x="1487767" y="188252"/>
                              </a:cubicBezTo>
                              <a:cubicBezTo>
                                <a:pt x="1492923" y="183326"/>
                                <a:pt x="1495858" y="177128"/>
                                <a:pt x="1495311" y="170422"/>
                              </a:cubicBezTo>
                              <a:cubicBezTo>
                                <a:pt x="1495191" y="163535"/>
                                <a:pt x="1493051" y="157499"/>
                                <a:pt x="1485367" y="152248"/>
                              </a:cubicBezTo>
                              <a:cubicBezTo>
                                <a:pt x="1480503" y="147039"/>
                                <a:pt x="1473060" y="145366"/>
                                <a:pt x="1465822" y="142647"/>
                              </a:cubicBezTo>
                              <a:cubicBezTo>
                                <a:pt x="1461014" y="141382"/>
                                <a:pt x="1457688" y="140941"/>
                                <a:pt x="1453563" y="140418"/>
                              </a:cubicBezTo>
                              <a:close/>
                              <a:moveTo>
                                <a:pt x="1066648" y="88469"/>
                              </a:moveTo>
                              <a:cubicBezTo>
                                <a:pt x="1068843" y="91488"/>
                                <a:pt x="1069838" y="96038"/>
                                <a:pt x="1070763" y="101842"/>
                              </a:cubicBezTo>
                              <a:cubicBezTo>
                                <a:pt x="1072520" y="108206"/>
                                <a:pt x="1072209" y="113454"/>
                                <a:pt x="1072477" y="120358"/>
                              </a:cubicBezTo>
                              <a:cubicBezTo>
                                <a:pt x="1072612" y="126827"/>
                                <a:pt x="1072235" y="132689"/>
                                <a:pt x="1072134" y="139904"/>
                              </a:cubicBezTo>
                              <a:cubicBezTo>
                                <a:pt x="1072005" y="146692"/>
                                <a:pt x="1070996" y="151588"/>
                                <a:pt x="1069391" y="155677"/>
                              </a:cubicBezTo>
                              <a:cubicBezTo>
                                <a:pt x="1062129" y="155557"/>
                                <a:pt x="1054383" y="155420"/>
                                <a:pt x="1046760" y="155334"/>
                              </a:cubicBezTo>
                              <a:cubicBezTo>
                                <a:pt x="1038414" y="155660"/>
                                <a:pt x="1029805" y="154564"/>
                                <a:pt x="1022071" y="154991"/>
                              </a:cubicBezTo>
                              <a:cubicBezTo>
                                <a:pt x="1011880" y="153543"/>
                                <a:pt x="1002455" y="156862"/>
                                <a:pt x="998411" y="154991"/>
                              </a:cubicBezTo>
                              <a:cubicBezTo>
                                <a:pt x="991314" y="155526"/>
                                <a:pt x="984322" y="155486"/>
                                <a:pt x="978865" y="155677"/>
                              </a:cubicBezTo>
                              <a:cubicBezTo>
                                <a:pt x="977217" y="165829"/>
                                <a:pt x="978049" y="174906"/>
                                <a:pt x="977837" y="182766"/>
                              </a:cubicBezTo>
                              <a:cubicBezTo>
                                <a:pt x="978551" y="190225"/>
                                <a:pt x="977674" y="200023"/>
                                <a:pt x="978865" y="210541"/>
                              </a:cubicBezTo>
                              <a:cubicBezTo>
                                <a:pt x="981135" y="211221"/>
                                <a:pt x="986086" y="211892"/>
                                <a:pt x="994639" y="212255"/>
                              </a:cubicBezTo>
                              <a:cubicBezTo>
                                <a:pt x="1003372" y="211989"/>
                                <a:pt x="1011537" y="211541"/>
                                <a:pt x="1023100" y="212598"/>
                              </a:cubicBezTo>
                              <a:cubicBezTo>
                                <a:pt x="1029440" y="213001"/>
                                <a:pt x="1039606" y="210480"/>
                                <a:pt x="1051560" y="212598"/>
                              </a:cubicBezTo>
                              <a:cubicBezTo>
                                <a:pt x="1060209" y="212841"/>
                                <a:pt x="1065806" y="212818"/>
                                <a:pt x="1067334" y="213284"/>
                              </a:cubicBezTo>
                              <a:cubicBezTo>
                                <a:pt x="1068875" y="225240"/>
                                <a:pt x="1071195" y="235584"/>
                                <a:pt x="1071106" y="248260"/>
                              </a:cubicBezTo>
                              <a:cubicBezTo>
                                <a:pt x="1071376" y="259800"/>
                                <a:pt x="1068277" y="272955"/>
                                <a:pt x="1068019" y="280493"/>
                              </a:cubicBezTo>
                              <a:cubicBezTo>
                                <a:pt x="1046715" y="280596"/>
                                <a:pt x="1032918" y="280934"/>
                                <a:pt x="1019328" y="280836"/>
                              </a:cubicBezTo>
                              <a:cubicBezTo>
                                <a:pt x="1006569" y="278917"/>
                                <a:pt x="993159" y="280568"/>
                                <a:pt x="978865" y="281864"/>
                              </a:cubicBezTo>
                              <a:cubicBezTo>
                                <a:pt x="977985" y="299628"/>
                                <a:pt x="977273" y="313048"/>
                                <a:pt x="978523" y="324727"/>
                              </a:cubicBezTo>
                              <a:cubicBezTo>
                                <a:pt x="979785" y="336249"/>
                                <a:pt x="979082" y="345674"/>
                                <a:pt x="978865" y="351816"/>
                              </a:cubicBezTo>
                              <a:cubicBezTo>
                                <a:pt x="987677" y="353848"/>
                                <a:pt x="994727" y="353760"/>
                                <a:pt x="1002526" y="351816"/>
                              </a:cubicBezTo>
                              <a:cubicBezTo>
                                <a:pt x="1011764" y="352091"/>
                                <a:pt x="1015250" y="352009"/>
                                <a:pt x="1024128" y="351816"/>
                              </a:cubicBezTo>
                              <a:cubicBezTo>
                                <a:pt x="1031751" y="352103"/>
                                <a:pt x="1039753" y="351346"/>
                                <a:pt x="1046417" y="352159"/>
                              </a:cubicBezTo>
                              <a:cubicBezTo>
                                <a:pt x="1053590" y="351188"/>
                                <a:pt x="1063028" y="353481"/>
                                <a:pt x="1072134" y="352502"/>
                              </a:cubicBezTo>
                              <a:cubicBezTo>
                                <a:pt x="1074247" y="356044"/>
                                <a:pt x="1076467" y="360069"/>
                                <a:pt x="1076935" y="366561"/>
                              </a:cubicBezTo>
                              <a:cubicBezTo>
                                <a:pt x="1077842" y="372281"/>
                                <a:pt x="1079215" y="378559"/>
                                <a:pt x="1077964" y="385763"/>
                              </a:cubicBezTo>
                              <a:cubicBezTo>
                                <a:pt x="1076698" y="392563"/>
                                <a:pt x="1078054" y="398046"/>
                                <a:pt x="1076249" y="404965"/>
                              </a:cubicBezTo>
                              <a:cubicBezTo>
                                <a:pt x="1074694" y="410863"/>
                                <a:pt x="1073763" y="415143"/>
                                <a:pt x="1072134" y="419024"/>
                              </a:cubicBezTo>
                              <a:cubicBezTo>
                                <a:pt x="1052123" y="421387"/>
                                <a:pt x="1037551" y="418451"/>
                                <a:pt x="1032015" y="419024"/>
                              </a:cubicBezTo>
                              <a:cubicBezTo>
                                <a:pt x="1024116" y="421597"/>
                                <a:pt x="1009432" y="417387"/>
                                <a:pt x="990524" y="419024"/>
                              </a:cubicBezTo>
                              <a:cubicBezTo>
                                <a:pt x="978559" y="417412"/>
                                <a:pt x="961066" y="416191"/>
                                <a:pt x="950748" y="419024"/>
                              </a:cubicBezTo>
                              <a:cubicBezTo>
                                <a:pt x="934774" y="418039"/>
                                <a:pt x="928722" y="416211"/>
                                <a:pt x="915086" y="419024"/>
                              </a:cubicBezTo>
                              <a:cubicBezTo>
                                <a:pt x="918642" y="398223"/>
                                <a:pt x="915381" y="370924"/>
                                <a:pt x="914743" y="341529"/>
                              </a:cubicBezTo>
                              <a:cubicBezTo>
                                <a:pt x="912595" y="317825"/>
                                <a:pt x="914350" y="278947"/>
                                <a:pt x="914400" y="253746"/>
                              </a:cubicBezTo>
                              <a:cubicBezTo>
                                <a:pt x="909454" y="222846"/>
                                <a:pt x="914549" y="192955"/>
                                <a:pt x="914743" y="166307"/>
                              </a:cubicBezTo>
                              <a:cubicBezTo>
                                <a:pt x="914287" y="136288"/>
                                <a:pt x="914861" y="110486"/>
                                <a:pt x="915772" y="89840"/>
                              </a:cubicBezTo>
                              <a:cubicBezTo>
                                <a:pt x="927362" y="89779"/>
                                <a:pt x="939601" y="88485"/>
                                <a:pt x="945604" y="89840"/>
                              </a:cubicBezTo>
                              <a:cubicBezTo>
                                <a:pt x="962268" y="87364"/>
                                <a:pt x="980832" y="90259"/>
                                <a:pt x="985038" y="89497"/>
                              </a:cubicBezTo>
                              <a:cubicBezTo>
                                <a:pt x="1005317" y="86774"/>
                                <a:pt x="1016308" y="89598"/>
                                <a:pt x="1027557" y="88811"/>
                              </a:cubicBezTo>
                              <a:cubicBezTo>
                                <a:pt x="1045344" y="87636"/>
                                <a:pt x="1057308" y="87821"/>
                                <a:pt x="1066648" y="88469"/>
                              </a:cubicBezTo>
                              <a:close/>
                              <a:moveTo>
                                <a:pt x="371323" y="88469"/>
                              </a:moveTo>
                              <a:cubicBezTo>
                                <a:pt x="372926" y="91870"/>
                                <a:pt x="373988" y="95746"/>
                                <a:pt x="375438" y="101842"/>
                              </a:cubicBezTo>
                              <a:cubicBezTo>
                                <a:pt x="376175" y="106522"/>
                                <a:pt x="376325" y="113749"/>
                                <a:pt x="377152" y="120358"/>
                              </a:cubicBezTo>
                              <a:cubicBezTo>
                                <a:pt x="376607" y="127307"/>
                                <a:pt x="377893" y="133689"/>
                                <a:pt x="376809" y="139904"/>
                              </a:cubicBezTo>
                              <a:cubicBezTo>
                                <a:pt x="375949" y="146696"/>
                                <a:pt x="375624" y="151230"/>
                                <a:pt x="374066" y="155677"/>
                              </a:cubicBezTo>
                              <a:cubicBezTo>
                                <a:pt x="366833" y="155648"/>
                                <a:pt x="359139" y="155107"/>
                                <a:pt x="351435" y="155334"/>
                              </a:cubicBezTo>
                              <a:cubicBezTo>
                                <a:pt x="343025" y="153703"/>
                                <a:pt x="335409" y="155256"/>
                                <a:pt x="326746" y="154991"/>
                              </a:cubicBezTo>
                              <a:cubicBezTo>
                                <a:pt x="320960" y="155773"/>
                                <a:pt x="311806" y="154632"/>
                                <a:pt x="303086" y="154991"/>
                              </a:cubicBezTo>
                              <a:cubicBezTo>
                                <a:pt x="295462" y="154706"/>
                                <a:pt x="289334" y="154582"/>
                                <a:pt x="283540" y="155677"/>
                              </a:cubicBezTo>
                              <a:cubicBezTo>
                                <a:pt x="283106" y="164172"/>
                                <a:pt x="283727" y="174000"/>
                                <a:pt x="282512" y="182766"/>
                              </a:cubicBezTo>
                              <a:cubicBezTo>
                                <a:pt x="282707" y="192367"/>
                                <a:pt x="284195" y="200923"/>
                                <a:pt x="283540" y="210541"/>
                              </a:cubicBezTo>
                              <a:cubicBezTo>
                                <a:pt x="285277" y="211063"/>
                                <a:pt x="290770" y="212964"/>
                                <a:pt x="299314" y="212255"/>
                              </a:cubicBezTo>
                              <a:cubicBezTo>
                                <a:pt x="307969" y="213948"/>
                                <a:pt x="318427" y="213055"/>
                                <a:pt x="327775" y="212598"/>
                              </a:cubicBezTo>
                              <a:cubicBezTo>
                                <a:pt x="334753" y="210340"/>
                                <a:pt x="353107" y="214056"/>
                                <a:pt x="356235" y="212598"/>
                              </a:cubicBezTo>
                              <a:cubicBezTo>
                                <a:pt x="365226" y="212524"/>
                                <a:pt x="370288" y="212775"/>
                                <a:pt x="372009" y="213284"/>
                              </a:cubicBezTo>
                              <a:cubicBezTo>
                                <a:pt x="375155" y="224517"/>
                                <a:pt x="377115" y="234931"/>
                                <a:pt x="375781" y="248260"/>
                              </a:cubicBezTo>
                              <a:cubicBezTo>
                                <a:pt x="374232" y="259793"/>
                                <a:pt x="375392" y="271077"/>
                                <a:pt x="372694" y="280493"/>
                              </a:cubicBezTo>
                              <a:cubicBezTo>
                                <a:pt x="351490" y="281098"/>
                                <a:pt x="337481" y="280573"/>
                                <a:pt x="324003" y="280836"/>
                              </a:cubicBezTo>
                              <a:cubicBezTo>
                                <a:pt x="308502" y="279618"/>
                                <a:pt x="297141" y="280797"/>
                                <a:pt x="283540" y="281864"/>
                              </a:cubicBezTo>
                              <a:cubicBezTo>
                                <a:pt x="283643" y="298760"/>
                                <a:pt x="282979" y="312776"/>
                                <a:pt x="283198" y="324727"/>
                              </a:cubicBezTo>
                              <a:cubicBezTo>
                                <a:pt x="283948" y="335321"/>
                                <a:pt x="283017" y="345678"/>
                                <a:pt x="283540" y="351816"/>
                              </a:cubicBezTo>
                              <a:cubicBezTo>
                                <a:pt x="293096" y="351092"/>
                                <a:pt x="301611" y="351724"/>
                                <a:pt x="307201" y="351816"/>
                              </a:cubicBezTo>
                              <a:cubicBezTo>
                                <a:pt x="317177" y="353530"/>
                                <a:pt x="319464" y="353335"/>
                                <a:pt x="328803" y="351816"/>
                              </a:cubicBezTo>
                              <a:cubicBezTo>
                                <a:pt x="336111" y="350349"/>
                                <a:pt x="343318" y="351426"/>
                                <a:pt x="351092" y="352159"/>
                              </a:cubicBezTo>
                              <a:cubicBezTo>
                                <a:pt x="358853" y="353286"/>
                                <a:pt x="366403" y="352349"/>
                                <a:pt x="376809" y="352502"/>
                              </a:cubicBezTo>
                              <a:cubicBezTo>
                                <a:pt x="379474" y="355718"/>
                                <a:pt x="380134" y="360715"/>
                                <a:pt x="381610" y="366561"/>
                              </a:cubicBezTo>
                              <a:cubicBezTo>
                                <a:pt x="381541" y="372492"/>
                                <a:pt x="382447" y="379726"/>
                                <a:pt x="382639" y="385763"/>
                              </a:cubicBezTo>
                              <a:cubicBezTo>
                                <a:pt x="381532" y="392918"/>
                                <a:pt x="382692" y="398091"/>
                                <a:pt x="380924" y="404965"/>
                              </a:cubicBezTo>
                              <a:cubicBezTo>
                                <a:pt x="380059" y="410671"/>
                                <a:pt x="378909" y="415652"/>
                                <a:pt x="376809" y="419024"/>
                              </a:cubicBezTo>
                              <a:cubicBezTo>
                                <a:pt x="369656" y="416899"/>
                                <a:pt x="353090" y="420729"/>
                                <a:pt x="336690" y="419024"/>
                              </a:cubicBezTo>
                              <a:cubicBezTo>
                                <a:pt x="327043" y="418571"/>
                                <a:pt x="308966" y="419465"/>
                                <a:pt x="295199" y="419024"/>
                              </a:cubicBezTo>
                              <a:cubicBezTo>
                                <a:pt x="276701" y="421194"/>
                                <a:pt x="270203" y="415476"/>
                                <a:pt x="255423" y="419024"/>
                              </a:cubicBezTo>
                              <a:cubicBezTo>
                                <a:pt x="248871" y="417885"/>
                                <a:pt x="223603" y="421084"/>
                                <a:pt x="219761" y="419024"/>
                              </a:cubicBezTo>
                              <a:cubicBezTo>
                                <a:pt x="218520" y="395281"/>
                                <a:pt x="217262" y="372020"/>
                                <a:pt x="219418" y="341529"/>
                              </a:cubicBezTo>
                              <a:cubicBezTo>
                                <a:pt x="214062" y="313367"/>
                                <a:pt x="218175" y="288182"/>
                                <a:pt x="219075" y="253746"/>
                              </a:cubicBezTo>
                              <a:cubicBezTo>
                                <a:pt x="215779" y="227752"/>
                                <a:pt x="215500" y="197067"/>
                                <a:pt x="219418" y="166307"/>
                              </a:cubicBezTo>
                              <a:cubicBezTo>
                                <a:pt x="219235" y="138758"/>
                                <a:pt x="222263" y="111729"/>
                                <a:pt x="220447" y="89840"/>
                              </a:cubicBezTo>
                              <a:cubicBezTo>
                                <a:pt x="225003" y="88123"/>
                                <a:pt x="244461" y="91908"/>
                                <a:pt x="250279" y="89840"/>
                              </a:cubicBezTo>
                              <a:cubicBezTo>
                                <a:pt x="257358" y="86946"/>
                                <a:pt x="278377" y="90800"/>
                                <a:pt x="289713" y="89497"/>
                              </a:cubicBezTo>
                              <a:cubicBezTo>
                                <a:pt x="297119" y="90903"/>
                                <a:pt x="325483" y="89803"/>
                                <a:pt x="332232" y="88811"/>
                              </a:cubicBezTo>
                              <a:cubicBezTo>
                                <a:pt x="350935" y="90084"/>
                                <a:pt x="364836" y="90005"/>
                                <a:pt x="371323" y="88469"/>
                              </a:cubicBezTo>
                              <a:close/>
                              <a:moveTo>
                                <a:pt x="2167604" y="83668"/>
                              </a:moveTo>
                              <a:cubicBezTo>
                                <a:pt x="2175035" y="83724"/>
                                <a:pt x="2184499" y="83217"/>
                                <a:pt x="2192122" y="83668"/>
                              </a:cubicBezTo>
                              <a:cubicBezTo>
                                <a:pt x="2209008" y="84881"/>
                                <a:pt x="2220722" y="89255"/>
                                <a:pt x="2234298" y="93955"/>
                              </a:cubicBezTo>
                              <a:cubicBezTo>
                                <a:pt x="2247503" y="101106"/>
                                <a:pt x="2258820" y="108961"/>
                                <a:pt x="2266188" y="117615"/>
                              </a:cubicBezTo>
                              <a:cubicBezTo>
                                <a:pt x="2276800" y="127916"/>
                                <a:pt x="2281392" y="138602"/>
                                <a:pt x="2286076" y="151905"/>
                              </a:cubicBezTo>
                              <a:cubicBezTo>
                                <a:pt x="2289071" y="166459"/>
                                <a:pt x="2290566" y="177550"/>
                                <a:pt x="2292934" y="194082"/>
                              </a:cubicBezTo>
                              <a:cubicBezTo>
                                <a:pt x="2293608" y="209966"/>
                                <a:pt x="2293031" y="227331"/>
                                <a:pt x="2286076" y="242774"/>
                              </a:cubicBezTo>
                              <a:cubicBezTo>
                                <a:pt x="2284400" y="258885"/>
                                <a:pt x="2274772" y="273863"/>
                                <a:pt x="2264817" y="286665"/>
                              </a:cubicBezTo>
                              <a:cubicBezTo>
                                <a:pt x="2272252" y="302154"/>
                                <a:pt x="2276993" y="313477"/>
                                <a:pt x="2280247" y="323355"/>
                              </a:cubicBezTo>
                              <a:cubicBezTo>
                                <a:pt x="2284591" y="333348"/>
                                <a:pt x="2287272" y="342355"/>
                                <a:pt x="2292934" y="351816"/>
                              </a:cubicBezTo>
                              <a:cubicBezTo>
                                <a:pt x="2295754" y="359331"/>
                                <a:pt x="2301927" y="368971"/>
                                <a:pt x="2305965" y="380619"/>
                              </a:cubicBezTo>
                              <a:cubicBezTo>
                                <a:pt x="2310620" y="390460"/>
                                <a:pt x="2316099" y="404888"/>
                                <a:pt x="2322424" y="418338"/>
                              </a:cubicBezTo>
                              <a:cubicBezTo>
                                <a:pt x="2320045" y="420939"/>
                                <a:pt x="2313919" y="421324"/>
                                <a:pt x="2306650" y="423482"/>
                              </a:cubicBezTo>
                              <a:cubicBezTo>
                                <a:pt x="2299993" y="424410"/>
                                <a:pt x="2291864" y="425439"/>
                                <a:pt x="2284019" y="425196"/>
                              </a:cubicBezTo>
                              <a:cubicBezTo>
                                <a:pt x="2275913" y="425847"/>
                                <a:pt x="2267718" y="424084"/>
                                <a:pt x="2260016" y="423825"/>
                              </a:cubicBezTo>
                              <a:cubicBezTo>
                                <a:pt x="2252641" y="422773"/>
                                <a:pt x="2247144" y="421405"/>
                                <a:pt x="2244928" y="419024"/>
                              </a:cubicBezTo>
                              <a:cubicBezTo>
                                <a:pt x="2241818" y="409521"/>
                                <a:pt x="2238930" y="402844"/>
                                <a:pt x="2236356" y="396393"/>
                              </a:cubicBezTo>
                              <a:cubicBezTo>
                                <a:pt x="2233309" y="390832"/>
                                <a:pt x="2231383" y="383059"/>
                                <a:pt x="2228469" y="377533"/>
                              </a:cubicBezTo>
                              <a:cubicBezTo>
                                <a:pt x="2226888" y="371230"/>
                                <a:pt x="2222633" y="364062"/>
                                <a:pt x="2218868" y="354216"/>
                              </a:cubicBezTo>
                              <a:cubicBezTo>
                                <a:pt x="2215713" y="345519"/>
                                <a:pt x="2210771" y="332166"/>
                                <a:pt x="2204466" y="318897"/>
                              </a:cubicBezTo>
                              <a:cubicBezTo>
                                <a:pt x="2202447" y="319112"/>
                                <a:pt x="2198295" y="321222"/>
                                <a:pt x="2192808" y="323012"/>
                              </a:cubicBezTo>
                              <a:cubicBezTo>
                                <a:pt x="2187879" y="325826"/>
                                <a:pt x="2179896" y="326984"/>
                                <a:pt x="2171548" y="328499"/>
                              </a:cubicBezTo>
                              <a:cubicBezTo>
                                <a:pt x="2172671" y="345233"/>
                                <a:pt x="2172950" y="357424"/>
                                <a:pt x="2172919" y="364503"/>
                              </a:cubicBezTo>
                              <a:cubicBezTo>
                                <a:pt x="2172516" y="372256"/>
                                <a:pt x="2173652" y="379586"/>
                                <a:pt x="2173948" y="384391"/>
                              </a:cubicBezTo>
                              <a:cubicBezTo>
                                <a:pt x="2173493" y="389790"/>
                                <a:pt x="2174183" y="394632"/>
                                <a:pt x="2174977" y="398793"/>
                              </a:cubicBezTo>
                              <a:cubicBezTo>
                                <a:pt x="2175702" y="403355"/>
                                <a:pt x="2176047" y="409585"/>
                                <a:pt x="2175662" y="417653"/>
                              </a:cubicBezTo>
                              <a:cubicBezTo>
                                <a:pt x="2171521" y="419877"/>
                                <a:pt x="2167234" y="421081"/>
                                <a:pt x="2160232" y="422453"/>
                              </a:cubicBezTo>
                              <a:cubicBezTo>
                                <a:pt x="2154002" y="422818"/>
                                <a:pt x="2147898" y="423819"/>
                                <a:pt x="2141373" y="423825"/>
                              </a:cubicBezTo>
                              <a:cubicBezTo>
                                <a:pt x="2128028" y="425495"/>
                                <a:pt x="2116542" y="422348"/>
                                <a:pt x="2108454" y="418338"/>
                              </a:cubicBezTo>
                              <a:cubicBezTo>
                                <a:pt x="2106358" y="369673"/>
                                <a:pt x="2107352" y="320026"/>
                                <a:pt x="2105368" y="271577"/>
                              </a:cubicBezTo>
                              <a:cubicBezTo>
                                <a:pt x="2102007" y="219837"/>
                                <a:pt x="2105565" y="155670"/>
                                <a:pt x="2105711" y="98070"/>
                              </a:cubicBezTo>
                              <a:cubicBezTo>
                                <a:pt x="2115203" y="93137"/>
                                <a:pt x="2128992" y="90740"/>
                                <a:pt x="2143430" y="86411"/>
                              </a:cubicBezTo>
                              <a:cubicBezTo>
                                <a:pt x="2151778" y="85200"/>
                                <a:pt x="2159372" y="84492"/>
                                <a:pt x="2167604" y="83668"/>
                              </a:cubicBezTo>
                              <a:close/>
                              <a:moveTo>
                                <a:pt x="1186530" y="83668"/>
                              </a:moveTo>
                              <a:cubicBezTo>
                                <a:pt x="1194763" y="83108"/>
                                <a:pt x="1203019" y="82388"/>
                                <a:pt x="1211047" y="83668"/>
                              </a:cubicBezTo>
                              <a:cubicBezTo>
                                <a:pt x="1225024" y="84632"/>
                                <a:pt x="1242069" y="88867"/>
                                <a:pt x="1253224" y="93955"/>
                              </a:cubicBezTo>
                              <a:cubicBezTo>
                                <a:pt x="1266405" y="100705"/>
                                <a:pt x="1276396" y="105952"/>
                                <a:pt x="1285113" y="117615"/>
                              </a:cubicBezTo>
                              <a:cubicBezTo>
                                <a:pt x="1293475" y="127103"/>
                                <a:pt x="1300964" y="139193"/>
                                <a:pt x="1305001" y="151905"/>
                              </a:cubicBezTo>
                              <a:cubicBezTo>
                                <a:pt x="1310194" y="166763"/>
                                <a:pt x="1312644" y="180490"/>
                                <a:pt x="1311859" y="194082"/>
                              </a:cubicBezTo>
                              <a:cubicBezTo>
                                <a:pt x="1310547" y="208948"/>
                                <a:pt x="1310341" y="227207"/>
                                <a:pt x="1305001" y="242774"/>
                              </a:cubicBezTo>
                              <a:cubicBezTo>
                                <a:pt x="1297943" y="258699"/>
                                <a:pt x="1293880" y="273542"/>
                                <a:pt x="1283742" y="286665"/>
                              </a:cubicBezTo>
                              <a:cubicBezTo>
                                <a:pt x="1288915" y="302181"/>
                                <a:pt x="1294642" y="313566"/>
                                <a:pt x="1299172" y="323355"/>
                              </a:cubicBezTo>
                              <a:cubicBezTo>
                                <a:pt x="1303367" y="332089"/>
                                <a:pt x="1307628" y="343443"/>
                                <a:pt x="1311859" y="351816"/>
                              </a:cubicBezTo>
                              <a:cubicBezTo>
                                <a:pt x="1315507" y="362118"/>
                                <a:pt x="1319773" y="368603"/>
                                <a:pt x="1324890" y="380619"/>
                              </a:cubicBezTo>
                              <a:cubicBezTo>
                                <a:pt x="1330598" y="390128"/>
                                <a:pt x="1334537" y="405728"/>
                                <a:pt x="1341349" y="418338"/>
                              </a:cubicBezTo>
                              <a:cubicBezTo>
                                <a:pt x="1338776" y="420404"/>
                                <a:pt x="1333240" y="422743"/>
                                <a:pt x="1325576" y="423482"/>
                              </a:cubicBezTo>
                              <a:cubicBezTo>
                                <a:pt x="1319259" y="423635"/>
                                <a:pt x="1310660" y="424945"/>
                                <a:pt x="1302944" y="425196"/>
                              </a:cubicBezTo>
                              <a:cubicBezTo>
                                <a:pt x="1293933" y="424743"/>
                                <a:pt x="1285145" y="424118"/>
                                <a:pt x="1278941" y="423825"/>
                              </a:cubicBezTo>
                              <a:cubicBezTo>
                                <a:pt x="1271298" y="422962"/>
                                <a:pt x="1266573" y="421267"/>
                                <a:pt x="1263854" y="419024"/>
                              </a:cubicBezTo>
                              <a:cubicBezTo>
                                <a:pt x="1260235" y="409007"/>
                                <a:pt x="1257859" y="402612"/>
                                <a:pt x="1255281" y="396393"/>
                              </a:cubicBezTo>
                              <a:cubicBezTo>
                                <a:pt x="1252853" y="390981"/>
                                <a:pt x="1249956" y="383750"/>
                                <a:pt x="1247394" y="377533"/>
                              </a:cubicBezTo>
                              <a:cubicBezTo>
                                <a:pt x="1245095" y="371267"/>
                                <a:pt x="1242255" y="363751"/>
                                <a:pt x="1237793" y="354216"/>
                              </a:cubicBezTo>
                              <a:cubicBezTo>
                                <a:pt x="1236096" y="344933"/>
                                <a:pt x="1229352" y="333920"/>
                                <a:pt x="1223391" y="318897"/>
                              </a:cubicBezTo>
                              <a:cubicBezTo>
                                <a:pt x="1220335" y="319451"/>
                                <a:pt x="1217320" y="320734"/>
                                <a:pt x="1211733" y="323012"/>
                              </a:cubicBezTo>
                              <a:cubicBezTo>
                                <a:pt x="1206883" y="324735"/>
                                <a:pt x="1199396" y="327333"/>
                                <a:pt x="1190473" y="328499"/>
                              </a:cubicBezTo>
                              <a:cubicBezTo>
                                <a:pt x="1190287" y="344155"/>
                                <a:pt x="1191733" y="356806"/>
                                <a:pt x="1191845" y="364503"/>
                              </a:cubicBezTo>
                              <a:cubicBezTo>
                                <a:pt x="1192617" y="372223"/>
                                <a:pt x="1192990" y="378940"/>
                                <a:pt x="1192873" y="384391"/>
                              </a:cubicBezTo>
                              <a:cubicBezTo>
                                <a:pt x="1193252" y="390327"/>
                                <a:pt x="1193581" y="394105"/>
                                <a:pt x="1193902" y="398793"/>
                              </a:cubicBezTo>
                              <a:cubicBezTo>
                                <a:pt x="1194736" y="403082"/>
                                <a:pt x="1193380" y="409711"/>
                                <a:pt x="1194588" y="417653"/>
                              </a:cubicBezTo>
                              <a:cubicBezTo>
                                <a:pt x="1190682" y="419967"/>
                                <a:pt x="1185395" y="421701"/>
                                <a:pt x="1179157" y="422453"/>
                              </a:cubicBezTo>
                              <a:cubicBezTo>
                                <a:pt x="1172716" y="422797"/>
                                <a:pt x="1166501" y="423268"/>
                                <a:pt x="1160298" y="423825"/>
                              </a:cubicBezTo>
                              <a:cubicBezTo>
                                <a:pt x="1146531" y="422337"/>
                                <a:pt x="1135141" y="423459"/>
                                <a:pt x="1127379" y="418338"/>
                              </a:cubicBezTo>
                              <a:cubicBezTo>
                                <a:pt x="1121713" y="378410"/>
                                <a:pt x="1121768" y="317254"/>
                                <a:pt x="1124293" y="271577"/>
                              </a:cubicBezTo>
                              <a:cubicBezTo>
                                <a:pt x="1128590" y="221670"/>
                                <a:pt x="1124512" y="159386"/>
                                <a:pt x="1124636" y="98070"/>
                              </a:cubicBezTo>
                              <a:cubicBezTo>
                                <a:pt x="1133079" y="94182"/>
                                <a:pt x="1145237" y="90160"/>
                                <a:pt x="1162355" y="86411"/>
                              </a:cubicBezTo>
                              <a:cubicBezTo>
                                <a:pt x="1170229" y="84244"/>
                                <a:pt x="1177984" y="85411"/>
                                <a:pt x="1186530" y="83668"/>
                              </a:cubicBezTo>
                              <a:close/>
                              <a:moveTo>
                                <a:pt x="1951330" y="82296"/>
                              </a:moveTo>
                              <a:cubicBezTo>
                                <a:pt x="1956411" y="83006"/>
                                <a:pt x="1963388" y="82529"/>
                                <a:pt x="1969160" y="83668"/>
                              </a:cubicBezTo>
                              <a:cubicBezTo>
                                <a:pt x="1975239" y="84473"/>
                                <a:pt x="1980858" y="85542"/>
                                <a:pt x="1985620" y="89154"/>
                              </a:cubicBezTo>
                              <a:cubicBezTo>
                                <a:pt x="1990183" y="134678"/>
                                <a:pt x="2013402" y="193442"/>
                                <a:pt x="2025396" y="248603"/>
                              </a:cubicBezTo>
                              <a:cubicBezTo>
                                <a:pt x="2035402" y="306051"/>
                                <a:pt x="2051447" y="353398"/>
                                <a:pt x="2066544" y="418338"/>
                              </a:cubicBezTo>
                              <a:cubicBezTo>
                                <a:pt x="2061427" y="419869"/>
                                <a:pt x="2056950" y="421552"/>
                                <a:pt x="2049742" y="422110"/>
                              </a:cubicBezTo>
                              <a:cubicBezTo>
                                <a:pt x="2043566" y="423194"/>
                                <a:pt x="2036527" y="422481"/>
                                <a:pt x="2028139" y="423139"/>
                              </a:cubicBezTo>
                              <a:cubicBezTo>
                                <a:pt x="2020008" y="423714"/>
                                <a:pt x="2013678" y="422910"/>
                                <a:pt x="2007565" y="422110"/>
                              </a:cubicBezTo>
                              <a:cubicBezTo>
                                <a:pt x="2001685" y="421592"/>
                                <a:pt x="1997775" y="419823"/>
                                <a:pt x="1997278" y="417653"/>
                              </a:cubicBezTo>
                              <a:cubicBezTo>
                                <a:pt x="1992553" y="404215"/>
                                <a:pt x="1989867" y="393137"/>
                                <a:pt x="1988020" y="383363"/>
                              </a:cubicBezTo>
                              <a:cubicBezTo>
                                <a:pt x="1986154" y="373324"/>
                                <a:pt x="1981027" y="362987"/>
                                <a:pt x="1978762" y="353187"/>
                              </a:cubicBezTo>
                              <a:cubicBezTo>
                                <a:pt x="1973967" y="353232"/>
                                <a:pt x="1969264" y="352660"/>
                                <a:pt x="1965046" y="352159"/>
                              </a:cubicBezTo>
                              <a:cubicBezTo>
                                <a:pt x="1960534" y="352070"/>
                                <a:pt x="1956291" y="351436"/>
                                <a:pt x="1952016" y="351816"/>
                              </a:cubicBezTo>
                              <a:cubicBezTo>
                                <a:pt x="1949382" y="351226"/>
                                <a:pt x="1943707" y="351228"/>
                                <a:pt x="1936928" y="351816"/>
                              </a:cubicBezTo>
                              <a:cubicBezTo>
                                <a:pt x="1931973" y="350965"/>
                                <a:pt x="1925239" y="350965"/>
                                <a:pt x="1917040" y="352502"/>
                              </a:cubicBezTo>
                              <a:cubicBezTo>
                                <a:pt x="1911541" y="365297"/>
                                <a:pt x="1909971" y="378609"/>
                                <a:pt x="1908467" y="388506"/>
                              </a:cubicBezTo>
                              <a:cubicBezTo>
                                <a:pt x="1905590" y="400580"/>
                                <a:pt x="1903574" y="409064"/>
                                <a:pt x="1903324" y="416967"/>
                              </a:cubicBezTo>
                              <a:cubicBezTo>
                                <a:pt x="1902342" y="417955"/>
                                <a:pt x="1898437" y="418570"/>
                                <a:pt x="1892351" y="421082"/>
                              </a:cubicBezTo>
                              <a:cubicBezTo>
                                <a:pt x="1886030" y="422811"/>
                                <a:pt x="1880716" y="423856"/>
                                <a:pt x="1871091" y="423825"/>
                              </a:cubicBezTo>
                              <a:cubicBezTo>
                                <a:pt x="1865877" y="423287"/>
                                <a:pt x="1860271" y="423008"/>
                                <a:pt x="1854289" y="422110"/>
                              </a:cubicBezTo>
                              <a:cubicBezTo>
                                <a:pt x="1848490" y="420908"/>
                                <a:pt x="1842245" y="419156"/>
                                <a:pt x="1836801" y="414909"/>
                              </a:cubicBezTo>
                              <a:cubicBezTo>
                                <a:pt x="1840299" y="391102"/>
                                <a:pt x="1845226" y="369432"/>
                                <a:pt x="1850860" y="350787"/>
                              </a:cubicBezTo>
                              <a:cubicBezTo>
                                <a:pt x="1854361" y="332784"/>
                                <a:pt x="1862245" y="314560"/>
                                <a:pt x="1863204" y="297638"/>
                              </a:cubicBezTo>
                              <a:cubicBezTo>
                                <a:pt x="1864352" y="280110"/>
                                <a:pt x="1871281" y="267053"/>
                                <a:pt x="1874520" y="249975"/>
                              </a:cubicBezTo>
                              <a:cubicBezTo>
                                <a:pt x="1876283" y="232949"/>
                                <a:pt x="1884881" y="211869"/>
                                <a:pt x="1885836" y="202654"/>
                              </a:cubicBezTo>
                              <a:cubicBezTo>
                                <a:pt x="1890955" y="189483"/>
                                <a:pt x="1896097" y="168392"/>
                                <a:pt x="1898180" y="150191"/>
                              </a:cubicBezTo>
                              <a:cubicBezTo>
                                <a:pt x="1902507" y="130406"/>
                                <a:pt x="1905783" y="110345"/>
                                <a:pt x="1912925" y="87783"/>
                              </a:cubicBezTo>
                              <a:cubicBezTo>
                                <a:pt x="1916950" y="86909"/>
                                <a:pt x="1922064" y="84764"/>
                                <a:pt x="1929041" y="84011"/>
                              </a:cubicBezTo>
                              <a:cubicBezTo>
                                <a:pt x="1936667" y="83601"/>
                                <a:pt x="1942385" y="82454"/>
                                <a:pt x="1951330" y="82296"/>
                              </a:cubicBezTo>
                              <a:close/>
                              <a:moveTo>
                                <a:pt x="522580" y="82296"/>
                              </a:moveTo>
                              <a:cubicBezTo>
                                <a:pt x="529338" y="82835"/>
                                <a:pt x="533764" y="82059"/>
                                <a:pt x="540411" y="83668"/>
                              </a:cubicBezTo>
                              <a:cubicBezTo>
                                <a:pt x="546071" y="84593"/>
                                <a:pt x="551782" y="85320"/>
                                <a:pt x="556870" y="89154"/>
                              </a:cubicBezTo>
                              <a:cubicBezTo>
                                <a:pt x="567350" y="141468"/>
                                <a:pt x="582339" y="190492"/>
                                <a:pt x="596646" y="248603"/>
                              </a:cubicBezTo>
                              <a:cubicBezTo>
                                <a:pt x="606911" y="312234"/>
                                <a:pt x="633676" y="365484"/>
                                <a:pt x="637794" y="418338"/>
                              </a:cubicBezTo>
                              <a:cubicBezTo>
                                <a:pt x="633170" y="420181"/>
                                <a:pt x="628039" y="421270"/>
                                <a:pt x="620992" y="422110"/>
                              </a:cubicBezTo>
                              <a:cubicBezTo>
                                <a:pt x="613637" y="422524"/>
                                <a:pt x="606588" y="423167"/>
                                <a:pt x="599390" y="423139"/>
                              </a:cubicBezTo>
                              <a:cubicBezTo>
                                <a:pt x="592333" y="423180"/>
                                <a:pt x="584844" y="423932"/>
                                <a:pt x="578816" y="422110"/>
                              </a:cubicBezTo>
                              <a:cubicBezTo>
                                <a:pt x="572859" y="421288"/>
                                <a:pt x="569218" y="420091"/>
                                <a:pt x="568529" y="417653"/>
                              </a:cubicBezTo>
                              <a:cubicBezTo>
                                <a:pt x="563405" y="405630"/>
                                <a:pt x="561621" y="392907"/>
                                <a:pt x="559270" y="383363"/>
                              </a:cubicBezTo>
                              <a:cubicBezTo>
                                <a:pt x="556690" y="371631"/>
                                <a:pt x="554669" y="364156"/>
                                <a:pt x="550012" y="353187"/>
                              </a:cubicBezTo>
                              <a:cubicBezTo>
                                <a:pt x="545532" y="352727"/>
                                <a:pt x="539985" y="352163"/>
                                <a:pt x="536296" y="352159"/>
                              </a:cubicBezTo>
                              <a:cubicBezTo>
                                <a:pt x="532615" y="351717"/>
                                <a:pt x="528054" y="352059"/>
                                <a:pt x="523266" y="351816"/>
                              </a:cubicBezTo>
                              <a:cubicBezTo>
                                <a:pt x="519997" y="352585"/>
                                <a:pt x="510077" y="350949"/>
                                <a:pt x="508178" y="351816"/>
                              </a:cubicBezTo>
                              <a:cubicBezTo>
                                <a:pt x="501995" y="351018"/>
                                <a:pt x="495520" y="352387"/>
                                <a:pt x="488290" y="352502"/>
                              </a:cubicBezTo>
                              <a:cubicBezTo>
                                <a:pt x="483895" y="366095"/>
                                <a:pt x="480427" y="377821"/>
                                <a:pt x="479717" y="388506"/>
                              </a:cubicBezTo>
                              <a:cubicBezTo>
                                <a:pt x="476767" y="400564"/>
                                <a:pt x="476268" y="409167"/>
                                <a:pt x="474574" y="416967"/>
                              </a:cubicBezTo>
                              <a:cubicBezTo>
                                <a:pt x="473236" y="417836"/>
                                <a:pt x="469253" y="419454"/>
                                <a:pt x="463601" y="421082"/>
                              </a:cubicBezTo>
                              <a:cubicBezTo>
                                <a:pt x="458303" y="423805"/>
                                <a:pt x="451038" y="424138"/>
                                <a:pt x="442341" y="423825"/>
                              </a:cubicBezTo>
                              <a:cubicBezTo>
                                <a:pt x="436424" y="424181"/>
                                <a:pt x="431279" y="422968"/>
                                <a:pt x="425539" y="422110"/>
                              </a:cubicBezTo>
                              <a:cubicBezTo>
                                <a:pt x="419905" y="421118"/>
                                <a:pt x="414891" y="417895"/>
                                <a:pt x="408051" y="414909"/>
                              </a:cubicBezTo>
                              <a:cubicBezTo>
                                <a:pt x="411999" y="392172"/>
                                <a:pt x="416811" y="366475"/>
                                <a:pt x="422110" y="350787"/>
                              </a:cubicBezTo>
                              <a:cubicBezTo>
                                <a:pt x="426058" y="332486"/>
                                <a:pt x="430533" y="313555"/>
                                <a:pt x="434455" y="297638"/>
                              </a:cubicBezTo>
                              <a:cubicBezTo>
                                <a:pt x="436871" y="281056"/>
                                <a:pt x="443951" y="263333"/>
                                <a:pt x="445770" y="249975"/>
                              </a:cubicBezTo>
                              <a:cubicBezTo>
                                <a:pt x="452302" y="235501"/>
                                <a:pt x="457024" y="208517"/>
                                <a:pt x="457086" y="202654"/>
                              </a:cubicBezTo>
                              <a:cubicBezTo>
                                <a:pt x="464083" y="185147"/>
                                <a:pt x="463954" y="171657"/>
                                <a:pt x="469430" y="150191"/>
                              </a:cubicBezTo>
                              <a:cubicBezTo>
                                <a:pt x="471595" y="133398"/>
                                <a:pt x="481188" y="108781"/>
                                <a:pt x="484175" y="87783"/>
                              </a:cubicBezTo>
                              <a:cubicBezTo>
                                <a:pt x="487775" y="86508"/>
                                <a:pt x="493387" y="85496"/>
                                <a:pt x="500291" y="84011"/>
                              </a:cubicBezTo>
                              <a:cubicBezTo>
                                <a:pt x="507270" y="82542"/>
                                <a:pt x="515587" y="81642"/>
                                <a:pt x="522580" y="82296"/>
                              </a:cubicBezTo>
                              <a:close/>
                              <a:moveTo>
                                <a:pt x="1437361" y="80239"/>
                              </a:moveTo>
                              <a:cubicBezTo>
                                <a:pt x="1451934" y="80341"/>
                                <a:pt x="1473413" y="83566"/>
                                <a:pt x="1488453" y="86068"/>
                              </a:cubicBezTo>
                              <a:cubicBezTo>
                                <a:pt x="1506020" y="88264"/>
                                <a:pt x="1521176" y="98556"/>
                                <a:pt x="1532687" y="106299"/>
                              </a:cubicBezTo>
                              <a:cubicBezTo>
                                <a:pt x="1542049" y="113282"/>
                                <a:pt x="1547452" y="124444"/>
                                <a:pt x="1551889" y="134417"/>
                              </a:cubicBezTo>
                              <a:cubicBezTo>
                                <a:pt x="1552959" y="145227"/>
                                <a:pt x="1556738" y="157627"/>
                                <a:pt x="1553261" y="169393"/>
                              </a:cubicBezTo>
                              <a:cubicBezTo>
                                <a:pt x="1550115" y="181537"/>
                                <a:pt x="1548067" y="190988"/>
                                <a:pt x="1539888" y="202654"/>
                              </a:cubicBezTo>
                              <a:cubicBezTo>
                                <a:pt x="1533567" y="212750"/>
                                <a:pt x="1525553" y="222156"/>
                                <a:pt x="1514170" y="226314"/>
                              </a:cubicBezTo>
                              <a:cubicBezTo>
                                <a:pt x="1534257" y="232650"/>
                                <a:pt x="1545909" y="243900"/>
                                <a:pt x="1557719" y="264719"/>
                              </a:cubicBezTo>
                              <a:cubicBezTo>
                                <a:pt x="1571027" y="282730"/>
                                <a:pt x="1573026" y="301420"/>
                                <a:pt x="1576578" y="324384"/>
                              </a:cubicBezTo>
                              <a:cubicBezTo>
                                <a:pt x="1575694" y="341950"/>
                                <a:pt x="1573007" y="354018"/>
                                <a:pt x="1566291" y="370675"/>
                              </a:cubicBezTo>
                              <a:cubicBezTo>
                                <a:pt x="1557518" y="385078"/>
                                <a:pt x="1546046" y="398033"/>
                                <a:pt x="1530630" y="408737"/>
                              </a:cubicBezTo>
                              <a:cubicBezTo>
                                <a:pt x="1520746" y="415106"/>
                                <a:pt x="1509519" y="420466"/>
                                <a:pt x="1494625" y="422453"/>
                              </a:cubicBezTo>
                              <a:cubicBezTo>
                                <a:pt x="1482074" y="424325"/>
                                <a:pt x="1462153" y="424504"/>
                                <a:pt x="1448334" y="426568"/>
                              </a:cubicBezTo>
                              <a:cubicBezTo>
                                <a:pt x="1426196" y="428972"/>
                                <a:pt x="1403687" y="427721"/>
                                <a:pt x="1383868" y="419024"/>
                              </a:cubicBezTo>
                              <a:cubicBezTo>
                                <a:pt x="1375565" y="359500"/>
                                <a:pt x="1381429" y="313220"/>
                                <a:pt x="1381811" y="255804"/>
                              </a:cubicBezTo>
                              <a:cubicBezTo>
                                <a:pt x="1382384" y="205628"/>
                                <a:pt x="1381354" y="143654"/>
                                <a:pt x="1381811" y="87097"/>
                              </a:cubicBezTo>
                              <a:cubicBezTo>
                                <a:pt x="1388169" y="84604"/>
                                <a:pt x="1395643" y="83951"/>
                                <a:pt x="1406157" y="81953"/>
                              </a:cubicBezTo>
                              <a:cubicBezTo>
                                <a:pt x="1416497" y="80490"/>
                                <a:pt x="1426309" y="80382"/>
                                <a:pt x="1437361" y="80239"/>
                              </a:cubicBezTo>
                              <a:close/>
                              <a:moveTo>
                                <a:pt x="2408149" y="79210"/>
                              </a:moveTo>
                              <a:cubicBezTo>
                                <a:pt x="2420800" y="80295"/>
                                <a:pt x="2435698" y="77873"/>
                                <a:pt x="2448611" y="82296"/>
                              </a:cubicBezTo>
                              <a:cubicBezTo>
                                <a:pt x="2471249" y="85751"/>
                                <a:pt x="2489198" y="96978"/>
                                <a:pt x="2503818" y="107671"/>
                              </a:cubicBezTo>
                              <a:cubicBezTo>
                                <a:pt x="2519279" y="119308"/>
                                <a:pt x="2530506" y="136713"/>
                                <a:pt x="2537765" y="152248"/>
                              </a:cubicBezTo>
                              <a:cubicBezTo>
                                <a:pt x="2548391" y="170603"/>
                                <a:pt x="2550841" y="185261"/>
                                <a:pt x="2554910" y="201968"/>
                              </a:cubicBezTo>
                              <a:cubicBezTo>
                                <a:pt x="2557079" y="220022"/>
                                <a:pt x="2559385" y="233345"/>
                                <a:pt x="2560396" y="242774"/>
                              </a:cubicBezTo>
                              <a:cubicBezTo>
                                <a:pt x="2561010" y="259827"/>
                                <a:pt x="2559947" y="274115"/>
                                <a:pt x="2559368" y="289408"/>
                              </a:cubicBezTo>
                              <a:cubicBezTo>
                                <a:pt x="2559132" y="306494"/>
                                <a:pt x="2556870" y="322195"/>
                                <a:pt x="2547023" y="338786"/>
                              </a:cubicBezTo>
                              <a:cubicBezTo>
                                <a:pt x="2540324" y="355448"/>
                                <a:pt x="2529178" y="370434"/>
                                <a:pt x="2517534" y="383020"/>
                              </a:cubicBezTo>
                              <a:cubicBezTo>
                                <a:pt x="2505876" y="395177"/>
                                <a:pt x="2490013" y="408348"/>
                                <a:pt x="2464384" y="413538"/>
                              </a:cubicBezTo>
                              <a:cubicBezTo>
                                <a:pt x="2443004" y="420028"/>
                                <a:pt x="2424151" y="421878"/>
                                <a:pt x="2406091" y="422453"/>
                              </a:cubicBezTo>
                              <a:cubicBezTo>
                                <a:pt x="2390929" y="423441"/>
                                <a:pt x="2376715" y="422218"/>
                                <a:pt x="2362886" y="416967"/>
                              </a:cubicBezTo>
                              <a:cubicBezTo>
                                <a:pt x="2363917" y="382103"/>
                                <a:pt x="2360622" y="350745"/>
                                <a:pt x="2362543" y="323012"/>
                              </a:cubicBezTo>
                              <a:cubicBezTo>
                                <a:pt x="2362882" y="294837"/>
                                <a:pt x="2360893" y="268763"/>
                                <a:pt x="2361857" y="243802"/>
                              </a:cubicBezTo>
                              <a:cubicBezTo>
                                <a:pt x="2360281" y="214748"/>
                                <a:pt x="2357970" y="195853"/>
                                <a:pt x="2361857" y="167336"/>
                              </a:cubicBezTo>
                              <a:cubicBezTo>
                                <a:pt x="2363590" y="141960"/>
                                <a:pt x="2362256" y="111782"/>
                                <a:pt x="2362886" y="80925"/>
                              </a:cubicBezTo>
                              <a:cubicBezTo>
                                <a:pt x="2377644" y="79593"/>
                                <a:pt x="2395239" y="79608"/>
                                <a:pt x="2408149" y="79210"/>
                              </a:cubicBezTo>
                              <a:close/>
                              <a:moveTo>
                                <a:pt x="722224" y="79210"/>
                              </a:moveTo>
                              <a:cubicBezTo>
                                <a:pt x="737321" y="77383"/>
                                <a:pt x="750370" y="78642"/>
                                <a:pt x="762686" y="82296"/>
                              </a:cubicBezTo>
                              <a:cubicBezTo>
                                <a:pt x="783994" y="84826"/>
                                <a:pt x="804681" y="97514"/>
                                <a:pt x="817893" y="107671"/>
                              </a:cubicBezTo>
                              <a:cubicBezTo>
                                <a:pt x="833268" y="117773"/>
                                <a:pt x="846821" y="134700"/>
                                <a:pt x="851840" y="152248"/>
                              </a:cubicBezTo>
                              <a:cubicBezTo>
                                <a:pt x="856804" y="168421"/>
                                <a:pt x="864528" y="186461"/>
                                <a:pt x="868985" y="201968"/>
                              </a:cubicBezTo>
                              <a:cubicBezTo>
                                <a:pt x="872596" y="218284"/>
                                <a:pt x="875440" y="231262"/>
                                <a:pt x="874472" y="242774"/>
                              </a:cubicBezTo>
                              <a:cubicBezTo>
                                <a:pt x="874094" y="255864"/>
                                <a:pt x="876084" y="271637"/>
                                <a:pt x="873443" y="289408"/>
                              </a:cubicBezTo>
                              <a:cubicBezTo>
                                <a:pt x="871679" y="304170"/>
                                <a:pt x="869249" y="322756"/>
                                <a:pt x="861098" y="338786"/>
                              </a:cubicBezTo>
                              <a:cubicBezTo>
                                <a:pt x="853927" y="351729"/>
                                <a:pt x="845131" y="369583"/>
                                <a:pt x="831609" y="383020"/>
                              </a:cubicBezTo>
                              <a:cubicBezTo>
                                <a:pt x="818841" y="399302"/>
                                <a:pt x="801847" y="408128"/>
                                <a:pt x="778459" y="413538"/>
                              </a:cubicBezTo>
                              <a:cubicBezTo>
                                <a:pt x="756010" y="417469"/>
                                <a:pt x="739141" y="422841"/>
                                <a:pt x="720166" y="422453"/>
                              </a:cubicBezTo>
                              <a:cubicBezTo>
                                <a:pt x="702530" y="421962"/>
                                <a:pt x="689553" y="419957"/>
                                <a:pt x="676961" y="416967"/>
                              </a:cubicBezTo>
                              <a:cubicBezTo>
                                <a:pt x="676059" y="381195"/>
                                <a:pt x="680262" y="348069"/>
                                <a:pt x="676618" y="323012"/>
                              </a:cubicBezTo>
                              <a:cubicBezTo>
                                <a:pt x="674512" y="297782"/>
                                <a:pt x="675630" y="269644"/>
                                <a:pt x="675932" y="243802"/>
                              </a:cubicBezTo>
                              <a:cubicBezTo>
                                <a:pt x="675021" y="221627"/>
                                <a:pt x="678657" y="196955"/>
                                <a:pt x="675932" y="167336"/>
                              </a:cubicBezTo>
                              <a:cubicBezTo>
                                <a:pt x="676976" y="142237"/>
                                <a:pt x="678143" y="114196"/>
                                <a:pt x="676961" y="80925"/>
                              </a:cubicBezTo>
                              <a:cubicBezTo>
                                <a:pt x="695121" y="79888"/>
                                <a:pt x="709537" y="81174"/>
                                <a:pt x="722224" y="79210"/>
                              </a:cubicBezTo>
                              <a:close/>
                              <a:moveTo>
                                <a:pt x="1707109" y="78867"/>
                              </a:moveTo>
                              <a:cubicBezTo>
                                <a:pt x="1726755" y="81823"/>
                                <a:pt x="1744237" y="86057"/>
                                <a:pt x="1757172" y="96012"/>
                              </a:cubicBezTo>
                              <a:cubicBezTo>
                                <a:pt x="1769853" y="109535"/>
                                <a:pt x="1783107" y="121429"/>
                                <a:pt x="1792834" y="139218"/>
                              </a:cubicBezTo>
                              <a:cubicBezTo>
                                <a:pt x="1801364" y="154372"/>
                                <a:pt x="1808048" y="174962"/>
                                <a:pt x="1814436" y="195453"/>
                              </a:cubicBezTo>
                              <a:cubicBezTo>
                                <a:pt x="1815735" y="215630"/>
                                <a:pt x="1822106" y="234487"/>
                                <a:pt x="1821637" y="252375"/>
                              </a:cubicBezTo>
                              <a:cubicBezTo>
                                <a:pt x="1823605" y="268891"/>
                                <a:pt x="1817281" y="289117"/>
                                <a:pt x="1816494" y="307582"/>
                              </a:cubicBezTo>
                              <a:cubicBezTo>
                                <a:pt x="1813676" y="322461"/>
                                <a:pt x="1807637" y="340757"/>
                                <a:pt x="1801749" y="355588"/>
                              </a:cubicBezTo>
                              <a:cubicBezTo>
                                <a:pt x="1795996" y="367969"/>
                                <a:pt x="1787478" y="382129"/>
                                <a:pt x="1779461" y="392964"/>
                              </a:cubicBezTo>
                              <a:cubicBezTo>
                                <a:pt x="1770775" y="403200"/>
                                <a:pt x="1760998" y="409578"/>
                                <a:pt x="1751000" y="417653"/>
                              </a:cubicBezTo>
                              <a:cubicBezTo>
                                <a:pt x="1743702" y="421430"/>
                                <a:pt x="1737036" y="424031"/>
                                <a:pt x="1730426" y="426911"/>
                              </a:cubicBezTo>
                              <a:cubicBezTo>
                                <a:pt x="1723134" y="430921"/>
                                <a:pt x="1715199" y="430975"/>
                                <a:pt x="1706423" y="430683"/>
                              </a:cubicBezTo>
                              <a:cubicBezTo>
                                <a:pt x="1690156" y="432200"/>
                                <a:pt x="1674795" y="427589"/>
                                <a:pt x="1653616" y="416967"/>
                              </a:cubicBezTo>
                              <a:cubicBezTo>
                                <a:pt x="1645148" y="414265"/>
                                <a:pt x="1637194" y="405113"/>
                                <a:pt x="1630642" y="396050"/>
                              </a:cubicBezTo>
                              <a:cubicBezTo>
                                <a:pt x="1622484" y="384023"/>
                                <a:pt x="1615953" y="373082"/>
                                <a:pt x="1610754" y="359360"/>
                              </a:cubicBezTo>
                              <a:cubicBezTo>
                                <a:pt x="1604620" y="346296"/>
                                <a:pt x="1599734" y="329220"/>
                                <a:pt x="1596695" y="312039"/>
                              </a:cubicBezTo>
                              <a:cubicBezTo>
                                <a:pt x="1590382" y="293373"/>
                                <a:pt x="1594335" y="278093"/>
                                <a:pt x="1591209" y="258547"/>
                              </a:cubicBezTo>
                              <a:cubicBezTo>
                                <a:pt x="1591682" y="243303"/>
                                <a:pt x="1593362" y="221636"/>
                                <a:pt x="1597038" y="202654"/>
                              </a:cubicBezTo>
                              <a:cubicBezTo>
                                <a:pt x="1600960" y="185324"/>
                                <a:pt x="1609434" y="159421"/>
                                <a:pt x="1616240" y="144018"/>
                              </a:cubicBezTo>
                              <a:cubicBezTo>
                                <a:pt x="1623914" y="127911"/>
                                <a:pt x="1637544" y="114111"/>
                                <a:pt x="1651902" y="97727"/>
                              </a:cubicBezTo>
                              <a:cubicBezTo>
                                <a:pt x="1667606" y="84630"/>
                                <a:pt x="1684142" y="79675"/>
                                <a:pt x="1707109" y="78867"/>
                              </a:cubicBezTo>
                              <a:close/>
                              <a:moveTo>
                                <a:pt x="37034" y="0"/>
                              </a:moveTo>
                              <a:cubicBezTo>
                                <a:pt x="45883" y="358"/>
                                <a:pt x="51562" y="1468"/>
                                <a:pt x="60008" y="2401"/>
                              </a:cubicBezTo>
                              <a:cubicBezTo>
                                <a:pt x="68153" y="4860"/>
                                <a:pt x="73448" y="5546"/>
                                <a:pt x="80239" y="9602"/>
                              </a:cubicBezTo>
                              <a:cubicBezTo>
                                <a:pt x="80767" y="13304"/>
                                <a:pt x="79522" y="23745"/>
                                <a:pt x="79210" y="36691"/>
                              </a:cubicBezTo>
                              <a:cubicBezTo>
                                <a:pt x="79713" y="49789"/>
                                <a:pt x="78270" y="64274"/>
                                <a:pt x="78867" y="85040"/>
                              </a:cubicBezTo>
                              <a:cubicBezTo>
                                <a:pt x="80205" y="103117"/>
                                <a:pt x="76007" y="122555"/>
                                <a:pt x="79210" y="146762"/>
                              </a:cubicBezTo>
                              <a:cubicBezTo>
                                <a:pt x="78477" y="165863"/>
                                <a:pt x="81396" y="193993"/>
                                <a:pt x="79553" y="213970"/>
                              </a:cubicBezTo>
                              <a:cubicBezTo>
                                <a:pt x="78676" y="239650"/>
                                <a:pt x="78607" y="260230"/>
                                <a:pt x="79896" y="278778"/>
                              </a:cubicBezTo>
                              <a:cubicBezTo>
                                <a:pt x="82972" y="299167"/>
                                <a:pt x="78875" y="319625"/>
                                <a:pt x="80239" y="333985"/>
                              </a:cubicBezTo>
                              <a:cubicBezTo>
                                <a:pt x="99236" y="333550"/>
                                <a:pt x="112243" y="332773"/>
                                <a:pt x="126873" y="333642"/>
                              </a:cubicBezTo>
                              <a:cubicBezTo>
                                <a:pt x="137368" y="334858"/>
                                <a:pt x="151450" y="334449"/>
                                <a:pt x="167336" y="333985"/>
                              </a:cubicBezTo>
                              <a:cubicBezTo>
                                <a:pt x="169817" y="337732"/>
                                <a:pt x="172305" y="342675"/>
                                <a:pt x="173508" y="349758"/>
                              </a:cubicBezTo>
                              <a:cubicBezTo>
                                <a:pt x="174504" y="357338"/>
                                <a:pt x="176144" y="366382"/>
                                <a:pt x="175565" y="373761"/>
                              </a:cubicBezTo>
                              <a:cubicBezTo>
                                <a:pt x="175335" y="381562"/>
                                <a:pt x="175360" y="391424"/>
                                <a:pt x="174194" y="398793"/>
                              </a:cubicBezTo>
                              <a:cubicBezTo>
                                <a:pt x="173399" y="406649"/>
                                <a:pt x="171661" y="412797"/>
                                <a:pt x="169393" y="416967"/>
                              </a:cubicBezTo>
                              <a:cubicBezTo>
                                <a:pt x="148182" y="417919"/>
                                <a:pt x="119836" y="419681"/>
                                <a:pt x="91555" y="418681"/>
                              </a:cubicBezTo>
                              <a:cubicBezTo>
                                <a:pt x="48622" y="424480"/>
                                <a:pt x="34664" y="424116"/>
                                <a:pt x="2058" y="418338"/>
                              </a:cubicBezTo>
                              <a:cubicBezTo>
                                <a:pt x="1284" y="406416"/>
                                <a:pt x="2717" y="392256"/>
                                <a:pt x="2743" y="366903"/>
                              </a:cubicBezTo>
                              <a:cubicBezTo>
                                <a:pt x="-1396" y="344607"/>
                                <a:pt x="6255" y="322716"/>
                                <a:pt x="2401" y="294209"/>
                              </a:cubicBezTo>
                              <a:cubicBezTo>
                                <a:pt x="-578" y="265589"/>
                                <a:pt x="2207" y="239429"/>
                                <a:pt x="1715" y="210884"/>
                              </a:cubicBezTo>
                              <a:cubicBezTo>
                                <a:pt x="4746" y="181402"/>
                                <a:pt x="-2886" y="152490"/>
                                <a:pt x="1029" y="128245"/>
                              </a:cubicBezTo>
                              <a:cubicBezTo>
                                <a:pt x="1263" y="99731"/>
                                <a:pt x="821" y="79607"/>
                                <a:pt x="343" y="57265"/>
                              </a:cubicBezTo>
                              <a:cubicBezTo>
                                <a:pt x="909" y="35870"/>
                                <a:pt x="-1039" y="20997"/>
                                <a:pt x="0" y="8916"/>
                              </a:cubicBezTo>
                              <a:cubicBezTo>
                                <a:pt x="4273" y="5335"/>
                                <a:pt x="10001" y="3257"/>
                                <a:pt x="17145" y="2058"/>
                              </a:cubicBezTo>
                              <a:cubicBezTo>
                                <a:pt x="22916" y="777"/>
                                <a:pt x="29921" y="304"/>
                                <a:pt x="37034" y="0"/>
                              </a:cubicBezTo>
                              <a:close/>
                            </a:path>
                            <a:path w="2560895" h="430683" stroke="0" extrusionOk="0">
                              <a:moveTo>
                                <a:pt x="1443533" y="261976"/>
                              </a:moveTo>
                              <a:cubicBezTo>
                                <a:pt x="1445237" y="269139"/>
                                <a:pt x="1442806" y="275473"/>
                                <a:pt x="1443533" y="282550"/>
                              </a:cubicBezTo>
                              <a:cubicBezTo>
                                <a:pt x="1442368" y="287695"/>
                                <a:pt x="1445009" y="305709"/>
                                <a:pt x="1443533" y="308953"/>
                              </a:cubicBezTo>
                              <a:cubicBezTo>
                                <a:pt x="1442309" y="319522"/>
                                <a:pt x="1443329" y="329459"/>
                                <a:pt x="1443876" y="337071"/>
                              </a:cubicBezTo>
                              <a:cubicBezTo>
                                <a:pt x="1443214" y="345957"/>
                                <a:pt x="1445004" y="355620"/>
                                <a:pt x="1444219" y="363474"/>
                              </a:cubicBezTo>
                              <a:cubicBezTo>
                                <a:pt x="1451837" y="364076"/>
                                <a:pt x="1457648" y="363238"/>
                                <a:pt x="1464793" y="362446"/>
                              </a:cubicBezTo>
                              <a:cubicBezTo>
                                <a:pt x="1471713" y="361242"/>
                                <a:pt x="1478795" y="359292"/>
                                <a:pt x="1485367" y="355931"/>
                              </a:cubicBezTo>
                              <a:cubicBezTo>
                                <a:pt x="1491714" y="352219"/>
                                <a:pt x="1496272" y="349206"/>
                                <a:pt x="1501140" y="342215"/>
                              </a:cubicBezTo>
                              <a:cubicBezTo>
                                <a:pt x="1505945" y="336657"/>
                                <a:pt x="1508026" y="329127"/>
                                <a:pt x="1507313" y="320269"/>
                              </a:cubicBezTo>
                              <a:cubicBezTo>
                                <a:pt x="1506672" y="303706"/>
                                <a:pt x="1503882" y="291007"/>
                                <a:pt x="1493254" y="278778"/>
                              </a:cubicBezTo>
                              <a:cubicBezTo>
                                <a:pt x="1485125" y="269429"/>
                                <a:pt x="1467625" y="265263"/>
                                <a:pt x="1443533" y="261976"/>
                              </a:cubicBezTo>
                              <a:close/>
                              <a:moveTo>
                                <a:pt x="1949272" y="182423"/>
                              </a:moveTo>
                              <a:cubicBezTo>
                                <a:pt x="1947496" y="196257"/>
                                <a:pt x="1944363" y="205431"/>
                                <a:pt x="1942414" y="213970"/>
                              </a:cubicBezTo>
                              <a:cubicBezTo>
                                <a:pt x="1940989" y="222304"/>
                                <a:pt x="1939076" y="229499"/>
                                <a:pt x="1936928" y="239002"/>
                              </a:cubicBezTo>
                              <a:cubicBezTo>
                                <a:pt x="1934540" y="247095"/>
                                <a:pt x="1932433" y="254725"/>
                                <a:pt x="1932127" y="264376"/>
                              </a:cubicBezTo>
                              <a:cubicBezTo>
                                <a:pt x="1929636" y="273213"/>
                                <a:pt x="1928549" y="283151"/>
                                <a:pt x="1926641" y="296266"/>
                              </a:cubicBezTo>
                              <a:cubicBezTo>
                                <a:pt x="1931168" y="294985"/>
                                <a:pt x="1941376" y="294433"/>
                                <a:pt x="1949272" y="296266"/>
                              </a:cubicBezTo>
                              <a:cubicBezTo>
                                <a:pt x="1954757" y="297086"/>
                                <a:pt x="1960814" y="296320"/>
                                <a:pt x="1965389" y="295923"/>
                              </a:cubicBezTo>
                              <a:cubicBezTo>
                                <a:pt x="1969221" y="296252"/>
                                <a:pt x="1970465" y="295355"/>
                                <a:pt x="1973275" y="295580"/>
                              </a:cubicBezTo>
                              <a:cubicBezTo>
                                <a:pt x="1969580" y="278347"/>
                                <a:pt x="1964653" y="259021"/>
                                <a:pt x="1962988" y="241745"/>
                              </a:cubicBezTo>
                              <a:cubicBezTo>
                                <a:pt x="1958984" y="224818"/>
                                <a:pt x="1951812" y="206139"/>
                                <a:pt x="1949272" y="182423"/>
                              </a:cubicBezTo>
                              <a:close/>
                              <a:moveTo>
                                <a:pt x="520523" y="182423"/>
                              </a:moveTo>
                              <a:cubicBezTo>
                                <a:pt x="517949" y="193798"/>
                                <a:pt x="514549" y="205230"/>
                                <a:pt x="513665" y="213970"/>
                              </a:cubicBezTo>
                              <a:cubicBezTo>
                                <a:pt x="512276" y="223036"/>
                                <a:pt x="509653" y="232069"/>
                                <a:pt x="508178" y="239002"/>
                              </a:cubicBezTo>
                              <a:cubicBezTo>
                                <a:pt x="506240" y="247222"/>
                                <a:pt x="504449" y="255063"/>
                                <a:pt x="503378" y="264376"/>
                              </a:cubicBezTo>
                              <a:cubicBezTo>
                                <a:pt x="502278" y="273377"/>
                                <a:pt x="500131" y="282962"/>
                                <a:pt x="497891" y="296266"/>
                              </a:cubicBezTo>
                              <a:cubicBezTo>
                                <a:pt x="508144" y="296741"/>
                                <a:pt x="515504" y="297408"/>
                                <a:pt x="520523" y="296266"/>
                              </a:cubicBezTo>
                              <a:cubicBezTo>
                                <a:pt x="526313" y="296743"/>
                                <a:pt x="531643" y="295539"/>
                                <a:pt x="536639" y="295923"/>
                              </a:cubicBezTo>
                              <a:cubicBezTo>
                                <a:pt x="539974" y="295649"/>
                                <a:pt x="541202" y="295374"/>
                                <a:pt x="544526" y="295580"/>
                              </a:cubicBezTo>
                              <a:cubicBezTo>
                                <a:pt x="538840" y="275707"/>
                                <a:pt x="540588" y="256692"/>
                                <a:pt x="534239" y="241745"/>
                              </a:cubicBezTo>
                              <a:cubicBezTo>
                                <a:pt x="529698" y="224839"/>
                                <a:pt x="526567" y="207576"/>
                                <a:pt x="520523" y="182423"/>
                              </a:cubicBezTo>
                              <a:close/>
                              <a:moveTo>
                                <a:pt x="1707795" y="157734"/>
                              </a:moveTo>
                              <a:cubicBezTo>
                                <a:pt x="1703114" y="157483"/>
                                <a:pt x="1695836" y="160860"/>
                                <a:pt x="1689964" y="166307"/>
                              </a:cubicBezTo>
                              <a:cubicBezTo>
                                <a:pt x="1685383" y="172413"/>
                                <a:pt x="1678692" y="179075"/>
                                <a:pt x="1674533" y="189281"/>
                              </a:cubicBezTo>
                              <a:cubicBezTo>
                                <a:pt x="1670604" y="198895"/>
                                <a:pt x="1666961" y="210062"/>
                                <a:pt x="1664246" y="222200"/>
                              </a:cubicBezTo>
                              <a:cubicBezTo>
                                <a:pt x="1662650" y="235423"/>
                                <a:pt x="1660850" y="247808"/>
                                <a:pt x="1660474" y="259233"/>
                              </a:cubicBezTo>
                              <a:cubicBezTo>
                                <a:pt x="1660783" y="268226"/>
                                <a:pt x="1661169" y="276884"/>
                                <a:pt x="1663218" y="287008"/>
                              </a:cubicBezTo>
                              <a:cubicBezTo>
                                <a:pt x="1664095" y="297782"/>
                                <a:pt x="1669050" y="306379"/>
                                <a:pt x="1671447" y="314783"/>
                              </a:cubicBezTo>
                              <a:cubicBezTo>
                                <a:pt x="1676227" y="322271"/>
                                <a:pt x="1679254" y="330600"/>
                                <a:pt x="1685163" y="338443"/>
                              </a:cubicBezTo>
                              <a:cubicBezTo>
                                <a:pt x="1690150" y="345762"/>
                                <a:pt x="1697577" y="351704"/>
                                <a:pt x="1705737" y="353873"/>
                              </a:cubicBezTo>
                              <a:cubicBezTo>
                                <a:pt x="1711741" y="356161"/>
                                <a:pt x="1718748" y="354638"/>
                                <a:pt x="1723568" y="350101"/>
                              </a:cubicBezTo>
                              <a:cubicBezTo>
                                <a:pt x="1729298" y="345144"/>
                                <a:pt x="1735357" y="337652"/>
                                <a:pt x="1738313" y="327813"/>
                              </a:cubicBezTo>
                              <a:cubicBezTo>
                                <a:pt x="1740988" y="318822"/>
                                <a:pt x="1746181" y="306390"/>
                                <a:pt x="1748943" y="294209"/>
                              </a:cubicBezTo>
                              <a:cubicBezTo>
                                <a:pt x="1751720" y="281058"/>
                                <a:pt x="1753540" y="268082"/>
                                <a:pt x="1753743" y="256490"/>
                              </a:cubicBezTo>
                              <a:cubicBezTo>
                                <a:pt x="1752234" y="247921"/>
                                <a:pt x="1753472" y="236566"/>
                                <a:pt x="1750657" y="226314"/>
                              </a:cubicBezTo>
                              <a:cubicBezTo>
                                <a:pt x="1749090" y="214499"/>
                                <a:pt x="1746654" y="204060"/>
                                <a:pt x="1741742" y="194082"/>
                              </a:cubicBezTo>
                              <a:cubicBezTo>
                                <a:pt x="1737988" y="183507"/>
                                <a:pt x="1733392" y="174186"/>
                                <a:pt x="1727340" y="168364"/>
                              </a:cubicBezTo>
                              <a:cubicBezTo>
                                <a:pt x="1721604" y="161384"/>
                                <a:pt x="1714632" y="157222"/>
                                <a:pt x="1707795" y="157734"/>
                              </a:cubicBezTo>
                              <a:close/>
                              <a:moveTo>
                                <a:pt x="2426665" y="150876"/>
                              </a:moveTo>
                              <a:cubicBezTo>
                                <a:pt x="2427226" y="154160"/>
                                <a:pt x="2426590" y="161180"/>
                                <a:pt x="2427694" y="171450"/>
                              </a:cubicBezTo>
                              <a:cubicBezTo>
                                <a:pt x="2426271" y="182545"/>
                                <a:pt x="2428002" y="192588"/>
                                <a:pt x="2428037" y="208484"/>
                              </a:cubicBezTo>
                              <a:cubicBezTo>
                                <a:pt x="2425899" y="222723"/>
                                <a:pt x="2431115" y="244363"/>
                                <a:pt x="2428037" y="253404"/>
                              </a:cubicBezTo>
                              <a:cubicBezTo>
                                <a:pt x="2427086" y="270886"/>
                                <a:pt x="2424700" y="286777"/>
                                <a:pt x="2428037" y="296609"/>
                              </a:cubicBezTo>
                              <a:cubicBezTo>
                                <a:pt x="2425577" y="300842"/>
                                <a:pt x="2427777" y="321968"/>
                                <a:pt x="2428037" y="328842"/>
                              </a:cubicBezTo>
                              <a:cubicBezTo>
                                <a:pt x="2427986" y="337241"/>
                                <a:pt x="2428267" y="341520"/>
                                <a:pt x="2428723" y="341529"/>
                              </a:cubicBezTo>
                              <a:cubicBezTo>
                                <a:pt x="2442163" y="341885"/>
                                <a:pt x="2454701" y="337388"/>
                                <a:pt x="2464384" y="329184"/>
                              </a:cubicBezTo>
                              <a:cubicBezTo>
                                <a:pt x="2473259" y="322391"/>
                                <a:pt x="2480870" y="315025"/>
                                <a:pt x="2485644" y="305181"/>
                              </a:cubicBezTo>
                              <a:cubicBezTo>
                                <a:pt x="2489867" y="295897"/>
                                <a:pt x="2494043" y="284542"/>
                                <a:pt x="2495931" y="275349"/>
                              </a:cubicBezTo>
                              <a:cubicBezTo>
                                <a:pt x="2498448" y="263288"/>
                                <a:pt x="2499131" y="253720"/>
                                <a:pt x="2497989" y="244831"/>
                              </a:cubicBezTo>
                              <a:cubicBezTo>
                                <a:pt x="2499310" y="236149"/>
                                <a:pt x="2497757" y="227777"/>
                                <a:pt x="2495588" y="218428"/>
                              </a:cubicBezTo>
                              <a:cubicBezTo>
                                <a:pt x="2494282" y="210258"/>
                                <a:pt x="2491959" y="197907"/>
                                <a:pt x="2485644" y="189967"/>
                              </a:cubicBezTo>
                              <a:cubicBezTo>
                                <a:pt x="2482653" y="180948"/>
                                <a:pt x="2473368" y="172027"/>
                                <a:pt x="2464042" y="165278"/>
                              </a:cubicBezTo>
                              <a:cubicBezTo>
                                <a:pt x="2454019" y="158034"/>
                                <a:pt x="2442351" y="153334"/>
                                <a:pt x="2426665" y="150876"/>
                              </a:cubicBezTo>
                              <a:close/>
                              <a:moveTo>
                                <a:pt x="740741" y="150876"/>
                              </a:moveTo>
                              <a:cubicBezTo>
                                <a:pt x="740887" y="154835"/>
                                <a:pt x="742168" y="160715"/>
                                <a:pt x="741769" y="171450"/>
                              </a:cubicBezTo>
                              <a:cubicBezTo>
                                <a:pt x="742250" y="181361"/>
                                <a:pt x="742523" y="194491"/>
                                <a:pt x="742112" y="208484"/>
                              </a:cubicBezTo>
                              <a:cubicBezTo>
                                <a:pt x="741475" y="223074"/>
                                <a:pt x="741086" y="246370"/>
                                <a:pt x="742112" y="253404"/>
                              </a:cubicBezTo>
                              <a:cubicBezTo>
                                <a:pt x="744980" y="269363"/>
                                <a:pt x="743880" y="289937"/>
                                <a:pt x="742112" y="296609"/>
                              </a:cubicBezTo>
                              <a:cubicBezTo>
                                <a:pt x="739305" y="301844"/>
                                <a:pt x="739639" y="324186"/>
                                <a:pt x="742112" y="328842"/>
                              </a:cubicBezTo>
                              <a:cubicBezTo>
                                <a:pt x="742111" y="337246"/>
                                <a:pt x="742369" y="341509"/>
                                <a:pt x="742798" y="341529"/>
                              </a:cubicBezTo>
                              <a:cubicBezTo>
                                <a:pt x="758076" y="341459"/>
                                <a:pt x="771223" y="336000"/>
                                <a:pt x="778459" y="329184"/>
                              </a:cubicBezTo>
                              <a:cubicBezTo>
                                <a:pt x="788495" y="321411"/>
                                <a:pt x="795486" y="312463"/>
                                <a:pt x="799719" y="305181"/>
                              </a:cubicBezTo>
                              <a:cubicBezTo>
                                <a:pt x="805284" y="296279"/>
                                <a:pt x="809130" y="285269"/>
                                <a:pt x="810006" y="275349"/>
                              </a:cubicBezTo>
                              <a:cubicBezTo>
                                <a:pt x="812997" y="265014"/>
                                <a:pt x="812822" y="252646"/>
                                <a:pt x="812064" y="244831"/>
                              </a:cubicBezTo>
                              <a:cubicBezTo>
                                <a:pt x="811527" y="235873"/>
                                <a:pt x="811358" y="228966"/>
                                <a:pt x="809663" y="218428"/>
                              </a:cubicBezTo>
                              <a:cubicBezTo>
                                <a:pt x="807411" y="208442"/>
                                <a:pt x="804693" y="197592"/>
                                <a:pt x="799719" y="189967"/>
                              </a:cubicBezTo>
                              <a:cubicBezTo>
                                <a:pt x="793053" y="179403"/>
                                <a:pt x="786192" y="174119"/>
                                <a:pt x="778116" y="165278"/>
                              </a:cubicBezTo>
                              <a:cubicBezTo>
                                <a:pt x="769452" y="158387"/>
                                <a:pt x="757086" y="153047"/>
                                <a:pt x="740741" y="150876"/>
                              </a:cubicBezTo>
                              <a:close/>
                              <a:moveTo>
                                <a:pt x="2180463" y="147705"/>
                              </a:moveTo>
                              <a:cubicBezTo>
                                <a:pt x="2177185" y="147697"/>
                                <a:pt x="2172960" y="147931"/>
                                <a:pt x="2168804" y="148819"/>
                              </a:cubicBezTo>
                              <a:cubicBezTo>
                                <a:pt x="2168203" y="155655"/>
                                <a:pt x="2168988" y="162952"/>
                                <a:pt x="2168119" y="173508"/>
                              </a:cubicBezTo>
                              <a:cubicBezTo>
                                <a:pt x="2167817" y="183424"/>
                                <a:pt x="2167118" y="192427"/>
                                <a:pt x="2168462" y="205397"/>
                              </a:cubicBezTo>
                              <a:cubicBezTo>
                                <a:pt x="2168488" y="218089"/>
                                <a:pt x="2169429" y="227996"/>
                                <a:pt x="2169147" y="238316"/>
                              </a:cubicBezTo>
                              <a:cubicBezTo>
                                <a:pt x="2169708" y="247612"/>
                                <a:pt x="2170231" y="256983"/>
                                <a:pt x="2169490" y="266091"/>
                              </a:cubicBezTo>
                              <a:cubicBezTo>
                                <a:pt x="2191703" y="264287"/>
                                <a:pt x="2201572" y="257895"/>
                                <a:pt x="2210638" y="245174"/>
                              </a:cubicBezTo>
                              <a:cubicBezTo>
                                <a:pt x="2217695" y="233973"/>
                                <a:pt x="2222784" y="219071"/>
                                <a:pt x="2220240" y="200940"/>
                              </a:cubicBezTo>
                              <a:cubicBezTo>
                                <a:pt x="2220826" y="193800"/>
                                <a:pt x="2219045" y="187033"/>
                                <a:pt x="2216810" y="180023"/>
                              </a:cubicBezTo>
                              <a:cubicBezTo>
                                <a:pt x="2214011" y="174190"/>
                                <a:pt x="2211652" y="167323"/>
                                <a:pt x="2206866" y="161506"/>
                              </a:cubicBezTo>
                              <a:cubicBezTo>
                                <a:pt x="2201438" y="156391"/>
                                <a:pt x="2197168" y="152568"/>
                                <a:pt x="2190750" y="149848"/>
                              </a:cubicBezTo>
                              <a:cubicBezTo>
                                <a:pt x="2187059" y="148676"/>
                                <a:pt x="2184041" y="148208"/>
                                <a:pt x="2180463" y="147705"/>
                              </a:cubicBezTo>
                              <a:close/>
                              <a:moveTo>
                                <a:pt x="1199388" y="147705"/>
                              </a:moveTo>
                              <a:cubicBezTo>
                                <a:pt x="1195643" y="147512"/>
                                <a:pt x="1191396" y="148159"/>
                                <a:pt x="1187730" y="148819"/>
                              </a:cubicBezTo>
                              <a:cubicBezTo>
                                <a:pt x="1187724" y="153694"/>
                                <a:pt x="1185941" y="162800"/>
                                <a:pt x="1187044" y="173508"/>
                              </a:cubicBezTo>
                              <a:cubicBezTo>
                                <a:pt x="1187395" y="185096"/>
                                <a:pt x="1187878" y="196177"/>
                                <a:pt x="1187387" y="205397"/>
                              </a:cubicBezTo>
                              <a:cubicBezTo>
                                <a:pt x="1187825" y="216496"/>
                                <a:pt x="1187694" y="229232"/>
                                <a:pt x="1188073" y="238316"/>
                              </a:cubicBezTo>
                              <a:cubicBezTo>
                                <a:pt x="1188756" y="249704"/>
                                <a:pt x="1189242" y="257507"/>
                                <a:pt x="1188416" y="266091"/>
                              </a:cubicBezTo>
                              <a:cubicBezTo>
                                <a:pt x="1208084" y="263966"/>
                                <a:pt x="1222691" y="256925"/>
                                <a:pt x="1229564" y="245174"/>
                              </a:cubicBezTo>
                              <a:cubicBezTo>
                                <a:pt x="1239134" y="235108"/>
                                <a:pt x="1242341" y="216887"/>
                                <a:pt x="1239165" y="200940"/>
                              </a:cubicBezTo>
                              <a:cubicBezTo>
                                <a:pt x="1239362" y="194543"/>
                                <a:pt x="1238794" y="187226"/>
                                <a:pt x="1235736" y="180023"/>
                              </a:cubicBezTo>
                              <a:cubicBezTo>
                                <a:pt x="1233929" y="173236"/>
                                <a:pt x="1231172" y="166001"/>
                                <a:pt x="1225792" y="161506"/>
                              </a:cubicBezTo>
                              <a:cubicBezTo>
                                <a:pt x="1222702" y="156182"/>
                                <a:pt x="1216409" y="151568"/>
                                <a:pt x="1209675" y="149848"/>
                              </a:cubicBezTo>
                              <a:cubicBezTo>
                                <a:pt x="1207018" y="148288"/>
                                <a:pt x="1203056" y="148018"/>
                                <a:pt x="1199388" y="147705"/>
                              </a:cubicBezTo>
                              <a:close/>
                              <a:moveTo>
                                <a:pt x="1453563" y="140418"/>
                              </a:moveTo>
                              <a:cubicBezTo>
                                <a:pt x="1449760" y="140029"/>
                                <a:pt x="1445531" y="139482"/>
                                <a:pt x="1440790" y="140589"/>
                              </a:cubicBezTo>
                              <a:cubicBezTo>
                                <a:pt x="1440607" y="150451"/>
                                <a:pt x="1440413" y="160864"/>
                                <a:pt x="1441133" y="172136"/>
                              </a:cubicBezTo>
                              <a:cubicBezTo>
                                <a:pt x="1442734" y="182666"/>
                                <a:pt x="1441895" y="192275"/>
                                <a:pt x="1442162" y="201626"/>
                              </a:cubicBezTo>
                              <a:cubicBezTo>
                                <a:pt x="1450386" y="203682"/>
                                <a:pt x="1459519" y="202823"/>
                                <a:pt x="1468222" y="200254"/>
                              </a:cubicBezTo>
                              <a:cubicBezTo>
                                <a:pt x="1476162" y="196513"/>
                                <a:pt x="1483507" y="194464"/>
                                <a:pt x="1487767" y="188252"/>
                              </a:cubicBezTo>
                              <a:cubicBezTo>
                                <a:pt x="1492440" y="183120"/>
                                <a:pt x="1495030" y="177688"/>
                                <a:pt x="1495311" y="170422"/>
                              </a:cubicBezTo>
                              <a:cubicBezTo>
                                <a:pt x="1495126" y="163729"/>
                                <a:pt x="1492253" y="157071"/>
                                <a:pt x="1485367" y="152248"/>
                              </a:cubicBezTo>
                              <a:cubicBezTo>
                                <a:pt x="1479557" y="148777"/>
                                <a:pt x="1472565" y="145590"/>
                                <a:pt x="1465822" y="142647"/>
                              </a:cubicBezTo>
                              <a:cubicBezTo>
                                <a:pt x="1462003" y="142002"/>
                                <a:pt x="1457858" y="140715"/>
                                <a:pt x="1453563" y="140418"/>
                              </a:cubicBezTo>
                              <a:close/>
                              <a:moveTo>
                                <a:pt x="1066648" y="88469"/>
                              </a:moveTo>
                              <a:cubicBezTo>
                                <a:pt x="1068862" y="91254"/>
                                <a:pt x="1070133" y="96088"/>
                                <a:pt x="1070763" y="101842"/>
                              </a:cubicBezTo>
                              <a:cubicBezTo>
                                <a:pt x="1071448" y="108672"/>
                                <a:pt x="1073265" y="113939"/>
                                <a:pt x="1072477" y="120358"/>
                              </a:cubicBezTo>
                              <a:cubicBezTo>
                                <a:pt x="1072016" y="127012"/>
                                <a:pt x="1072285" y="133298"/>
                                <a:pt x="1072134" y="139904"/>
                              </a:cubicBezTo>
                              <a:cubicBezTo>
                                <a:pt x="1071860" y="146231"/>
                                <a:pt x="1070746" y="150788"/>
                                <a:pt x="1069391" y="155677"/>
                              </a:cubicBezTo>
                              <a:cubicBezTo>
                                <a:pt x="1062724" y="155741"/>
                                <a:pt x="1055827" y="155432"/>
                                <a:pt x="1046760" y="155334"/>
                              </a:cubicBezTo>
                              <a:cubicBezTo>
                                <a:pt x="1038493" y="155273"/>
                                <a:pt x="1029819" y="155243"/>
                                <a:pt x="1022071" y="154991"/>
                              </a:cubicBezTo>
                              <a:cubicBezTo>
                                <a:pt x="1012735" y="155034"/>
                                <a:pt x="1009786" y="153129"/>
                                <a:pt x="998411" y="154991"/>
                              </a:cubicBezTo>
                              <a:cubicBezTo>
                                <a:pt x="990666" y="154833"/>
                                <a:pt x="985086" y="155098"/>
                                <a:pt x="978865" y="155677"/>
                              </a:cubicBezTo>
                              <a:cubicBezTo>
                                <a:pt x="979262" y="164679"/>
                                <a:pt x="978463" y="173440"/>
                                <a:pt x="977837" y="182766"/>
                              </a:cubicBezTo>
                              <a:cubicBezTo>
                                <a:pt x="977916" y="190420"/>
                                <a:pt x="977217" y="199768"/>
                                <a:pt x="978865" y="210541"/>
                              </a:cubicBezTo>
                              <a:cubicBezTo>
                                <a:pt x="980376" y="211173"/>
                                <a:pt x="986464" y="211856"/>
                                <a:pt x="994639" y="212255"/>
                              </a:cubicBezTo>
                              <a:cubicBezTo>
                                <a:pt x="1004507" y="212804"/>
                                <a:pt x="1013002" y="214347"/>
                                <a:pt x="1023100" y="212598"/>
                              </a:cubicBezTo>
                              <a:cubicBezTo>
                                <a:pt x="1034297" y="211123"/>
                                <a:pt x="1037889" y="210540"/>
                                <a:pt x="1051560" y="212598"/>
                              </a:cubicBezTo>
                              <a:cubicBezTo>
                                <a:pt x="1060154" y="212663"/>
                                <a:pt x="1065133" y="212792"/>
                                <a:pt x="1067334" y="213284"/>
                              </a:cubicBezTo>
                              <a:cubicBezTo>
                                <a:pt x="1071049" y="224359"/>
                                <a:pt x="1073551" y="235304"/>
                                <a:pt x="1071106" y="248260"/>
                              </a:cubicBezTo>
                              <a:cubicBezTo>
                                <a:pt x="1070360" y="259381"/>
                                <a:pt x="1068281" y="273045"/>
                                <a:pt x="1068019" y="280493"/>
                              </a:cubicBezTo>
                              <a:cubicBezTo>
                                <a:pt x="1049888" y="280953"/>
                                <a:pt x="1033225" y="282082"/>
                                <a:pt x="1019328" y="280836"/>
                              </a:cubicBezTo>
                              <a:cubicBezTo>
                                <a:pt x="1004145" y="282214"/>
                                <a:pt x="992926" y="280791"/>
                                <a:pt x="978865" y="281864"/>
                              </a:cubicBezTo>
                              <a:cubicBezTo>
                                <a:pt x="976769" y="298727"/>
                                <a:pt x="978028" y="313063"/>
                                <a:pt x="978523" y="324727"/>
                              </a:cubicBezTo>
                              <a:cubicBezTo>
                                <a:pt x="978721" y="335236"/>
                                <a:pt x="979343" y="345194"/>
                                <a:pt x="978865" y="351816"/>
                              </a:cubicBezTo>
                              <a:cubicBezTo>
                                <a:pt x="990400" y="350243"/>
                                <a:pt x="997778" y="350076"/>
                                <a:pt x="1002526" y="351816"/>
                              </a:cubicBezTo>
                              <a:cubicBezTo>
                                <a:pt x="1010478" y="351551"/>
                                <a:pt x="1014583" y="350599"/>
                                <a:pt x="1024128" y="351816"/>
                              </a:cubicBezTo>
                              <a:cubicBezTo>
                                <a:pt x="1030879" y="350716"/>
                                <a:pt x="1039304" y="351789"/>
                                <a:pt x="1046417" y="352159"/>
                              </a:cubicBezTo>
                              <a:cubicBezTo>
                                <a:pt x="1054493" y="351447"/>
                                <a:pt x="1062692" y="352840"/>
                                <a:pt x="1072134" y="352502"/>
                              </a:cubicBezTo>
                              <a:cubicBezTo>
                                <a:pt x="1074581" y="356666"/>
                                <a:pt x="1076443" y="361022"/>
                                <a:pt x="1076935" y="366561"/>
                              </a:cubicBezTo>
                              <a:cubicBezTo>
                                <a:pt x="1077275" y="372324"/>
                                <a:pt x="1078600" y="379563"/>
                                <a:pt x="1077964" y="385763"/>
                              </a:cubicBezTo>
                              <a:cubicBezTo>
                                <a:pt x="1078802" y="392788"/>
                                <a:pt x="1078047" y="399006"/>
                                <a:pt x="1076249" y="404965"/>
                              </a:cubicBezTo>
                              <a:cubicBezTo>
                                <a:pt x="1075005" y="411573"/>
                                <a:pt x="1073380" y="415832"/>
                                <a:pt x="1072134" y="419024"/>
                              </a:cubicBezTo>
                              <a:cubicBezTo>
                                <a:pt x="1066449" y="416061"/>
                                <a:pt x="1049988" y="416463"/>
                                <a:pt x="1032015" y="419024"/>
                              </a:cubicBezTo>
                              <a:cubicBezTo>
                                <a:pt x="1014533" y="417144"/>
                                <a:pt x="999267" y="421637"/>
                                <a:pt x="990524" y="419024"/>
                              </a:cubicBezTo>
                              <a:cubicBezTo>
                                <a:pt x="972263" y="416358"/>
                                <a:pt x="962944" y="417616"/>
                                <a:pt x="950748" y="419024"/>
                              </a:cubicBezTo>
                              <a:cubicBezTo>
                                <a:pt x="939818" y="418124"/>
                                <a:pt x="922470" y="416498"/>
                                <a:pt x="915086" y="419024"/>
                              </a:cubicBezTo>
                              <a:cubicBezTo>
                                <a:pt x="917081" y="399387"/>
                                <a:pt x="915649" y="368622"/>
                                <a:pt x="914743" y="341529"/>
                              </a:cubicBezTo>
                              <a:cubicBezTo>
                                <a:pt x="915056" y="314953"/>
                                <a:pt x="910086" y="285965"/>
                                <a:pt x="914400" y="253746"/>
                              </a:cubicBezTo>
                              <a:cubicBezTo>
                                <a:pt x="914327" y="225759"/>
                                <a:pt x="913961" y="197120"/>
                                <a:pt x="914743" y="166307"/>
                              </a:cubicBezTo>
                              <a:cubicBezTo>
                                <a:pt x="915564" y="136641"/>
                                <a:pt x="912804" y="109110"/>
                                <a:pt x="915772" y="89840"/>
                              </a:cubicBezTo>
                              <a:cubicBezTo>
                                <a:pt x="928953" y="91560"/>
                                <a:pt x="938292" y="90270"/>
                                <a:pt x="945604" y="89840"/>
                              </a:cubicBezTo>
                              <a:cubicBezTo>
                                <a:pt x="953106" y="92092"/>
                                <a:pt x="967491" y="86855"/>
                                <a:pt x="985038" y="89497"/>
                              </a:cubicBezTo>
                              <a:cubicBezTo>
                                <a:pt x="990767" y="90483"/>
                                <a:pt x="1021781" y="87321"/>
                                <a:pt x="1027557" y="88811"/>
                              </a:cubicBezTo>
                              <a:cubicBezTo>
                                <a:pt x="1045933" y="89195"/>
                                <a:pt x="1060353" y="85805"/>
                                <a:pt x="1066648" y="88469"/>
                              </a:cubicBezTo>
                              <a:close/>
                              <a:moveTo>
                                <a:pt x="371323" y="88469"/>
                              </a:moveTo>
                              <a:cubicBezTo>
                                <a:pt x="373746" y="91225"/>
                                <a:pt x="374126" y="95880"/>
                                <a:pt x="375438" y="101842"/>
                              </a:cubicBezTo>
                              <a:cubicBezTo>
                                <a:pt x="376981" y="106593"/>
                                <a:pt x="377093" y="112521"/>
                                <a:pt x="377152" y="120358"/>
                              </a:cubicBezTo>
                              <a:cubicBezTo>
                                <a:pt x="377036" y="126688"/>
                                <a:pt x="376806" y="133782"/>
                                <a:pt x="376809" y="139904"/>
                              </a:cubicBezTo>
                              <a:cubicBezTo>
                                <a:pt x="376541" y="146002"/>
                                <a:pt x="375326" y="151515"/>
                                <a:pt x="374066" y="155677"/>
                              </a:cubicBezTo>
                              <a:cubicBezTo>
                                <a:pt x="367467" y="155610"/>
                                <a:pt x="360387" y="156333"/>
                                <a:pt x="351435" y="155334"/>
                              </a:cubicBezTo>
                              <a:cubicBezTo>
                                <a:pt x="344066" y="153957"/>
                                <a:pt x="334906" y="155530"/>
                                <a:pt x="326746" y="154991"/>
                              </a:cubicBezTo>
                              <a:cubicBezTo>
                                <a:pt x="318960" y="154490"/>
                                <a:pt x="305828" y="154948"/>
                                <a:pt x="303086" y="154991"/>
                              </a:cubicBezTo>
                              <a:cubicBezTo>
                                <a:pt x="295868" y="154709"/>
                                <a:pt x="289118" y="155825"/>
                                <a:pt x="283540" y="155677"/>
                              </a:cubicBezTo>
                              <a:cubicBezTo>
                                <a:pt x="283189" y="165805"/>
                                <a:pt x="283154" y="174634"/>
                                <a:pt x="282512" y="182766"/>
                              </a:cubicBezTo>
                              <a:cubicBezTo>
                                <a:pt x="282966" y="189537"/>
                                <a:pt x="282429" y="199883"/>
                                <a:pt x="283540" y="210541"/>
                              </a:cubicBezTo>
                              <a:cubicBezTo>
                                <a:pt x="285559" y="211806"/>
                                <a:pt x="290701" y="212037"/>
                                <a:pt x="299314" y="212255"/>
                              </a:cubicBezTo>
                              <a:cubicBezTo>
                                <a:pt x="308078" y="211547"/>
                                <a:pt x="316180" y="211931"/>
                                <a:pt x="327775" y="212598"/>
                              </a:cubicBezTo>
                              <a:cubicBezTo>
                                <a:pt x="339946" y="214635"/>
                                <a:pt x="342945" y="214365"/>
                                <a:pt x="356235" y="212598"/>
                              </a:cubicBezTo>
                              <a:cubicBezTo>
                                <a:pt x="364871" y="212676"/>
                                <a:pt x="370134" y="212890"/>
                                <a:pt x="372009" y="213284"/>
                              </a:cubicBezTo>
                              <a:cubicBezTo>
                                <a:pt x="375018" y="223661"/>
                                <a:pt x="375966" y="236555"/>
                                <a:pt x="375781" y="248260"/>
                              </a:cubicBezTo>
                              <a:cubicBezTo>
                                <a:pt x="375097" y="260789"/>
                                <a:pt x="373920" y="271575"/>
                                <a:pt x="372694" y="280493"/>
                              </a:cubicBezTo>
                              <a:cubicBezTo>
                                <a:pt x="352809" y="280743"/>
                                <a:pt x="338963" y="282508"/>
                                <a:pt x="324003" y="280836"/>
                              </a:cubicBezTo>
                              <a:cubicBezTo>
                                <a:pt x="309255" y="280433"/>
                                <a:pt x="295843" y="280831"/>
                                <a:pt x="283540" y="281864"/>
                              </a:cubicBezTo>
                              <a:cubicBezTo>
                                <a:pt x="283876" y="301038"/>
                                <a:pt x="283407" y="314656"/>
                                <a:pt x="283198" y="324727"/>
                              </a:cubicBezTo>
                              <a:cubicBezTo>
                                <a:pt x="283442" y="335831"/>
                                <a:pt x="284623" y="345188"/>
                                <a:pt x="283540" y="351816"/>
                              </a:cubicBezTo>
                              <a:cubicBezTo>
                                <a:pt x="289744" y="350341"/>
                                <a:pt x="304776" y="353285"/>
                                <a:pt x="307201" y="351816"/>
                              </a:cubicBezTo>
                              <a:cubicBezTo>
                                <a:pt x="311608" y="352871"/>
                                <a:pt x="324931" y="351368"/>
                                <a:pt x="328803" y="351816"/>
                              </a:cubicBezTo>
                              <a:cubicBezTo>
                                <a:pt x="336134" y="352159"/>
                                <a:pt x="343866" y="351965"/>
                                <a:pt x="351092" y="352159"/>
                              </a:cubicBezTo>
                              <a:cubicBezTo>
                                <a:pt x="358851" y="352037"/>
                                <a:pt x="366997" y="352001"/>
                                <a:pt x="376809" y="352502"/>
                              </a:cubicBezTo>
                              <a:cubicBezTo>
                                <a:pt x="378311" y="355450"/>
                                <a:pt x="381040" y="359593"/>
                                <a:pt x="381610" y="366561"/>
                              </a:cubicBezTo>
                              <a:cubicBezTo>
                                <a:pt x="382529" y="373393"/>
                                <a:pt x="383004" y="379019"/>
                                <a:pt x="382639" y="385763"/>
                              </a:cubicBezTo>
                              <a:cubicBezTo>
                                <a:pt x="382150" y="392170"/>
                                <a:pt x="381264" y="398370"/>
                                <a:pt x="380924" y="404965"/>
                              </a:cubicBezTo>
                              <a:cubicBezTo>
                                <a:pt x="379878" y="411079"/>
                                <a:pt x="378723" y="415808"/>
                                <a:pt x="376809" y="419024"/>
                              </a:cubicBezTo>
                              <a:cubicBezTo>
                                <a:pt x="370706" y="417352"/>
                                <a:pt x="348838" y="417744"/>
                                <a:pt x="336690" y="419024"/>
                              </a:cubicBezTo>
                              <a:cubicBezTo>
                                <a:pt x="326020" y="418109"/>
                                <a:pt x="308292" y="415702"/>
                                <a:pt x="295199" y="419024"/>
                              </a:cubicBezTo>
                              <a:cubicBezTo>
                                <a:pt x="286446" y="416456"/>
                                <a:pt x="261254" y="415782"/>
                                <a:pt x="255423" y="419024"/>
                              </a:cubicBezTo>
                              <a:cubicBezTo>
                                <a:pt x="238947" y="418630"/>
                                <a:pt x="233897" y="419683"/>
                                <a:pt x="219761" y="419024"/>
                              </a:cubicBezTo>
                              <a:cubicBezTo>
                                <a:pt x="218959" y="395626"/>
                                <a:pt x="219731" y="369059"/>
                                <a:pt x="219418" y="341529"/>
                              </a:cubicBezTo>
                              <a:cubicBezTo>
                                <a:pt x="216396" y="317777"/>
                                <a:pt x="217606" y="282210"/>
                                <a:pt x="219075" y="253746"/>
                              </a:cubicBezTo>
                              <a:cubicBezTo>
                                <a:pt x="218451" y="220284"/>
                                <a:pt x="222379" y="191165"/>
                                <a:pt x="219418" y="166307"/>
                              </a:cubicBezTo>
                              <a:cubicBezTo>
                                <a:pt x="220649" y="141161"/>
                                <a:pt x="219760" y="112467"/>
                                <a:pt x="220447" y="89840"/>
                              </a:cubicBezTo>
                              <a:cubicBezTo>
                                <a:pt x="230760" y="91638"/>
                                <a:pt x="246664" y="92429"/>
                                <a:pt x="250279" y="89840"/>
                              </a:cubicBezTo>
                              <a:cubicBezTo>
                                <a:pt x="261341" y="91360"/>
                                <a:pt x="274517" y="91985"/>
                                <a:pt x="289713" y="89497"/>
                              </a:cubicBezTo>
                              <a:cubicBezTo>
                                <a:pt x="300545" y="90849"/>
                                <a:pt x="319961" y="86739"/>
                                <a:pt x="332232" y="88811"/>
                              </a:cubicBezTo>
                              <a:cubicBezTo>
                                <a:pt x="336353" y="87084"/>
                                <a:pt x="364967" y="85157"/>
                                <a:pt x="371323" y="88469"/>
                              </a:cubicBezTo>
                              <a:close/>
                              <a:moveTo>
                                <a:pt x="2167604" y="83668"/>
                              </a:moveTo>
                              <a:cubicBezTo>
                                <a:pt x="2176032" y="83609"/>
                                <a:pt x="2184357" y="81864"/>
                                <a:pt x="2192122" y="83668"/>
                              </a:cubicBezTo>
                              <a:cubicBezTo>
                                <a:pt x="2206374" y="84609"/>
                                <a:pt x="2221888" y="86975"/>
                                <a:pt x="2234298" y="93955"/>
                              </a:cubicBezTo>
                              <a:cubicBezTo>
                                <a:pt x="2246099" y="101803"/>
                                <a:pt x="2257151" y="107630"/>
                                <a:pt x="2266188" y="117615"/>
                              </a:cubicBezTo>
                              <a:cubicBezTo>
                                <a:pt x="2276479" y="128925"/>
                                <a:pt x="2282414" y="137433"/>
                                <a:pt x="2286076" y="151905"/>
                              </a:cubicBezTo>
                              <a:cubicBezTo>
                                <a:pt x="2291658" y="165400"/>
                                <a:pt x="2293859" y="177412"/>
                                <a:pt x="2292934" y="194082"/>
                              </a:cubicBezTo>
                              <a:cubicBezTo>
                                <a:pt x="2294640" y="210974"/>
                                <a:pt x="2290121" y="226716"/>
                                <a:pt x="2286076" y="242774"/>
                              </a:cubicBezTo>
                              <a:cubicBezTo>
                                <a:pt x="2281458" y="258667"/>
                                <a:pt x="2275397" y="276076"/>
                                <a:pt x="2264817" y="286665"/>
                              </a:cubicBezTo>
                              <a:cubicBezTo>
                                <a:pt x="2271384" y="303004"/>
                                <a:pt x="2276456" y="313586"/>
                                <a:pt x="2280247" y="323355"/>
                              </a:cubicBezTo>
                              <a:cubicBezTo>
                                <a:pt x="2283446" y="331885"/>
                                <a:pt x="2288319" y="342814"/>
                                <a:pt x="2292934" y="351816"/>
                              </a:cubicBezTo>
                              <a:cubicBezTo>
                                <a:pt x="2297001" y="361316"/>
                                <a:pt x="2302232" y="370124"/>
                                <a:pt x="2305965" y="380619"/>
                              </a:cubicBezTo>
                              <a:cubicBezTo>
                                <a:pt x="2311109" y="392552"/>
                                <a:pt x="2315645" y="402964"/>
                                <a:pt x="2322424" y="418338"/>
                              </a:cubicBezTo>
                              <a:cubicBezTo>
                                <a:pt x="2319124" y="420748"/>
                                <a:pt x="2314033" y="422539"/>
                                <a:pt x="2306650" y="423482"/>
                              </a:cubicBezTo>
                              <a:cubicBezTo>
                                <a:pt x="2298699" y="425162"/>
                                <a:pt x="2292273" y="425327"/>
                                <a:pt x="2284019" y="425196"/>
                              </a:cubicBezTo>
                              <a:cubicBezTo>
                                <a:pt x="2275576" y="423782"/>
                                <a:pt x="2267564" y="424397"/>
                                <a:pt x="2260016" y="423825"/>
                              </a:cubicBezTo>
                              <a:cubicBezTo>
                                <a:pt x="2252589" y="423197"/>
                                <a:pt x="2247197" y="421592"/>
                                <a:pt x="2244928" y="419024"/>
                              </a:cubicBezTo>
                              <a:cubicBezTo>
                                <a:pt x="2242401" y="410536"/>
                                <a:pt x="2238598" y="402574"/>
                                <a:pt x="2236356" y="396393"/>
                              </a:cubicBezTo>
                              <a:cubicBezTo>
                                <a:pt x="2235101" y="390023"/>
                                <a:pt x="2231366" y="383784"/>
                                <a:pt x="2228469" y="377533"/>
                              </a:cubicBezTo>
                              <a:cubicBezTo>
                                <a:pt x="2226198" y="371773"/>
                                <a:pt x="2223715" y="361995"/>
                                <a:pt x="2218868" y="354216"/>
                              </a:cubicBezTo>
                              <a:cubicBezTo>
                                <a:pt x="2214042" y="344585"/>
                                <a:pt x="2210134" y="334078"/>
                                <a:pt x="2204466" y="318897"/>
                              </a:cubicBezTo>
                              <a:cubicBezTo>
                                <a:pt x="2202178" y="319420"/>
                                <a:pt x="2198110" y="320606"/>
                                <a:pt x="2192808" y="323012"/>
                              </a:cubicBezTo>
                              <a:cubicBezTo>
                                <a:pt x="2187957" y="325157"/>
                                <a:pt x="2180870" y="325818"/>
                                <a:pt x="2171548" y="328499"/>
                              </a:cubicBezTo>
                              <a:cubicBezTo>
                                <a:pt x="2171404" y="343276"/>
                                <a:pt x="2172591" y="356775"/>
                                <a:pt x="2172919" y="364503"/>
                              </a:cubicBezTo>
                              <a:cubicBezTo>
                                <a:pt x="2174109" y="372073"/>
                                <a:pt x="2173821" y="379151"/>
                                <a:pt x="2173948" y="384391"/>
                              </a:cubicBezTo>
                              <a:cubicBezTo>
                                <a:pt x="2174087" y="389840"/>
                                <a:pt x="2175303" y="394293"/>
                                <a:pt x="2174977" y="398793"/>
                              </a:cubicBezTo>
                              <a:cubicBezTo>
                                <a:pt x="2174922" y="402266"/>
                                <a:pt x="2175655" y="409856"/>
                                <a:pt x="2175662" y="417653"/>
                              </a:cubicBezTo>
                              <a:cubicBezTo>
                                <a:pt x="2171258" y="419044"/>
                                <a:pt x="2165816" y="421175"/>
                                <a:pt x="2160232" y="422453"/>
                              </a:cubicBezTo>
                              <a:cubicBezTo>
                                <a:pt x="2154853" y="423058"/>
                                <a:pt x="2148123" y="423498"/>
                                <a:pt x="2141373" y="423825"/>
                              </a:cubicBezTo>
                              <a:cubicBezTo>
                                <a:pt x="2128568" y="423207"/>
                                <a:pt x="2115293" y="421906"/>
                                <a:pt x="2108454" y="418338"/>
                              </a:cubicBezTo>
                              <a:cubicBezTo>
                                <a:pt x="2104417" y="372770"/>
                                <a:pt x="2103645" y="321352"/>
                                <a:pt x="2105368" y="271577"/>
                              </a:cubicBezTo>
                              <a:cubicBezTo>
                                <a:pt x="2100913" y="227161"/>
                                <a:pt x="2105065" y="156889"/>
                                <a:pt x="2105711" y="98070"/>
                              </a:cubicBezTo>
                              <a:cubicBezTo>
                                <a:pt x="2113343" y="91367"/>
                                <a:pt x="2128334" y="87318"/>
                                <a:pt x="2143430" y="86411"/>
                              </a:cubicBezTo>
                              <a:cubicBezTo>
                                <a:pt x="2151598" y="85218"/>
                                <a:pt x="2159233" y="84921"/>
                                <a:pt x="2167604" y="83668"/>
                              </a:cubicBezTo>
                              <a:close/>
                              <a:moveTo>
                                <a:pt x="1186530" y="83668"/>
                              </a:moveTo>
                              <a:cubicBezTo>
                                <a:pt x="1194736" y="84206"/>
                                <a:pt x="1203339" y="82279"/>
                                <a:pt x="1211047" y="83668"/>
                              </a:cubicBezTo>
                              <a:cubicBezTo>
                                <a:pt x="1228458" y="83374"/>
                                <a:pt x="1241744" y="90290"/>
                                <a:pt x="1253224" y="93955"/>
                              </a:cubicBezTo>
                              <a:cubicBezTo>
                                <a:pt x="1264211" y="99708"/>
                                <a:pt x="1278760" y="108611"/>
                                <a:pt x="1285113" y="117615"/>
                              </a:cubicBezTo>
                              <a:cubicBezTo>
                                <a:pt x="1293415" y="126548"/>
                                <a:pt x="1300902" y="136993"/>
                                <a:pt x="1305001" y="151905"/>
                              </a:cubicBezTo>
                              <a:cubicBezTo>
                                <a:pt x="1310680" y="164676"/>
                                <a:pt x="1314019" y="177152"/>
                                <a:pt x="1311859" y="194082"/>
                              </a:cubicBezTo>
                              <a:cubicBezTo>
                                <a:pt x="1309002" y="208762"/>
                                <a:pt x="1308487" y="228843"/>
                                <a:pt x="1305001" y="242774"/>
                              </a:cubicBezTo>
                              <a:cubicBezTo>
                                <a:pt x="1298495" y="260976"/>
                                <a:pt x="1295491" y="273736"/>
                                <a:pt x="1283742" y="286665"/>
                              </a:cubicBezTo>
                              <a:cubicBezTo>
                                <a:pt x="1289290" y="300093"/>
                                <a:pt x="1293960" y="311786"/>
                                <a:pt x="1299172" y="323355"/>
                              </a:cubicBezTo>
                              <a:cubicBezTo>
                                <a:pt x="1303399" y="333247"/>
                                <a:pt x="1307060" y="342771"/>
                                <a:pt x="1311859" y="351816"/>
                              </a:cubicBezTo>
                              <a:cubicBezTo>
                                <a:pt x="1317028" y="361220"/>
                                <a:pt x="1318643" y="369658"/>
                                <a:pt x="1324890" y="380619"/>
                              </a:cubicBezTo>
                              <a:cubicBezTo>
                                <a:pt x="1328488" y="390775"/>
                                <a:pt x="1335905" y="403204"/>
                                <a:pt x="1341349" y="418338"/>
                              </a:cubicBezTo>
                              <a:cubicBezTo>
                                <a:pt x="1338188" y="420363"/>
                                <a:pt x="1332744" y="422156"/>
                                <a:pt x="1325576" y="423482"/>
                              </a:cubicBezTo>
                              <a:cubicBezTo>
                                <a:pt x="1316878" y="424501"/>
                                <a:pt x="1311207" y="426378"/>
                                <a:pt x="1302944" y="425196"/>
                              </a:cubicBezTo>
                              <a:cubicBezTo>
                                <a:pt x="1293774" y="424167"/>
                                <a:pt x="1286280" y="425413"/>
                                <a:pt x="1278941" y="423825"/>
                              </a:cubicBezTo>
                              <a:cubicBezTo>
                                <a:pt x="1271277" y="422465"/>
                                <a:pt x="1266606" y="421238"/>
                                <a:pt x="1263854" y="419024"/>
                              </a:cubicBezTo>
                              <a:cubicBezTo>
                                <a:pt x="1260512" y="409222"/>
                                <a:pt x="1256631" y="401827"/>
                                <a:pt x="1255281" y="396393"/>
                              </a:cubicBezTo>
                              <a:cubicBezTo>
                                <a:pt x="1253775" y="391305"/>
                                <a:pt x="1251269" y="383430"/>
                                <a:pt x="1247394" y="377533"/>
                              </a:cubicBezTo>
                              <a:cubicBezTo>
                                <a:pt x="1243517" y="371273"/>
                                <a:pt x="1239890" y="362515"/>
                                <a:pt x="1237793" y="354216"/>
                              </a:cubicBezTo>
                              <a:cubicBezTo>
                                <a:pt x="1232261" y="346927"/>
                                <a:pt x="1228665" y="331858"/>
                                <a:pt x="1223391" y="318897"/>
                              </a:cubicBezTo>
                              <a:cubicBezTo>
                                <a:pt x="1221039" y="319037"/>
                                <a:pt x="1217180" y="320784"/>
                                <a:pt x="1211733" y="323012"/>
                              </a:cubicBezTo>
                              <a:cubicBezTo>
                                <a:pt x="1206648" y="325426"/>
                                <a:pt x="1198361" y="327557"/>
                                <a:pt x="1190473" y="328499"/>
                              </a:cubicBezTo>
                              <a:cubicBezTo>
                                <a:pt x="1190949" y="345141"/>
                                <a:pt x="1191331" y="355767"/>
                                <a:pt x="1191845" y="364503"/>
                              </a:cubicBezTo>
                              <a:cubicBezTo>
                                <a:pt x="1192533" y="372332"/>
                                <a:pt x="1192754" y="378664"/>
                                <a:pt x="1192873" y="384391"/>
                              </a:cubicBezTo>
                              <a:cubicBezTo>
                                <a:pt x="1193011" y="389388"/>
                                <a:pt x="1192875" y="394091"/>
                                <a:pt x="1193902" y="398793"/>
                              </a:cubicBezTo>
                              <a:cubicBezTo>
                                <a:pt x="1194266" y="403515"/>
                                <a:pt x="1194746" y="409342"/>
                                <a:pt x="1194588" y="417653"/>
                              </a:cubicBezTo>
                              <a:cubicBezTo>
                                <a:pt x="1190025" y="418973"/>
                                <a:pt x="1185469" y="421128"/>
                                <a:pt x="1179157" y="422453"/>
                              </a:cubicBezTo>
                              <a:cubicBezTo>
                                <a:pt x="1173208" y="423501"/>
                                <a:pt x="1166255" y="424745"/>
                                <a:pt x="1160298" y="423825"/>
                              </a:cubicBezTo>
                              <a:cubicBezTo>
                                <a:pt x="1146833" y="423904"/>
                                <a:pt x="1135704" y="421221"/>
                                <a:pt x="1127379" y="418338"/>
                              </a:cubicBezTo>
                              <a:cubicBezTo>
                                <a:pt x="1128055" y="367120"/>
                                <a:pt x="1121996" y="315785"/>
                                <a:pt x="1124293" y="271577"/>
                              </a:cubicBezTo>
                              <a:cubicBezTo>
                                <a:pt x="1116258" y="214240"/>
                                <a:pt x="1125085" y="161573"/>
                                <a:pt x="1124636" y="98070"/>
                              </a:cubicBezTo>
                              <a:cubicBezTo>
                                <a:pt x="1134237" y="91825"/>
                                <a:pt x="1145203" y="88337"/>
                                <a:pt x="1162355" y="86411"/>
                              </a:cubicBezTo>
                              <a:cubicBezTo>
                                <a:pt x="1169529" y="85458"/>
                                <a:pt x="1179602" y="84573"/>
                                <a:pt x="1186530" y="83668"/>
                              </a:cubicBezTo>
                              <a:close/>
                              <a:moveTo>
                                <a:pt x="1951330" y="82296"/>
                              </a:moveTo>
                              <a:cubicBezTo>
                                <a:pt x="1958121" y="81931"/>
                                <a:pt x="1963343" y="82521"/>
                                <a:pt x="1969160" y="83668"/>
                              </a:cubicBezTo>
                              <a:cubicBezTo>
                                <a:pt x="1974479" y="85462"/>
                                <a:pt x="1980605" y="86713"/>
                                <a:pt x="1985620" y="89154"/>
                              </a:cubicBezTo>
                              <a:cubicBezTo>
                                <a:pt x="1999774" y="144644"/>
                                <a:pt x="2010656" y="189986"/>
                                <a:pt x="2025396" y="248603"/>
                              </a:cubicBezTo>
                              <a:cubicBezTo>
                                <a:pt x="2037256" y="305227"/>
                                <a:pt x="2048963" y="363224"/>
                                <a:pt x="2066544" y="418338"/>
                              </a:cubicBezTo>
                              <a:cubicBezTo>
                                <a:pt x="2062796" y="419300"/>
                                <a:pt x="2056017" y="421002"/>
                                <a:pt x="2049742" y="422110"/>
                              </a:cubicBezTo>
                              <a:cubicBezTo>
                                <a:pt x="2042443" y="423238"/>
                                <a:pt x="2034464" y="423528"/>
                                <a:pt x="2028139" y="423139"/>
                              </a:cubicBezTo>
                              <a:cubicBezTo>
                                <a:pt x="2020149" y="423659"/>
                                <a:pt x="2013286" y="423917"/>
                                <a:pt x="2007565" y="422110"/>
                              </a:cubicBezTo>
                              <a:cubicBezTo>
                                <a:pt x="2002001" y="421283"/>
                                <a:pt x="1998081" y="419777"/>
                                <a:pt x="1997278" y="417653"/>
                              </a:cubicBezTo>
                              <a:cubicBezTo>
                                <a:pt x="1993742" y="404758"/>
                                <a:pt x="1990521" y="392045"/>
                                <a:pt x="1988020" y="383363"/>
                              </a:cubicBezTo>
                              <a:cubicBezTo>
                                <a:pt x="1986077" y="371905"/>
                                <a:pt x="1982074" y="361432"/>
                                <a:pt x="1978762" y="353187"/>
                              </a:cubicBezTo>
                              <a:cubicBezTo>
                                <a:pt x="1973808" y="352833"/>
                                <a:pt x="1968834" y="351803"/>
                                <a:pt x="1965046" y="352159"/>
                              </a:cubicBezTo>
                              <a:cubicBezTo>
                                <a:pt x="1960866" y="351311"/>
                                <a:pt x="1956403" y="351852"/>
                                <a:pt x="1952016" y="351816"/>
                              </a:cubicBezTo>
                              <a:cubicBezTo>
                                <a:pt x="1946400" y="350954"/>
                                <a:pt x="1939207" y="350516"/>
                                <a:pt x="1936928" y="351816"/>
                              </a:cubicBezTo>
                              <a:cubicBezTo>
                                <a:pt x="1930707" y="351505"/>
                                <a:pt x="1925330" y="351871"/>
                                <a:pt x="1917040" y="352502"/>
                              </a:cubicBezTo>
                              <a:cubicBezTo>
                                <a:pt x="1914210" y="365684"/>
                                <a:pt x="1911825" y="375593"/>
                                <a:pt x="1908467" y="388506"/>
                              </a:cubicBezTo>
                              <a:cubicBezTo>
                                <a:pt x="1906316" y="398736"/>
                                <a:pt x="1906139" y="409152"/>
                                <a:pt x="1903324" y="416967"/>
                              </a:cubicBezTo>
                              <a:cubicBezTo>
                                <a:pt x="1902061" y="417384"/>
                                <a:pt x="1898171" y="418725"/>
                                <a:pt x="1892351" y="421082"/>
                              </a:cubicBezTo>
                              <a:cubicBezTo>
                                <a:pt x="1886021" y="422152"/>
                                <a:pt x="1879198" y="423466"/>
                                <a:pt x="1871091" y="423825"/>
                              </a:cubicBezTo>
                              <a:cubicBezTo>
                                <a:pt x="1865542" y="423910"/>
                                <a:pt x="1860665" y="423876"/>
                                <a:pt x="1854289" y="422110"/>
                              </a:cubicBezTo>
                              <a:cubicBezTo>
                                <a:pt x="1849312" y="421598"/>
                                <a:pt x="1841586" y="418901"/>
                                <a:pt x="1836801" y="414909"/>
                              </a:cubicBezTo>
                              <a:cubicBezTo>
                                <a:pt x="1840210" y="392714"/>
                                <a:pt x="1845831" y="369653"/>
                                <a:pt x="1850860" y="350787"/>
                              </a:cubicBezTo>
                              <a:cubicBezTo>
                                <a:pt x="1856945" y="329587"/>
                                <a:pt x="1860042" y="313826"/>
                                <a:pt x="1863204" y="297638"/>
                              </a:cubicBezTo>
                              <a:cubicBezTo>
                                <a:pt x="1865914" y="278345"/>
                                <a:pt x="1867827" y="264739"/>
                                <a:pt x="1874520" y="249975"/>
                              </a:cubicBezTo>
                              <a:cubicBezTo>
                                <a:pt x="1881439" y="229182"/>
                                <a:pt x="1884002" y="214791"/>
                                <a:pt x="1885836" y="202654"/>
                              </a:cubicBezTo>
                              <a:cubicBezTo>
                                <a:pt x="1891923" y="185939"/>
                                <a:pt x="1892414" y="171623"/>
                                <a:pt x="1898180" y="150191"/>
                              </a:cubicBezTo>
                              <a:cubicBezTo>
                                <a:pt x="1902979" y="132959"/>
                                <a:pt x="1907842" y="114092"/>
                                <a:pt x="1912925" y="87783"/>
                              </a:cubicBezTo>
                              <a:cubicBezTo>
                                <a:pt x="1916652" y="86456"/>
                                <a:pt x="1922749" y="85489"/>
                                <a:pt x="1929041" y="84011"/>
                              </a:cubicBezTo>
                              <a:cubicBezTo>
                                <a:pt x="1935937" y="83113"/>
                                <a:pt x="1942609" y="82948"/>
                                <a:pt x="1951330" y="82296"/>
                              </a:cubicBezTo>
                              <a:close/>
                              <a:moveTo>
                                <a:pt x="522580" y="82296"/>
                              </a:moveTo>
                              <a:cubicBezTo>
                                <a:pt x="528400" y="82189"/>
                                <a:pt x="534854" y="82606"/>
                                <a:pt x="540411" y="83668"/>
                              </a:cubicBezTo>
                              <a:cubicBezTo>
                                <a:pt x="545957" y="84562"/>
                                <a:pt x="551738" y="86489"/>
                                <a:pt x="556870" y="89154"/>
                              </a:cubicBezTo>
                              <a:cubicBezTo>
                                <a:pt x="570481" y="138958"/>
                                <a:pt x="573773" y="196123"/>
                                <a:pt x="596646" y="248603"/>
                              </a:cubicBezTo>
                              <a:cubicBezTo>
                                <a:pt x="609171" y="305648"/>
                                <a:pt x="626381" y="366353"/>
                                <a:pt x="637794" y="418338"/>
                              </a:cubicBezTo>
                              <a:cubicBezTo>
                                <a:pt x="633536" y="420517"/>
                                <a:pt x="627659" y="422109"/>
                                <a:pt x="620992" y="422110"/>
                              </a:cubicBezTo>
                              <a:cubicBezTo>
                                <a:pt x="614767" y="423124"/>
                                <a:pt x="606923" y="422667"/>
                                <a:pt x="599390" y="423139"/>
                              </a:cubicBezTo>
                              <a:cubicBezTo>
                                <a:pt x="591519" y="422908"/>
                                <a:pt x="585388" y="422693"/>
                                <a:pt x="578816" y="422110"/>
                              </a:cubicBezTo>
                              <a:cubicBezTo>
                                <a:pt x="572784" y="421433"/>
                                <a:pt x="569515" y="419492"/>
                                <a:pt x="568529" y="417653"/>
                              </a:cubicBezTo>
                              <a:cubicBezTo>
                                <a:pt x="565590" y="404424"/>
                                <a:pt x="561031" y="393634"/>
                                <a:pt x="559270" y="383363"/>
                              </a:cubicBezTo>
                              <a:cubicBezTo>
                                <a:pt x="557509" y="374107"/>
                                <a:pt x="552691" y="362733"/>
                                <a:pt x="550012" y="353187"/>
                              </a:cubicBezTo>
                              <a:cubicBezTo>
                                <a:pt x="545412" y="352816"/>
                                <a:pt x="540723" y="352610"/>
                                <a:pt x="536296" y="352159"/>
                              </a:cubicBezTo>
                              <a:cubicBezTo>
                                <a:pt x="532584" y="351517"/>
                                <a:pt x="528241" y="352380"/>
                                <a:pt x="523266" y="351816"/>
                              </a:cubicBezTo>
                              <a:cubicBezTo>
                                <a:pt x="518312" y="352535"/>
                                <a:pt x="511196" y="351827"/>
                                <a:pt x="508178" y="351816"/>
                              </a:cubicBezTo>
                              <a:cubicBezTo>
                                <a:pt x="502731" y="351471"/>
                                <a:pt x="495922" y="351858"/>
                                <a:pt x="488290" y="352502"/>
                              </a:cubicBezTo>
                              <a:cubicBezTo>
                                <a:pt x="486211" y="364493"/>
                                <a:pt x="482770" y="378788"/>
                                <a:pt x="479717" y="388506"/>
                              </a:cubicBezTo>
                              <a:cubicBezTo>
                                <a:pt x="477752" y="399445"/>
                                <a:pt x="476349" y="408357"/>
                                <a:pt x="474574" y="416967"/>
                              </a:cubicBezTo>
                              <a:cubicBezTo>
                                <a:pt x="473576" y="418180"/>
                                <a:pt x="469260" y="419253"/>
                                <a:pt x="463601" y="421082"/>
                              </a:cubicBezTo>
                              <a:cubicBezTo>
                                <a:pt x="458956" y="423344"/>
                                <a:pt x="450997" y="422990"/>
                                <a:pt x="442341" y="423825"/>
                              </a:cubicBezTo>
                              <a:cubicBezTo>
                                <a:pt x="436543" y="423465"/>
                                <a:pt x="431408" y="423437"/>
                                <a:pt x="425539" y="422110"/>
                              </a:cubicBezTo>
                              <a:cubicBezTo>
                                <a:pt x="420481" y="420592"/>
                                <a:pt x="414083" y="418912"/>
                                <a:pt x="408051" y="414909"/>
                              </a:cubicBezTo>
                              <a:cubicBezTo>
                                <a:pt x="413442" y="391345"/>
                                <a:pt x="414999" y="370892"/>
                                <a:pt x="422110" y="350787"/>
                              </a:cubicBezTo>
                              <a:cubicBezTo>
                                <a:pt x="426712" y="335181"/>
                                <a:pt x="431207" y="314364"/>
                                <a:pt x="434455" y="297638"/>
                              </a:cubicBezTo>
                              <a:cubicBezTo>
                                <a:pt x="438120" y="281139"/>
                                <a:pt x="444814" y="264723"/>
                                <a:pt x="445770" y="249975"/>
                              </a:cubicBezTo>
                              <a:cubicBezTo>
                                <a:pt x="451699" y="231520"/>
                                <a:pt x="455315" y="220694"/>
                                <a:pt x="457086" y="202654"/>
                              </a:cubicBezTo>
                              <a:cubicBezTo>
                                <a:pt x="462830" y="187329"/>
                                <a:pt x="464869" y="167444"/>
                                <a:pt x="469430" y="150191"/>
                              </a:cubicBezTo>
                              <a:cubicBezTo>
                                <a:pt x="477695" y="131840"/>
                                <a:pt x="479471" y="113558"/>
                                <a:pt x="484175" y="87783"/>
                              </a:cubicBezTo>
                              <a:cubicBezTo>
                                <a:pt x="486832" y="86069"/>
                                <a:pt x="493376" y="85339"/>
                                <a:pt x="500291" y="84011"/>
                              </a:cubicBezTo>
                              <a:cubicBezTo>
                                <a:pt x="508147" y="82558"/>
                                <a:pt x="514411" y="81275"/>
                                <a:pt x="522580" y="82296"/>
                              </a:cubicBezTo>
                              <a:close/>
                              <a:moveTo>
                                <a:pt x="1437361" y="80239"/>
                              </a:moveTo>
                              <a:cubicBezTo>
                                <a:pt x="1456350" y="81482"/>
                                <a:pt x="1468983" y="81292"/>
                                <a:pt x="1488453" y="86068"/>
                              </a:cubicBezTo>
                              <a:cubicBezTo>
                                <a:pt x="1508002" y="89113"/>
                                <a:pt x="1522006" y="97736"/>
                                <a:pt x="1532687" y="106299"/>
                              </a:cubicBezTo>
                              <a:cubicBezTo>
                                <a:pt x="1542266" y="113419"/>
                                <a:pt x="1547366" y="124749"/>
                                <a:pt x="1551889" y="134417"/>
                              </a:cubicBezTo>
                              <a:cubicBezTo>
                                <a:pt x="1554813" y="145643"/>
                                <a:pt x="1555241" y="157244"/>
                                <a:pt x="1553261" y="169393"/>
                              </a:cubicBezTo>
                              <a:cubicBezTo>
                                <a:pt x="1552200" y="182382"/>
                                <a:pt x="1545553" y="193782"/>
                                <a:pt x="1539888" y="202654"/>
                              </a:cubicBezTo>
                              <a:cubicBezTo>
                                <a:pt x="1534028" y="211613"/>
                                <a:pt x="1524463" y="220690"/>
                                <a:pt x="1514170" y="226314"/>
                              </a:cubicBezTo>
                              <a:cubicBezTo>
                                <a:pt x="1534999" y="232300"/>
                                <a:pt x="1546632" y="250323"/>
                                <a:pt x="1557719" y="264719"/>
                              </a:cubicBezTo>
                              <a:cubicBezTo>
                                <a:pt x="1565504" y="280787"/>
                                <a:pt x="1574652" y="304814"/>
                                <a:pt x="1576578" y="324384"/>
                              </a:cubicBezTo>
                              <a:cubicBezTo>
                                <a:pt x="1576540" y="342465"/>
                                <a:pt x="1573268" y="356341"/>
                                <a:pt x="1566291" y="370675"/>
                              </a:cubicBezTo>
                              <a:cubicBezTo>
                                <a:pt x="1557686" y="387404"/>
                                <a:pt x="1549687" y="397589"/>
                                <a:pt x="1530630" y="408737"/>
                              </a:cubicBezTo>
                              <a:cubicBezTo>
                                <a:pt x="1519817" y="416689"/>
                                <a:pt x="1509615" y="419214"/>
                                <a:pt x="1494625" y="422453"/>
                              </a:cubicBezTo>
                              <a:cubicBezTo>
                                <a:pt x="1478163" y="423553"/>
                                <a:pt x="1463751" y="426076"/>
                                <a:pt x="1448334" y="426568"/>
                              </a:cubicBezTo>
                              <a:cubicBezTo>
                                <a:pt x="1422570" y="425221"/>
                                <a:pt x="1403717" y="423429"/>
                                <a:pt x="1383868" y="419024"/>
                              </a:cubicBezTo>
                              <a:cubicBezTo>
                                <a:pt x="1384648" y="366852"/>
                                <a:pt x="1386298" y="309443"/>
                                <a:pt x="1381811" y="255804"/>
                              </a:cubicBezTo>
                              <a:cubicBezTo>
                                <a:pt x="1387454" y="203659"/>
                                <a:pt x="1381959" y="136242"/>
                                <a:pt x="1381811" y="87097"/>
                              </a:cubicBezTo>
                              <a:cubicBezTo>
                                <a:pt x="1388366" y="85789"/>
                                <a:pt x="1396064" y="82614"/>
                                <a:pt x="1406157" y="81953"/>
                              </a:cubicBezTo>
                              <a:cubicBezTo>
                                <a:pt x="1417791" y="81445"/>
                                <a:pt x="1425151" y="80213"/>
                                <a:pt x="1437361" y="80239"/>
                              </a:cubicBezTo>
                              <a:close/>
                              <a:moveTo>
                                <a:pt x="2408149" y="79210"/>
                              </a:moveTo>
                              <a:cubicBezTo>
                                <a:pt x="2421354" y="78618"/>
                                <a:pt x="2434742" y="78854"/>
                                <a:pt x="2448611" y="82296"/>
                              </a:cubicBezTo>
                              <a:cubicBezTo>
                                <a:pt x="2470587" y="85096"/>
                                <a:pt x="2489989" y="95667"/>
                                <a:pt x="2503818" y="107671"/>
                              </a:cubicBezTo>
                              <a:cubicBezTo>
                                <a:pt x="2520555" y="123414"/>
                                <a:pt x="2527920" y="133126"/>
                                <a:pt x="2537765" y="152248"/>
                              </a:cubicBezTo>
                              <a:cubicBezTo>
                                <a:pt x="2546300" y="169078"/>
                                <a:pt x="2550592" y="183789"/>
                                <a:pt x="2554910" y="201968"/>
                              </a:cubicBezTo>
                              <a:cubicBezTo>
                                <a:pt x="2558986" y="217127"/>
                                <a:pt x="2560967" y="230611"/>
                                <a:pt x="2560396" y="242774"/>
                              </a:cubicBezTo>
                              <a:cubicBezTo>
                                <a:pt x="2561074" y="257275"/>
                                <a:pt x="2561157" y="274005"/>
                                <a:pt x="2559368" y="289408"/>
                              </a:cubicBezTo>
                              <a:cubicBezTo>
                                <a:pt x="2556795" y="306407"/>
                                <a:pt x="2554399" y="323887"/>
                                <a:pt x="2547023" y="338786"/>
                              </a:cubicBezTo>
                              <a:cubicBezTo>
                                <a:pt x="2539784" y="356508"/>
                                <a:pt x="2531565" y="372073"/>
                                <a:pt x="2517534" y="383020"/>
                              </a:cubicBezTo>
                              <a:cubicBezTo>
                                <a:pt x="2504619" y="397387"/>
                                <a:pt x="2484629" y="405859"/>
                                <a:pt x="2464384" y="413538"/>
                              </a:cubicBezTo>
                              <a:cubicBezTo>
                                <a:pt x="2447019" y="416871"/>
                                <a:pt x="2425714" y="423213"/>
                                <a:pt x="2406091" y="422453"/>
                              </a:cubicBezTo>
                              <a:cubicBezTo>
                                <a:pt x="2389444" y="424234"/>
                                <a:pt x="2373937" y="420657"/>
                                <a:pt x="2362886" y="416967"/>
                              </a:cubicBezTo>
                              <a:cubicBezTo>
                                <a:pt x="2365829" y="385798"/>
                                <a:pt x="2362372" y="346733"/>
                                <a:pt x="2362543" y="323012"/>
                              </a:cubicBezTo>
                              <a:cubicBezTo>
                                <a:pt x="2360971" y="295151"/>
                                <a:pt x="2360988" y="265129"/>
                                <a:pt x="2361857" y="243802"/>
                              </a:cubicBezTo>
                              <a:cubicBezTo>
                                <a:pt x="2364636" y="220002"/>
                                <a:pt x="2362635" y="193400"/>
                                <a:pt x="2361857" y="167336"/>
                              </a:cubicBezTo>
                              <a:cubicBezTo>
                                <a:pt x="2359475" y="139543"/>
                                <a:pt x="2360521" y="110170"/>
                                <a:pt x="2362886" y="80925"/>
                              </a:cubicBezTo>
                              <a:cubicBezTo>
                                <a:pt x="2379670" y="81998"/>
                                <a:pt x="2393480" y="80546"/>
                                <a:pt x="2408149" y="79210"/>
                              </a:cubicBezTo>
                              <a:close/>
                              <a:moveTo>
                                <a:pt x="722224" y="79210"/>
                              </a:moveTo>
                              <a:cubicBezTo>
                                <a:pt x="734791" y="79385"/>
                                <a:pt x="750546" y="79026"/>
                                <a:pt x="762686" y="82296"/>
                              </a:cubicBezTo>
                              <a:cubicBezTo>
                                <a:pt x="785301" y="83718"/>
                                <a:pt x="800136" y="94952"/>
                                <a:pt x="817893" y="107671"/>
                              </a:cubicBezTo>
                              <a:cubicBezTo>
                                <a:pt x="832209" y="121173"/>
                                <a:pt x="843150" y="134050"/>
                                <a:pt x="851840" y="152248"/>
                              </a:cubicBezTo>
                              <a:cubicBezTo>
                                <a:pt x="862320" y="168093"/>
                                <a:pt x="865867" y="185074"/>
                                <a:pt x="868985" y="201968"/>
                              </a:cubicBezTo>
                              <a:cubicBezTo>
                                <a:pt x="872045" y="219029"/>
                                <a:pt x="875127" y="232074"/>
                                <a:pt x="874472" y="242774"/>
                              </a:cubicBezTo>
                              <a:cubicBezTo>
                                <a:pt x="874917" y="254720"/>
                                <a:pt x="875003" y="272979"/>
                                <a:pt x="873443" y="289408"/>
                              </a:cubicBezTo>
                              <a:cubicBezTo>
                                <a:pt x="871745" y="306529"/>
                                <a:pt x="868361" y="322065"/>
                                <a:pt x="861098" y="338786"/>
                              </a:cubicBezTo>
                              <a:cubicBezTo>
                                <a:pt x="856654" y="354121"/>
                                <a:pt x="846001" y="370769"/>
                                <a:pt x="831609" y="383020"/>
                              </a:cubicBezTo>
                              <a:cubicBezTo>
                                <a:pt x="820062" y="396071"/>
                                <a:pt x="802348" y="406082"/>
                                <a:pt x="778459" y="413538"/>
                              </a:cubicBezTo>
                              <a:cubicBezTo>
                                <a:pt x="761892" y="422377"/>
                                <a:pt x="738392" y="419886"/>
                                <a:pt x="720166" y="422453"/>
                              </a:cubicBezTo>
                              <a:cubicBezTo>
                                <a:pt x="703639" y="422130"/>
                                <a:pt x="688773" y="419610"/>
                                <a:pt x="676961" y="416967"/>
                              </a:cubicBezTo>
                              <a:cubicBezTo>
                                <a:pt x="674447" y="382757"/>
                                <a:pt x="675269" y="353920"/>
                                <a:pt x="676618" y="323012"/>
                              </a:cubicBezTo>
                              <a:cubicBezTo>
                                <a:pt x="675123" y="297153"/>
                                <a:pt x="676833" y="268196"/>
                                <a:pt x="675932" y="243802"/>
                              </a:cubicBezTo>
                              <a:cubicBezTo>
                                <a:pt x="676381" y="219221"/>
                                <a:pt x="677960" y="192809"/>
                                <a:pt x="675932" y="167336"/>
                              </a:cubicBezTo>
                              <a:cubicBezTo>
                                <a:pt x="674164" y="142459"/>
                                <a:pt x="671675" y="115736"/>
                                <a:pt x="676961" y="80925"/>
                              </a:cubicBezTo>
                              <a:cubicBezTo>
                                <a:pt x="694791" y="78762"/>
                                <a:pt x="708750" y="77133"/>
                                <a:pt x="722224" y="79210"/>
                              </a:cubicBezTo>
                              <a:close/>
                              <a:moveTo>
                                <a:pt x="1707109" y="78867"/>
                              </a:moveTo>
                              <a:cubicBezTo>
                                <a:pt x="1723515" y="80317"/>
                                <a:pt x="1743564" y="84826"/>
                                <a:pt x="1757172" y="96012"/>
                              </a:cubicBezTo>
                              <a:cubicBezTo>
                                <a:pt x="1770310" y="106617"/>
                                <a:pt x="1784891" y="120289"/>
                                <a:pt x="1792834" y="139218"/>
                              </a:cubicBezTo>
                              <a:cubicBezTo>
                                <a:pt x="1802374" y="157270"/>
                                <a:pt x="1811316" y="177615"/>
                                <a:pt x="1814436" y="195453"/>
                              </a:cubicBezTo>
                              <a:cubicBezTo>
                                <a:pt x="1819393" y="216030"/>
                                <a:pt x="1819701" y="234155"/>
                                <a:pt x="1821637" y="252375"/>
                              </a:cubicBezTo>
                              <a:cubicBezTo>
                                <a:pt x="1822563" y="271528"/>
                                <a:pt x="1819525" y="289618"/>
                                <a:pt x="1816494" y="307582"/>
                              </a:cubicBezTo>
                              <a:cubicBezTo>
                                <a:pt x="1813351" y="326547"/>
                                <a:pt x="1808731" y="344020"/>
                                <a:pt x="1801749" y="355588"/>
                              </a:cubicBezTo>
                              <a:cubicBezTo>
                                <a:pt x="1794785" y="369067"/>
                                <a:pt x="1787909" y="383510"/>
                                <a:pt x="1779461" y="392964"/>
                              </a:cubicBezTo>
                              <a:cubicBezTo>
                                <a:pt x="1772028" y="404968"/>
                                <a:pt x="1760943" y="411658"/>
                                <a:pt x="1751000" y="417653"/>
                              </a:cubicBezTo>
                              <a:cubicBezTo>
                                <a:pt x="1744546" y="421532"/>
                                <a:pt x="1737997" y="424265"/>
                                <a:pt x="1730426" y="426911"/>
                              </a:cubicBezTo>
                              <a:cubicBezTo>
                                <a:pt x="1723475" y="428066"/>
                                <a:pt x="1715553" y="432150"/>
                                <a:pt x="1706423" y="430683"/>
                              </a:cubicBezTo>
                              <a:cubicBezTo>
                                <a:pt x="1692772" y="430344"/>
                                <a:pt x="1674912" y="427649"/>
                                <a:pt x="1653616" y="416967"/>
                              </a:cubicBezTo>
                              <a:cubicBezTo>
                                <a:pt x="1645564" y="415220"/>
                                <a:pt x="1637833" y="407274"/>
                                <a:pt x="1630642" y="396050"/>
                              </a:cubicBezTo>
                              <a:cubicBezTo>
                                <a:pt x="1622204" y="383758"/>
                                <a:pt x="1617379" y="373292"/>
                                <a:pt x="1610754" y="359360"/>
                              </a:cubicBezTo>
                              <a:cubicBezTo>
                                <a:pt x="1603320" y="343198"/>
                                <a:pt x="1600138" y="332567"/>
                                <a:pt x="1596695" y="312039"/>
                              </a:cubicBezTo>
                              <a:cubicBezTo>
                                <a:pt x="1592845" y="294320"/>
                                <a:pt x="1591254" y="275851"/>
                                <a:pt x="1591209" y="258547"/>
                              </a:cubicBezTo>
                              <a:cubicBezTo>
                                <a:pt x="1593415" y="240465"/>
                                <a:pt x="1592984" y="223646"/>
                                <a:pt x="1597038" y="202654"/>
                              </a:cubicBezTo>
                              <a:cubicBezTo>
                                <a:pt x="1602277" y="178207"/>
                                <a:pt x="1605216" y="163792"/>
                                <a:pt x="1616240" y="144018"/>
                              </a:cubicBezTo>
                              <a:cubicBezTo>
                                <a:pt x="1622172" y="128159"/>
                                <a:pt x="1636548" y="110751"/>
                                <a:pt x="1651902" y="97727"/>
                              </a:cubicBezTo>
                              <a:cubicBezTo>
                                <a:pt x="1666222" y="84182"/>
                                <a:pt x="1687126" y="80462"/>
                                <a:pt x="1707109" y="78867"/>
                              </a:cubicBezTo>
                              <a:close/>
                              <a:moveTo>
                                <a:pt x="37034" y="0"/>
                              </a:moveTo>
                              <a:cubicBezTo>
                                <a:pt x="45272" y="1244"/>
                                <a:pt x="51918" y="460"/>
                                <a:pt x="60008" y="2401"/>
                              </a:cubicBezTo>
                              <a:cubicBezTo>
                                <a:pt x="68648" y="4512"/>
                                <a:pt x="74670" y="7553"/>
                                <a:pt x="80239" y="9602"/>
                              </a:cubicBezTo>
                              <a:cubicBezTo>
                                <a:pt x="79329" y="13877"/>
                                <a:pt x="80612" y="23103"/>
                                <a:pt x="79210" y="36691"/>
                              </a:cubicBezTo>
                              <a:cubicBezTo>
                                <a:pt x="78477" y="49065"/>
                                <a:pt x="77447" y="67327"/>
                                <a:pt x="78867" y="85040"/>
                              </a:cubicBezTo>
                              <a:cubicBezTo>
                                <a:pt x="81336" y="104071"/>
                                <a:pt x="78224" y="124365"/>
                                <a:pt x="79210" y="146762"/>
                              </a:cubicBezTo>
                              <a:cubicBezTo>
                                <a:pt x="79459" y="168611"/>
                                <a:pt x="80701" y="193316"/>
                                <a:pt x="79553" y="213970"/>
                              </a:cubicBezTo>
                              <a:cubicBezTo>
                                <a:pt x="83201" y="236970"/>
                                <a:pt x="82181" y="255427"/>
                                <a:pt x="79896" y="278778"/>
                              </a:cubicBezTo>
                              <a:cubicBezTo>
                                <a:pt x="80982" y="299179"/>
                                <a:pt x="80426" y="318377"/>
                                <a:pt x="80239" y="333985"/>
                              </a:cubicBezTo>
                              <a:cubicBezTo>
                                <a:pt x="98502" y="334298"/>
                                <a:pt x="113337" y="334819"/>
                                <a:pt x="126873" y="333642"/>
                              </a:cubicBezTo>
                              <a:cubicBezTo>
                                <a:pt x="139243" y="334055"/>
                                <a:pt x="151179" y="333871"/>
                                <a:pt x="167336" y="333985"/>
                              </a:cubicBezTo>
                              <a:cubicBezTo>
                                <a:pt x="170154" y="336085"/>
                                <a:pt x="172265" y="341666"/>
                                <a:pt x="173508" y="349758"/>
                              </a:cubicBezTo>
                              <a:cubicBezTo>
                                <a:pt x="175909" y="357977"/>
                                <a:pt x="176319" y="364979"/>
                                <a:pt x="175565" y="373761"/>
                              </a:cubicBezTo>
                              <a:cubicBezTo>
                                <a:pt x="175691" y="382873"/>
                                <a:pt x="175803" y="391035"/>
                                <a:pt x="174194" y="398793"/>
                              </a:cubicBezTo>
                              <a:cubicBezTo>
                                <a:pt x="173544" y="406955"/>
                                <a:pt x="171527" y="413354"/>
                                <a:pt x="169393" y="416967"/>
                              </a:cubicBezTo>
                              <a:cubicBezTo>
                                <a:pt x="142871" y="417685"/>
                                <a:pt x="117536" y="413915"/>
                                <a:pt x="91555" y="418681"/>
                              </a:cubicBezTo>
                              <a:cubicBezTo>
                                <a:pt x="55208" y="425606"/>
                                <a:pt x="23698" y="411324"/>
                                <a:pt x="2058" y="418338"/>
                              </a:cubicBezTo>
                              <a:cubicBezTo>
                                <a:pt x="1910" y="409077"/>
                                <a:pt x="-575" y="389048"/>
                                <a:pt x="2743" y="366903"/>
                              </a:cubicBezTo>
                              <a:cubicBezTo>
                                <a:pt x="2286" y="347844"/>
                                <a:pt x="-1808" y="322390"/>
                                <a:pt x="2401" y="294209"/>
                              </a:cubicBezTo>
                              <a:cubicBezTo>
                                <a:pt x="2004" y="267168"/>
                                <a:pt x="1554" y="237244"/>
                                <a:pt x="1715" y="210884"/>
                              </a:cubicBezTo>
                              <a:cubicBezTo>
                                <a:pt x="3859" y="186360"/>
                                <a:pt x="-1865" y="157490"/>
                                <a:pt x="1029" y="128245"/>
                              </a:cubicBezTo>
                              <a:cubicBezTo>
                                <a:pt x="885" y="101725"/>
                                <a:pt x="-2804" y="78039"/>
                                <a:pt x="343" y="57265"/>
                              </a:cubicBezTo>
                              <a:cubicBezTo>
                                <a:pt x="1651" y="36093"/>
                                <a:pt x="718" y="19084"/>
                                <a:pt x="0" y="8916"/>
                              </a:cubicBezTo>
                              <a:cubicBezTo>
                                <a:pt x="4971" y="5619"/>
                                <a:pt x="10446" y="3389"/>
                                <a:pt x="17145" y="2058"/>
                              </a:cubicBezTo>
                              <a:cubicBezTo>
                                <a:pt x="23127" y="-511"/>
                                <a:pt x="29346" y="911"/>
                                <a:pt x="37034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5400" dirty="0">
                    <a:solidFill>
                      <a:schemeClr val="bg1"/>
                    </a:solidFill>
                    <a:latin typeface="The Fountain of Wishes" pitchFamily="2" charset="0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636035F-B1DC-58CD-D45D-5B0BD5D0E408}"/>
                </a:ext>
              </a:extLst>
            </p:cNvPr>
            <p:cNvGrpSpPr/>
            <p:nvPr/>
          </p:nvGrpSpPr>
          <p:grpSpPr>
            <a:xfrm>
              <a:off x="1219713" y="2307397"/>
              <a:ext cx="4119204" cy="513478"/>
              <a:chOff x="1219713" y="2307397"/>
              <a:chExt cx="4119204" cy="513478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F2A9E3CC-DA58-2DFA-B482-1509B3CBCBFA}"/>
                  </a:ext>
                </a:extLst>
              </p:cNvPr>
              <p:cNvSpPr/>
              <p:nvPr/>
            </p:nvSpPr>
            <p:spPr>
              <a:xfrm>
                <a:off x="1219713" y="2307397"/>
                <a:ext cx="4119204" cy="513478"/>
              </a:xfrm>
              <a:prstGeom prst="roundRect">
                <a:avLst>
                  <a:gd name="adj" fmla="val 26335"/>
                </a:avLst>
              </a:prstGeom>
              <a:solidFill>
                <a:srgbClr val="FEE9C0"/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39CCF22-E159-FF7F-6E72-AC92798886E7}"/>
                  </a:ext>
                </a:extLst>
              </p:cNvPr>
              <p:cNvSpPr txBox="1"/>
              <p:nvPr/>
            </p:nvSpPr>
            <p:spPr>
              <a:xfrm>
                <a:off x="1219713" y="2339492"/>
                <a:ext cx="41192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F634D"/>
                    </a:solidFill>
                    <a:latin typeface="The Fountain of Wishes" pitchFamily="2" charset="0"/>
                  </a:rPr>
                  <a:t>1     USERNAME_1	100	10:30	</a:t>
                </a:r>
              </a:p>
            </p:txBody>
          </p:sp>
        </p:grp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E6413942-8986-4751-5473-B4C515638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21" y="99060"/>
            <a:ext cx="5391902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BEDCB8E-6B78-3B7C-0042-006CEE4B3C05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055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E1DF53D3-0B00-6420-EE14-99F8A906A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26275BF4-71E5-A7B5-4681-D7F6693CD151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Login form menu with simple line icons Royalty Free Vector">
            <a:extLst>
              <a:ext uri="{FF2B5EF4-FFF2-40B4-BE49-F238E27FC236}">
                <a16:creationId xmlns:a16="http://schemas.microsoft.com/office/drawing/2014/main" id="{B0B51659-36EC-CC26-17EF-3F7BDA73D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 b="27275"/>
          <a:stretch/>
        </p:blipFill>
        <p:spPr bwMode="auto">
          <a:xfrm>
            <a:off x="12339958" y="2500768"/>
            <a:ext cx="6350000" cy="415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BC66DC-40DA-2552-8339-B1F6763CDFEB}"/>
              </a:ext>
            </a:extLst>
          </p:cNvPr>
          <p:cNvGrpSpPr/>
          <p:nvPr/>
        </p:nvGrpSpPr>
        <p:grpSpPr>
          <a:xfrm>
            <a:off x="3714118" y="170399"/>
            <a:ext cx="4421529" cy="2753231"/>
            <a:chOff x="3714118" y="170399"/>
            <a:chExt cx="4421529" cy="27532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D4F993-A5C7-2337-454E-D3647C8A729A}"/>
                </a:ext>
              </a:extLst>
            </p:cNvPr>
            <p:cNvSpPr/>
            <p:nvPr/>
          </p:nvSpPr>
          <p:spPr>
            <a:xfrm>
              <a:off x="3714118" y="170399"/>
              <a:ext cx="4421529" cy="2753231"/>
            </a:xfrm>
            <a:prstGeom prst="roundRect">
              <a:avLst>
                <a:gd name="adj" fmla="val 16028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1A0A5-97C4-CBE3-CEBA-4BD33D0DC52E}"/>
                </a:ext>
              </a:extLst>
            </p:cNvPr>
            <p:cNvSpPr txBox="1"/>
            <p:nvPr/>
          </p:nvSpPr>
          <p:spPr>
            <a:xfrm>
              <a:off x="3714119" y="543543"/>
              <a:ext cx="44215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915921"/>
                  </a:solidFill>
                  <a:latin typeface="The Fountain of Wishes" pitchFamily="2" charset="0"/>
                </a:rPr>
                <a:t>Your score won’t be saved if you don’t log in</a:t>
              </a:r>
            </a:p>
            <a:p>
              <a:pPr algn="ctr"/>
              <a:endParaRPr lang="en-US" sz="1400" dirty="0">
                <a:solidFill>
                  <a:srgbClr val="915921"/>
                </a:solidFill>
                <a:latin typeface="The Fountain of Wishes" pitchFamily="2" charset="0"/>
              </a:endParaRPr>
            </a:p>
            <a:p>
              <a:pPr algn="ctr"/>
              <a:r>
                <a:rPr lang="en-US" sz="2400" dirty="0">
                  <a:solidFill>
                    <a:srgbClr val="915921"/>
                  </a:solidFill>
                  <a:latin typeface="The Fountain of Wishes" pitchFamily="2" charset="0"/>
                </a:rPr>
                <a:t>Would you like to log in?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8CBB6-DF32-0052-E80E-DC873EA2BAAB}"/>
              </a:ext>
            </a:extLst>
          </p:cNvPr>
          <p:cNvGrpSpPr/>
          <p:nvPr/>
        </p:nvGrpSpPr>
        <p:grpSpPr>
          <a:xfrm>
            <a:off x="6290084" y="1940237"/>
            <a:ext cx="1280167" cy="685461"/>
            <a:chOff x="6096000" y="5382990"/>
            <a:chExt cx="1280167" cy="68546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3C3050-841C-98E8-F079-DB677AB41FC3}"/>
                </a:ext>
              </a:extLst>
            </p:cNvPr>
            <p:cNvSpPr/>
            <p:nvPr/>
          </p:nvSpPr>
          <p:spPr>
            <a:xfrm>
              <a:off x="6096000" y="5382990"/>
              <a:ext cx="1280167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829566-432B-825F-EAA4-E9D10F4829CB}"/>
                </a:ext>
              </a:extLst>
            </p:cNvPr>
            <p:cNvSpPr txBox="1"/>
            <p:nvPr/>
          </p:nvSpPr>
          <p:spPr>
            <a:xfrm>
              <a:off x="6584483" y="5582159"/>
              <a:ext cx="303199" cy="287122"/>
            </a:xfrm>
            <a:custGeom>
              <a:avLst/>
              <a:gdLst/>
              <a:ahLst/>
              <a:cxnLst/>
              <a:rect l="l" t="t" r="r" b="b"/>
              <a:pathLst>
                <a:path w="303199" h="287122">
                  <a:moveTo>
                    <a:pt x="227304" y="105156"/>
                  </a:moveTo>
                  <a:cubicBezTo>
                    <a:pt x="223342" y="105156"/>
                    <a:pt x="219379" y="107061"/>
                    <a:pt x="215417" y="110871"/>
                  </a:cubicBezTo>
                  <a:cubicBezTo>
                    <a:pt x="211455" y="114681"/>
                    <a:pt x="208026" y="119786"/>
                    <a:pt x="205130" y="126187"/>
                  </a:cubicBezTo>
                  <a:cubicBezTo>
                    <a:pt x="202234" y="132588"/>
                    <a:pt x="199948" y="139903"/>
                    <a:pt x="198272" y="148133"/>
                  </a:cubicBezTo>
                  <a:cubicBezTo>
                    <a:pt x="196596" y="156362"/>
                    <a:pt x="195757" y="164592"/>
                    <a:pt x="195757" y="172822"/>
                  </a:cubicBezTo>
                  <a:cubicBezTo>
                    <a:pt x="195757" y="178613"/>
                    <a:pt x="196367" y="184785"/>
                    <a:pt x="197586" y="191338"/>
                  </a:cubicBezTo>
                  <a:cubicBezTo>
                    <a:pt x="198805" y="197891"/>
                    <a:pt x="200634" y="204064"/>
                    <a:pt x="203073" y="209855"/>
                  </a:cubicBezTo>
                  <a:cubicBezTo>
                    <a:pt x="205511" y="215646"/>
                    <a:pt x="208559" y="220904"/>
                    <a:pt x="212217" y="225628"/>
                  </a:cubicBezTo>
                  <a:cubicBezTo>
                    <a:pt x="215874" y="230353"/>
                    <a:pt x="220446" y="233782"/>
                    <a:pt x="225933" y="235915"/>
                  </a:cubicBezTo>
                  <a:cubicBezTo>
                    <a:pt x="230200" y="237744"/>
                    <a:pt x="234162" y="236906"/>
                    <a:pt x="237820" y="233401"/>
                  </a:cubicBezTo>
                  <a:cubicBezTo>
                    <a:pt x="241477" y="229895"/>
                    <a:pt x="244754" y="224942"/>
                    <a:pt x="247650" y="218542"/>
                  </a:cubicBezTo>
                  <a:cubicBezTo>
                    <a:pt x="250545" y="212141"/>
                    <a:pt x="252907" y="204673"/>
                    <a:pt x="254736" y="196139"/>
                  </a:cubicBezTo>
                  <a:cubicBezTo>
                    <a:pt x="256565" y="187604"/>
                    <a:pt x="257632" y="179222"/>
                    <a:pt x="257937" y="170993"/>
                  </a:cubicBezTo>
                  <a:cubicBezTo>
                    <a:pt x="257937" y="165202"/>
                    <a:pt x="257251" y="158496"/>
                    <a:pt x="255879" y="150876"/>
                  </a:cubicBezTo>
                  <a:cubicBezTo>
                    <a:pt x="254508" y="143256"/>
                    <a:pt x="252526" y="136093"/>
                    <a:pt x="249936" y="129388"/>
                  </a:cubicBezTo>
                  <a:cubicBezTo>
                    <a:pt x="247345" y="122682"/>
                    <a:pt x="244144" y="116967"/>
                    <a:pt x="240334" y="112243"/>
                  </a:cubicBezTo>
                  <a:cubicBezTo>
                    <a:pt x="236524" y="107518"/>
                    <a:pt x="232181" y="105156"/>
                    <a:pt x="227304" y="105156"/>
                  </a:cubicBezTo>
                  <a:close/>
                  <a:moveTo>
                    <a:pt x="226847" y="52578"/>
                  </a:moveTo>
                  <a:cubicBezTo>
                    <a:pt x="239649" y="52578"/>
                    <a:pt x="250774" y="56388"/>
                    <a:pt x="260223" y="64008"/>
                  </a:cubicBezTo>
                  <a:cubicBezTo>
                    <a:pt x="269671" y="71628"/>
                    <a:pt x="277596" y="81229"/>
                    <a:pt x="283997" y="92812"/>
                  </a:cubicBezTo>
                  <a:cubicBezTo>
                    <a:pt x="290398" y="104394"/>
                    <a:pt x="295198" y="116891"/>
                    <a:pt x="298399" y="130302"/>
                  </a:cubicBezTo>
                  <a:cubicBezTo>
                    <a:pt x="301599" y="143713"/>
                    <a:pt x="303199" y="156362"/>
                    <a:pt x="303199" y="168250"/>
                  </a:cubicBezTo>
                  <a:cubicBezTo>
                    <a:pt x="303199" y="181051"/>
                    <a:pt x="302056" y="193319"/>
                    <a:pt x="299770" y="205054"/>
                  </a:cubicBezTo>
                  <a:cubicBezTo>
                    <a:pt x="297484" y="216789"/>
                    <a:pt x="294208" y="227457"/>
                    <a:pt x="289941" y="237058"/>
                  </a:cubicBezTo>
                  <a:cubicBezTo>
                    <a:pt x="285673" y="246659"/>
                    <a:pt x="280720" y="254965"/>
                    <a:pt x="275082" y="261976"/>
                  </a:cubicBezTo>
                  <a:cubicBezTo>
                    <a:pt x="269443" y="268986"/>
                    <a:pt x="263118" y="274472"/>
                    <a:pt x="256108" y="278435"/>
                  </a:cubicBezTo>
                  <a:cubicBezTo>
                    <a:pt x="251841" y="280873"/>
                    <a:pt x="247269" y="282931"/>
                    <a:pt x="242392" y="284607"/>
                  </a:cubicBezTo>
                  <a:cubicBezTo>
                    <a:pt x="237515" y="286283"/>
                    <a:pt x="232181" y="287122"/>
                    <a:pt x="226390" y="287122"/>
                  </a:cubicBezTo>
                  <a:cubicBezTo>
                    <a:pt x="216331" y="287122"/>
                    <a:pt x="204597" y="284074"/>
                    <a:pt x="191185" y="277978"/>
                  </a:cubicBezTo>
                  <a:cubicBezTo>
                    <a:pt x="186004" y="275539"/>
                    <a:pt x="180898" y="270891"/>
                    <a:pt x="175869" y="264033"/>
                  </a:cubicBezTo>
                  <a:cubicBezTo>
                    <a:pt x="170840" y="257175"/>
                    <a:pt x="166420" y="249022"/>
                    <a:pt x="162610" y="239573"/>
                  </a:cubicBezTo>
                  <a:cubicBezTo>
                    <a:pt x="158800" y="230124"/>
                    <a:pt x="155676" y="219608"/>
                    <a:pt x="153238" y="208026"/>
                  </a:cubicBezTo>
                  <a:cubicBezTo>
                    <a:pt x="150799" y="196444"/>
                    <a:pt x="149580" y="184556"/>
                    <a:pt x="149580" y="172364"/>
                  </a:cubicBezTo>
                  <a:cubicBezTo>
                    <a:pt x="149580" y="161392"/>
                    <a:pt x="150876" y="148971"/>
                    <a:pt x="153466" y="135103"/>
                  </a:cubicBezTo>
                  <a:cubicBezTo>
                    <a:pt x="156057" y="121234"/>
                    <a:pt x="160324" y="108204"/>
                    <a:pt x="166268" y="96012"/>
                  </a:cubicBezTo>
                  <a:cubicBezTo>
                    <a:pt x="172212" y="83820"/>
                    <a:pt x="180136" y="73533"/>
                    <a:pt x="190042" y="65151"/>
                  </a:cubicBezTo>
                  <a:cubicBezTo>
                    <a:pt x="199948" y="56769"/>
                    <a:pt x="212217" y="52578"/>
                    <a:pt x="226847" y="52578"/>
                  </a:cubicBezTo>
                  <a:close/>
                  <a:moveTo>
                    <a:pt x="103784" y="0"/>
                  </a:moveTo>
                  <a:cubicBezTo>
                    <a:pt x="108356" y="0"/>
                    <a:pt x="112776" y="381"/>
                    <a:pt x="117043" y="1143"/>
                  </a:cubicBezTo>
                  <a:cubicBezTo>
                    <a:pt x="121310" y="1905"/>
                    <a:pt x="124815" y="3048"/>
                    <a:pt x="127558" y="4572"/>
                  </a:cubicBezTo>
                  <a:cubicBezTo>
                    <a:pt x="127558" y="12802"/>
                    <a:pt x="127558" y="25146"/>
                    <a:pt x="127558" y="41605"/>
                  </a:cubicBezTo>
                  <a:cubicBezTo>
                    <a:pt x="127558" y="58064"/>
                    <a:pt x="127558" y="76200"/>
                    <a:pt x="127558" y="96012"/>
                  </a:cubicBezTo>
                  <a:cubicBezTo>
                    <a:pt x="127558" y="115824"/>
                    <a:pt x="127482" y="136169"/>
                    <a:pt x="127330" y="157048"/>
                  </a:cubicBezTo>
                  <a:cubicBezTo>
                    <a:pt x="127177" y="177927"/>
                    <a:pt x="127025" y="197053"/>
                    <a:pt x="126873" y="214427"/>
                  </a:cubicBezTo>
                  <a:cubicBezTo>
                    <a:pt x="126720" y="231800"/>
                    <a:pt x="126644" y="246355"/>
                    <a:pt x="126644" y="258089"/>
                  </a:cubicBezTo>
                  <a:cubicBezTo>
                    <a:pt x="126644" y="269824"/>
                    <a:pt x="126644" y="276301"/>
                    <a:pt x="126644" y="277520"/>
                  </a:cubicBezTo>
                  <a:cubicBezTo>
                    <a:pt x="124815" y="279044"/>
                    <a:pt x="121843" y="280187"/>
                    <a:pt x="117729" y="280949"/>
                  </a:cubicBezTo>
                  <a:cubicBezTo>
                    <a:pt x="113614" y="281711"/>
                    <a:pt x="109423" y="282092"/>
                    <a:pt x="105156" y="282092"/>
                  </a:cubicBezTo>
                  <a:cubicBezTo>
                    <a:pt x="100584" y="282092"/>
                    <a:pt x="96240" y="281788"/>
                    <a:pt x="92125" y="281178"/>
                  </a:cubicBezTo>
                  <a:cubicBezTo>
                    <a:pt x="88011" y="280568"/>
                    <a:pt x="85039" y="279502"/>
                    <a:pt x="83210" y="277978"/>
                  </a:cubicBezTo>
                  <a:cubicBezTo>
                    <a:pt x="83515" y="275844"/>
                    <a:pt x="83667" y="271272"/>
                    <a:pt x="83667" y="264262"/>
                  </a:cubicBezTo>
                  <a:cubicBezTo>
                    <a:pt x="83667" y="257251"/>
                    <a:pt x="83667" y="249022"/>
                    <a:pt x="83667" y="239573"/>
                  </a:cubicBezTo>
                  <a:cubicBezTo>
                    <a:pt x="83667" y="230124"/>
                    <a:pt x="83591" y="219989"/>
                    <a:pt x="83439" y="209169"/>
                  </a:cubicBezTo>
                  <a:cubicBezTo>
                    <a:pt x="83286" y="198349"/>
                    <a:pt x="83210" y="188290"/>
                    <a:pt x="83210" y="178994"/>
                  </a:cubicBezTo>
                  <a:cubicBezTo>
                    <a:pt x="83210" y="169697"/>
                    <a:pt x="83210" y="161620"/>
                    <a:pt x="83210" y="154762"/>
                  </a:cubicBezTo>
                  <a:cubicBezTo>
                    <a:pt x="83210" y="147904"/>
                    <a:pt x="83210" y="143713"/>
                    <a:pt x="83210" y="142189"/>
                  </a:cubicBezTo>
                  <a:cubicBezTo>
                    <a:pt x="77114" y="133045"/>
                    <a:pt x="71170" y="124739"/>
                    <a:pt x="65379" y="117272"/>
                  </a:cubicBezTo>
                  <a:cubicBezTo>
                    <a:pt x="59588" y="109804"/>
                    <a:pt x="53644" y="102718"/>
                    <a:pt x="47548" y="96012"/>
                  </a:cubicBezTo>
                  <a:cubicBezTo>
                    <a:pt x="47548" y="109118"/>
                    <a:pt x="47548" y="123977"/>
                    <a:pt x="47548" y="140589"/>
                  </a:cubicBezTo>
                  <a:cubicBezTo>
                    <a:pt x="47548" y="157201"/>
                    <a:pt x="47625" y="173812"/>
                    <a:pt x="47777" y="190424"/>
                  </a:cubicBezTo>
                  <a:cubicBezTo>
                    <a:pt x="47929" y="207035"/>
                    <a:pt x="48006" y="223114"/>
                    <a:pt x="48006" y="238658"/>
                  </a:cubicBezTo>
                  <a:cubicBezTo>
                    <a:pt x="48006" y="254203"/>
                    <a:pt x="47853" y="267614"/>
                    <a:pt x="47548" y="278892"/>
                  </a:cubicBezTo>
                  <a:cubicBezTo>
                    <a:pt x="45110" y="280111"/>
                    <a:pt x="41757" y="281026"/>
                    <a:pt x="37490" y="281635"/>
                  </a:cubicBezTo>
                  <a:cubicBezTo>
                    <a:pt x="33223" y="282245"/>
                    <a:pt x="28803" y="282550"/>
                    <a:pt x="24231" y="282550"/>
                  </a:cubicBezTo>
                  <a:cubicBezTo>
                    <a:pt x="19354" y="282550"/>
                    <a:pt x="14859" y="282245"/>
                    <a:pt x="10744" y="281635"/>
                  </a:cubicBezTo>
                  <a:cubicBezTo>
                    <a:pt x="6629" y="281026"/>
                    <a:pt x="3505" y="279959"/>
                    <a:pt x="1371" y="278435"/>
                  </a:cubicBezTo>
                  <a:cubicBezTo>
                    <a:pt x="1371" y="273863"/>
                    <a:pt x="1295" y="264338"/>
                    <a:pt x="1143" y="249860"/>
                  </a:cubicBezTo>
                  <a:cubicBezTo>
                    <a:pt x="990" y="235382"/>
                    <a:pt x="838" y="218389"/>
                    <a:pt x="685" y="198882"/>
                  </a:cubicBezTo>
                  <a:cubicBezTo>
                    <a:pt x="533" y="179375"/>
                    <a:pt x="381" y="158725"/>
                    <a:pt x="228" y="136931"/>
                  </a:cubicBezTo>
                  <a:cubicBezTo>
                    <a:pt x="76" y="115138"/>
                    <a:pt x="0" y="94869"/>
                    <a:pt x="0" y="76124"/>
                  </a:cubicBezTo>
                  <a:cubicBezTo>
                    <a:pt x="0" y="57379"/>
                    <a:pt x="0" y="41300"/>
                    <a:pt x="0" y="27889"/>
                  </a:cubicBezTo>
                  <a:cubicBezTo>
                    <a:pt x="0" y="14478"/>
                    <a:pt x="0" y="6553"/>
                    <a:pt x="0" y="4115"/>
                  </a:cubicBezTo>
                  <a:cubicBezTo>
                    <a:pt x="914" y="3200"/>
                    <a:pt x="2667" y="2591"/>
                    <a:pt x="5257" y="2286"/>
                  </a:cubicBezTo>
                  <a:cubicBezTo>
                    <a:pt x="7848" y="1981"/>
                    <a:pt x="10668" y="1829"/>
                    <a:pt x="13716" y="1829"/>
                  </a:cubicBezTo>
                  <a:cubicBezTo>
                    <a:pt x="16764" y="1829"/>
                    <a:pt x="19583" y="1981"/>
                    <a:pt x="22174" y="2286"/>
                  </a:cubicBezTo>
                  <a:cubicBezTo>
                    <a:pt x="24765" y="2591"/>
                    <a:pt x="26365" y="3200"/>
                    <a:pt x="26974" y="4115"/>
                  </a:cubicBezTo>
                  <a:cubicBezTo>
                    <a:pt x="37947" y="14173"/>
                    <a:pt x="47701" y="24613"/>
                    <a:pt x="56235" y="35433"/>
                  </a:cubicBezTo>
                  <a:cubicBezTo>
                    <a:pt x="64770" y="46253"/>
                    <a:pt x="72999" y="57150"/>
                    <a:pt x="80924" y="68123"/>
                  </a:cubicBezTo>
                  <a:cubicBezTo>
                    <a:pt x="80924" y="67513"/>
                    <a:pt x="80848" y="63856"/>
                    <a:pt x="80695" y="57150"/>
                  </a:cubicBezTo>
                  <a:cubicBezTo>
                    <a:pt x="80543" y="50444"/>
                    <a:pt x="80467" y="43282"/>
                    <a:pt x="80467" y="35662"/>
                  </a:cubicBezTo>
                  <a:cubicBezTo>
                    <a:pt x="80467" y="28042"/>
                    <a:pt x="80467" y="21031"/>
                    <a:pt x="80467" y="14630"/>
                  </a:cubicBezTo>
                  <a:cubicBezTo>
                    <a:pt x="80467" y="8230"/>
                    <a:pt x="80467" y="5029"/>
                    <a:pt x="80467" y="5029"/>
                  </a:cubicBezTo>
                  <a:cubicBezTo>
                    <a:pt x="82296" y="3505"/>
                    <a:pt x="85344" y="2286"/>
                    <a:pt x="89611" y="1372"/>
                  </a:cubicBezTo>
                  <a:cubicBezTo>
                    <a:pt x="93878" y="457"/>
                    <a:pt x="98602" y="0"/>
                    <a:pt x="1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600" dirty="0">
                <a:latin typeface="The Fountain of Wishes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3FD8B-FC5E-BA7D-A078-301DC87A2CA4}"/>
              </a:ext>
            </a:extLst>
          </p:cNvPr>
          <p:cNvGrpSpPr/>
          <p:nvPr/>
        </p:nvGrpSpPr>
        <p:grpSpPr>
          <a:xfrm>
            <a:off x="4279513" y="1940237"/>
            <a:ext cx="1280167" cy="685461"/>
            <a:chOff x="421190" y="4976480"/>
            <a:chExt cx="1280167" cy="6854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6B0402-032E-BE74-6E17-47BCCF2C5328}"/>
                </a:ext>
              </a:extLst>
            </p:cNvPr>
            <p:cNvSpPr/>
            <p:nvPr/>
          </p:nvSpPr>
          <p:spPr>
            <a:xfrm>
              <a:off x="421190" y="4976480"/>
              <a:ext cx="1280167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1298F4-4B94-2FC8-1BF8-2ED6B9761E8F}"/>
                </a:ext>
              </a:extLst>
            </p:cNvPr>
            <p:cNvSpPr txBox="1"/>
            <p:nvPr/>
          </p:nvSpPr>
          <p:spPr>
            <a:xfrm>
              <a:off x="839454" y="5177478"/>
              <a:ext cx="443637" cy="283464"/>
            </a:xfrm>
            <a:custGeom>
              <a:avLst/>
              <a:gdLst/>
              <a:ahLst/>
              <a:cxnLst/>
              <a:rect l="l" t="t" r="r" b="b"/>
              <a:pathLst>
                <a:path w="443637" h="283464">
                  <a:moveTo>
                    <a:pt x="296190" y="58065"/>
                  </a:moveTo>
                  <a:cubicBezTo>
                    <a:pt x="297409" y="60198"/>
                    <a:pt x="298323" y="63170"/>
                    <a:pt x="298933" y="66980"/>
                  </a:cubicBezTo>
                  <a:cubicBezTo>
                    <a:pt x="299543" y="70790"/>
                    <a:pt x="299924" y="74905"/>
                    <a:pt x="300076" y="79325"/>
                  </a:cubicBezTo>
                  <a:cubicBezTo>
                    <a:pt x="300229" y="83744"/>
                    <a:pt x="300152" y="88088"/>
                    <a:pt x="299848" y="92355"/>
                  </a:cubicBezTo>
                  <a:cubicBezTo>
                    <a:pt x="299543" y="96622"/>
                    <a:pt x="298933" y="100127"/>
                    <a:pt x="298019" y="102870"/>
                  </a:cubicBezTo>
                  <a:cubicBezTo>
                    <a:pt x="293447" y="102870"/>
                    <a:pt x="288417" y="102794"/>
                    <a:pt x="282931" y="102642"/>
                  </a:cubicBezTo>
                  <a:cubicBezTo>
                    <a:pt x="277445" y="102489"/>
                    <a:pt x="271958" y="102413"/>
                    <a:pt x="266472" y="102413"/>
                  </a:cubicBezTo>
                  <a:cubicBezTo>
                    <a:pt x="260985" y="102413"/>
                    <a:pt x="255728" y="102413"/>
                    <a:pt x="250698" y="102413"/>
                  </a:cubicBezTo>
                  <a:cubicBezTo>
                    <a:pt x="245669" y="102413"/>
                    <a:pt x="241326" y="102566"/>
                    <a:pt x="237668" y="102870"/>
                  </a:cubicBezTo>
                  <a:cubicBezTo>
                    <a:pt x="237363" y="109576"/>
                    <a:pt x="237135" y="115596"/>
                    <a:pt x="236982" y="120930"/>
                  </a:cubicBezTo>
                  <a:cubicBezTo>
                    <a:pt x="236830" y="126264"/>
                    <a:pt x="237059" y="132436"/>
                    <a:pt x="237668" y="139446"/>
                  </a:cubicBezTo>
                  <a:cubicBezTo>
                    <a:pt x="238887" y="140056"/>
                    <a:pt x="242393" y="140437"/>
                    <a:pt x="248184" y="140589"/>
                  </a:cubicBezTo>
                  <a:cubicBezTo>
                    <a:pt x="253975" y="140742"/>
                    <a:pt x="260300" y="140818"/>
                    <a:pt x="267158" y="140818"/>
                  </a:cubicBezTo>
                  <a:cubicBezTo>
                    <a:pt x="274016" y="140818"/>
                    <a:pt x="280340" y="140818"/>
                    <a:pt x="286131" y="140818"/>
                  </a:cubicBezTo>
                  <a:cubicBezTo>
                    <a:pt x="291923" y="140818"/>
                    <a:pt x="295428" y="140970"/>
                    <a:pt x="296647" y="141275"/>
                  </a:cubicBezTo>
                  <a:cubicBezTo>
                    <a:pt x="298781" y="148286"/>
                    <a:pt x="299619" y="156058"/>
                    <a:pt x="299162" y="164592"/>
                  </a:cubicBezTo>
                  <a:cubicBezTo>
                    <a:pt x="298704" y="173127"/>
                    <a:pt x="298019" y="180290"/>
                    <a:pt x="297104" y="186081"/>
                  </a:cubicBezTo>
                  <a:cubicBezTo>
                    <a:pt x="284303" y="186386"/>
                    <a:pt x="273482" y="186462"/>
                    <a:pt x="264643" y="186309"/>
                  </a:cubicBezTo>
                  <a:cubicBezTo>
                    <a:pt x="255804" y="186157"/>
                    <a:pt x="246812" y="186386"/>
                    <a:pt x="237668" y="186995"/>
                  </a:cubicBezTo>
                  <a:cubicBezTo>
                    <a:pt x="237363" y="198578"/>
                    <a:pt x="237287" y="208103"/>
                    <a:pt x="237440" y="215570"/>
                  </a:cubicBezTo>
                  <a:cubicBezTo>
                    <a:pt x="237592" y="223038"/>
                    <a:pt x="237668" y="229058"/>
                    <a:pt x="237668" y="233630"/>
                  </a:cubicBezTo>
                  <a:cubicBezTo>
                    <a:pt x="243459" y="233630"/>
                    <a:pt x="248717" y="233630"/>
                    <a:pt x="253442" y="233630"/>
                  </a:cubicBezTo>
                  <a:cubicBezTo>
                    <a:pt x="258166" y="233630"/>
                    <a:pt x="262967" y="233630"/>
                    <a:pt x="267843" y="233630"/>
                  </a:cubicBezTo>
                  <a:cubicBezTo>
                    <a:pt x="272720" y="233630"/>
                    <a:pt x="277673" y="233706"/>
                    <a:pt x="282702" y="233858"/>
                  </a:cubicBezTo>
                  <a:cubicBezTo>
                    <a:pt x="287732" y="234011"/>
                    <a:pt x="293447" y="234087"/>
                    <a:pt x="299848" y="234087"/>
                  </a:cubicBezTo>
                  <a:cubicBezTo>
                    <a:pt x="301372" y="236220"/>
                    <a:pt x="302438" y="239345"/>
                    <a:pt x="303048" y="243459"/>
                  </a:cubicBezTo>
                  <a:cubicBezTo>
                    <a:pt x="303658" y="247574"/>
                    <a:pt x="303886" y="251841"/>
                    <a:pt x="303734" y="256261"/>
                  </a:cubicBezTo>
                  <a:cubicBezTo>
                    <a:pt x="303581" y="260681"/>
                    <a:pt x="303200" y="264948"/>
                    <a:pt x="302591" y="269063"/>
                  </a:cubicBezTo>
                  <a:cubicBezTo>
                    <a:pt x="301981" y="273177"/>
                    <a:pt x="301067" y="276302"/>
                    <a:pt x="299848" y="278435"/>
                  </a:cubicBezTo>
                  <a:cubicBezTo>
                    <a:pt x="291313" y="278435"/>
                    <a:pt x="282398" y="278435"/>
                    <a:pt x="273101" y="278435"/>
                  </a:cubicBezTo>
                  <a:cubicBezTo>
                    <a:pt x="263805" y="278435"/>
                    <a:pt x="254585" y="278435"/>
                    <a:pt x="245441" y="278435"/>
                  </a:cubicBezTo>
                  <a:cubicBezTo>
                    <a:pt x="236297" y="278435"/>
                    <a:pt x="227457" y="278435"/>
                    <a:pt x="218923" y="278435"/>
                  </a:cubicBezTo>
                  <a:cubicBezTo>
                    <a:pt x="210389" y="278435"/>
                    <a:pt x="202464" y="278435"/>
                    <a:pt x="195149" y="278435"/>
                  </a:cubicBezTo>
                  <a:cubicBezTo>
                    <a:pt x="195149" y="263195"/>
                    <a:pt x="195072" y="245974"/>
                    <a:pt x="194920" y="226772"/>
                  </a:cubicBezTo>
                  <a:cubicBezTo>
                    <a:pt x="194768" y="207569"/>
                    <a:pt x="194691" y="188062"/>
                    <a:pt x="194691" y="168250"/>
                  </a:cubicBezTo>
                  <a:cubicBezTo>
                    <a:pt x="194691" y="148438"/>
                    <a:pt x="194768" y="129007"/>
                    <a:pt x="194920" y="109957"/>
                  </a:cubicBezTo>
                  <a:cubicBezTo>
                    <a:pt x="195072" y="90907"/>
                    <a:pt x="195301" y="73914"/>
                    <a:pt x="195606" y="58979"/>
                  </a:cubicBezTo>
                  <a:cubicBezTo>
                    <a:pt x="200787" y="58979"/>
                    <a:pt x="207417" y="58979"/>
                    <a:pt x="215494" y="58979"/>
                  </a:cubicBezTo>
                  <a:cubicBezTo>
                    <a:pt x="223571" y="58979"/>
                    <a:pt x="232334" y="58903"/>
                    <a:pt x="241783" y="58751"/>
                  </a:cubicBezTo>
                  <a:cubicBezTo>
                    <a:pt x="251232" y="58598"/>
                    <a:pt x="260681" y="58446"/>
                    <a:pt x="270129" y="58293"/>
                  </a:cubicBezTo>
                  <a:cubicBezTo>
                    <a:pt x="279578" y="58141"/>
                    <a:pt x="288265" y="58065"/>
                    <a:pt x="296190" y="58065"/>
                  </a:cubicBezTo>
                  <a:close/>
                  <a:moveTo>
                    <a:pt x="382372" y="50750"/>
                  </a:moveTo>
                  <a:cubicBezTo>
                    <a:pt x="394259" y="50750"/>
                    <a:pt x="404089" y="52731"/>
                    <a:pt x="411862" y="56693"/>
                  </a:cubicBezTo>
                  <a:cubicBezTo>
                    <a:pt x="419634" y="60656"/>
                    <a:pt x="425578" y="65913"/>
                    <a:pt x="429692" y="72467"/>
                  </a:cubicBezTo>
                  <a:cubicBezTo>
                    <a:pt x="433807" y="79020"/>
                    <a:pt x="436322" y="86487"/>
                    <a:pt x="437236" y="94869"/>
                  </a:cubicBezTo>
                  <a:cubicBezTo>
                    <a:pt x="438151" y="103251"/>
                    <a:pt x="437846" y="111710"/>
                    <a:pt x="436322" y="120244"/>
                  </a:cubicBezTo>
                  <a:cubicBezTo>
                    <a:pt x="435712" y="120549"/>
                    <a:pt x="434188" y="120854"/>
                    <a:pt x="431750" y="121158"/>
                  </a:cubicBezTo>
                  <a:cubicBezTo>
                    <a:pt x="429311" y="121463"/>
                    <a:pt x="426340" y="121692"/>
                    <a:pt x="422834" y="121844"/>
                  </a:cubicBezTo>
                  <a:cubicBezTo>
                    <a:pt x="419329" y="121997"/>
                    <a:pt x="415519" y="121997"/>
                    <a:pt x="411404" y="121844"/>
                  </a:cubicBezTo>
                  <a:cubicBezTo>
                    <a:pt x="407290" y="121692"/>
                    <a:pt x="403403" y="121616"/>
                    <a:pt x="399746" y="121616"/>
                  </a:cubicBezTo>
                  <a:cubicBezTo>
                    <a:pt x="400355" y="114605"/>
                    <a:pt x="399746" y="108585"/>
                    <a:pt x="397917" y="103556"/>
                  </a:cubicBezTo>
                  <a:cubicBezTo>
                    <a:pt x="396088" y="98527"/>
                    <a:pt x="392278" y="95555"/>
                    <a:pt x="386487" y="94641"/>
                  </a:cubicBezTo>
                  <a:cubicBezTo>
                    <a:pt x="379781" y="93726"/>
                    <a:pt x="375438" y="95479"/>
                    <a:pt x="373457" y="99899"/>
                  </a:cubicBezTo>
                  <a:cubicBezTo>
                    <a:pt x="371476" y="104318"/>
                    <a:pt x="370790" y="111252"/>
                    <a:pt x="371399" y="120701"/>
                  </a:cubicBezTo>
                  <a:cubicBezTo>
                    <a:pt x="372009" y="126797"/>
                    <a:pt x="374828" y="133046"/>
                    <a:pt x="379858" y="139446"/>
                  </a:cubicBezTo>
                  <a:cubicBezTo>
                    <a:pt x="384887" y="145847"/>
                    <a:pt x="390754" y="151181"/>
                    <a:pt x="397460" y="155448"/>
                  </a:cubicBezTo>
                  <a:cubicBezTo>
                    <a:pt x="410871" y="163678"/>
                    <a:pt x="421920" y="174041"/>
                    <a:pt x="430607" y="186538"/>
                  </a:cubicBezTo>
                  <a:cubicBezTo>
                    <a:pt x="439294" y="199035"/>
                    <a:pt x="443637" y="212751"/>
                    <a:pt x="443637" y="227686"/>
                  </a:cubicBezTo>
                  <a:cubicBezTo>
                    <a:pt x="443637" y="233477"/>
                    <a:pt x="442570" y="239116"/>
                    <a:pt x="440437" y="244602"/>
                  </a:cubicBezTo>
                  <a:cubicBezTo>
                    <a:pt x="438303" y="250089"/>
                    <a:pt x="435484" y="255042"/>
                    <a:pt x="431978" y="259461"/>
                  </a:cubicBezTo>
                  <a:cubicBezTo>
                    <a:pt x="428473" y="263881"/>
                    <a:pt x="424587" y="267767"/>
                    <a:pt x="420320" y="271120"/>
                  </a:cubicBezTo>
                  <a:cubicBezTo>
                    <a:pt x="416053" y="274473"/>
                    <a:pt x="411785" y="276911"/>
                    <a:pt x="407518" y="278435"/>
                  </a:cubicBezTo>
                  <a:cubicBezTo>
                    <a:pt x="405689" y="279045"/>
                    <a:pt x="401879" y="280035"/>
                    <a:pt x="396088" y="281407"/>
                  </a:cubicBezTo>
                  <a:cubicBezTo>
                    <a:pt x="390297" y="282779"/>
                    <a:pt x="382525" y="283464"/>
                    <a:pt x="372771" y="283464"/>
                  </a:cubicBezTo>
                  <a:cubicBezTo>
                    <a:pt x="361493" y="283464"/>
                    <a:pt x="348387" y="281940"/>
                    <a:pt x="333452" y="278892"/>
                  </a:cubicBezTo>
                  <a:cubicBezTo>
                    <a:pt x="332537" y="272796"/>
                    <a:pt x="332156" y="267462"/>
                    <a:pt x="332309" y="262890"/>
                  </a:cubicBezTo>
                  <a:cubicBezTo>
                    <a:pt x="332461" y="258318"/>
                    <a:pt x="332842" y="254356"/>
                    <a:pt x="333452" y="251003"/>
                  </a:cubicBezTo>
                  <a:cubicBezTo>
                    <a:pt x="334061" y="247650"/>
                    <a:pt x="334747" y="244755"/>
                    <a:pt x="335509" y="242316"/>
                  </a:cubicBezTo>
                  <a:cubicBezTo>
                    <a:pt x="336271" y="239878"/>
                    <a:pt x="336957" y="237592"/>
                    <a:pt x="337567" y="235458"/>
                  </a:cubicBezTo>
                  <a:cubicBezTo>
                    <a:pt x="343358" y="237287"/>
                    <a:pt x="348768" y="238583"/>
                    <a:pt x="353797" y="239345"/>
                  </a:cubicBezTo>
                  <a:cubicBezTo>
                    <a:pt x="358826" y="240107"/>
                    <a:pt x="363475" y="240488"/>
                    <a:pt x="367742" y="240488"/>
                  </a:cubicBezTo>
                  <a:cubicBezTo>
                    <a:pt x="376276" y="240488"/>
                    <a:pt x="382829" y="238887"/>
                    <a:pt x="387401" y="235687"/>
                  </a:cubicBezTo>
                  <a:cubicBezTo>
                    <a:pt x="391973" y="232487"/>
                    <a:pt x="394259" y="228143"/>
                    <a:pt x="394259" y="222657"/>
                  </a:cubicBezTo>
                  <a:cubicBezTo>
                    <a:pt x="394259" y="218390"/>
                    <a:pt x="391973" y="213437"/>
                    <a:pt x="387401" y="207798"/>
                  </a:cubicBezTo>
                  <a:cubicBezTo>
                    <a:pt x="382829" y="202159"/>
                    <a:pt x="378105" y="197358"/>
                    <a:pt x="373228" y="193396"/>
                  </a:cubicBezTo>
                  <a:cubicBezTo>
                    <a:pt x="366523" y="187910"/>
                    <a:pt x="360350" y="182423"/>
                    <a:pt x="354712" y="176937"/>
                  </a:cubicBezTo>
                  <a:cubicBezTo>
                    <a:pt x="349073" y="171450"/>
                    <a:pt x="344272" y="165812"/>
                    <a:pt x="340310" y="160020"/>
                  </a:cubicBezTo>
                  <a:cubicBezTo>
                    <a:pt x="336347" y="154229"/>
                    <a:pt x="333147" y="148057"/>
                    <a:pt x="330709" y="141504"/>
                  </a:cubicBezTo>
                  <a:cubicBezTo>
                    <a:pt x="328270" y="134951"/>
                    <a:pt x="326746" y="127559"/>
                    <a:pt x="326137" y="119330"/>
                  </a:cubicBezTo>
                  <a:cubicBezTo>
                    <a:pt x="325527" y="112624"/>
                    <a:pt x="325908" y="105233"/>
                    <a:pt x="327280" y="97155"/>
                  </a:cubicBezTo>
                  <a:cubicBezTo>
                    <a:pt x="328651" y="89078"/>
                    <a:pt x="331394" y="81611"/>
                    <a:pt x="335509" y="74753"/>
                  </a:cubicBezTo>
                  <a:cubicBezTo>
                    <a:pt x="339624" y="67895"/>
                    <a:pt x="345491" y="62180"/>
                    <a:pt x="353111" y="57608"/>
                  </a:cubicBezTo>
                  <a:cubicBezTo>
                    <a:pt x="360731" y="53036"/>
                    <a:pt x="370485" y="50750"/>
                    <a:pt x="382372" y="50750"/>
                  </a:cubicBezTo>
                  <a:close/>
                  <a:moveTo>
                    <a:pt x="143104" y="0"/>
                  </a:moveTo>
                  <a:cubicBezTo>
                    <a:pt x="148286" y="0"/>
                    <a:pt x="153391" y="458"/>
                    <a:pt x="158420" y="1372"/>
                  </a:cubicBezTo>
                  <a:cubicBezTo>
                    <a:pt x="163449" y="2286"/>
                    <a:pt x="167183" y="3658"/>
                    <a:pt x="169622" y="5487"/>
                  </a:cubicBezTo>
                  <a:cubicBezTo>
                    <a:pt x="163526" y="21641"/>
                    <a:pt x="157734" y="36729"/>
                    <a:pt x="152248" y="50750"/>
                  </a:cubicBezTo>
                  <a:cubicBezTo>
                    <a:pt x="146762" y="64770"/>
                    <a:pt x="141504" y="78334"/>
                    <a:pt x="136475" y="91440"/>
                  </a:cubicBezTo>
                  <a:cubicBezTo>
                    <a:pt x="131445" y="104547"/>
                    <a:pt x="126645" y="117348"/>
                    <a:pt x="122073" y="129845"/>
                  </a:cubicBezTo>
                  <a:cubicBezTo>
                    <a:pt x="117501" y="142342"/>
                    <a:pt x="113081" y="155296"/>
                    <a:pt x="108814" y="168707"/>
                  </a:cubicBezTo>
                  <a:cubicBezTo>
                    <a:pt x="108814" y="172974"/>
                    <a:pt x="108814" y="178994"/>
                    <a:pt x="108814" y="186767"/>
                  </a:cubicBezTo>
                  <a:cubicBezTo>
                    <a:pt x="108814" y="194539"/>
                    <a:pt x="108890" y="203302"/>
                    <a:pt x="109043" y="213056"/>
                  </a:cubicBezTo>
                  <a:cubicBezTo>
                    <a:pt x="109195" y="222809"/>
                    <a:pt x="109500" y="233172"/>
                    <a:pt x="109957" y="244145"/>
                  </a:cubicBezTo>
                  <a:cubicBezTo>
                    <a:pt x="110414" y="255118"/>
                    <a:pt x="111252" y="265938"/>
                    <a:pt x="112472" y="276606"/>
                  </a:cubicBezTo>
                  <a:cubicBezTo>
                    <a:pt x="112167" y="277216"/>
                    <a:pt x="108738" y="278207"/>
                    <a:pt x="102185" y="279578"/>
                  </a:cubicBezTo>
                  <a:cubicBezTo>
                    <a:pt x="95631" y="280950"/>
                    <a:pt x="88392" y="281636"/>
                    <a:pt x="80468" y="281636"/>
                  </a:cubicBezTo>
                  <a:cubicBezTo>
                    <a:pt x="76200" y="281636"/>
                    <a:pt x="72086" y="281331"/>
                    <a:pt x="68123" y="280721"/>
                  </a:cubicBezTo>
                  <a:cubicBezTo>
                    <a:pt x="64161" y="280112"/>
                    <a:pt x="60808" y="279045"/>
                    <a:pt x="58065" y="277521"/>
                  </a:cubicBezTo>
                  <a:cubicBezTo>
                    <a:pt x="58674" y="261062"/>
                    <a:pt x="59132" y="243459"/>
                    <a:pt x="59436" y="224714"/>
                  </a:cubicBezTo>
                  <a:cubicBezTo>
                    <a:pt x="59741" y="205969"/>
                    <a:pt x="60198" y="188062"/>
                    <a:pt x="60808" y="170993"/>
                  </a:cubicBezTo>
                  <a:cubicBezTo>
                    <a:pt x="56846" y="160020"/>
                    <a:pt x="52274" y="147600"/>
                    <a:pt x="47092" y="133731"/>
                  </a:cubicBezTo>
                  <a:cubicBezTo>
                    <a:pt x="41910" y="119863"/>
                    <a:pt x="36576" y="105614"/>
                    <a:pt x="31090" y="90983"/>
                  </a:cubicBezTo>
                  <a:cubicBezTo>
                    <a:pt x="25604" y="76353"/>
                    <a:pt x="20193" y="61722"/>
                    <a:pt x="14859" y="47092"/>
                  </a:cubicBezTo>
                  <a:cubicBezTo>
                    <a:pt x="9525" y="32462"/>
                    <a:pt x="4572" y="19050"/>
                    <a:pt x="0" y="6858"/>
                  </a:cubicBezTo>
                  <a:cubicBezTo>
                    <a:pt x="2439" y="5030"/>
                    <a:pt x="5944" y="3582"/>
                    <a:pt x="10516" y="2515"/>
                  </a:cubicBezTo>
                  <a:cubicBezTo>
                    <a:pt x="15088" y="1448"/>
                    <a:pt x="19965" y="915"/>
                    <a:pt x="25146" y="915"/>
                  </a:cubicBezTo>
                  <a:cubicBezTo>
                    <a:pt x="30023" y="915"/>
                    <a:pt x="34748" y="1372"/>
                    <a:pt x="39320" y="2286"/>
                  </a:cubicBezTo>
                  <a:cubicBezTo>
                    <a:pt x="43892" y="3201"/>
                    <a:pt x="47702" y="4572"/>
                    <a:pt x="50750" y="6401"/>
                  </a:cubicBezTo>
                  <a:cubicBezTo>
                    <a:pt x="53188" y="14021"/>
                    <a:pt x="55626" y="22327"/>
                    <a:pt x="58065" y="31319"/>
                  </a:cubicBezTo>
                  <a:cubicBezTo>
                    <a:pt x="60503" y="40310"/>
                    <a:pt x="63018" y="49302"/>
                    <a:pt x="65609" y="58293"/>
                  </a:cubicBezTo>
                  <a:cubicBezTo>
                    <a:pt x="68199" y="67285"/>
                    <a:pt x="70714" y="75819"/>
                    <a:pt x="73152" y="83897"/>
                  </a:cubicBezTo>
                  <a:cubicBezTo>
                    <a:pt x="75591" y="91974"/>
                    <a:pt x="77877" y="98756"/>
                    <a:pt x="80010" y="104242"/>
                  </a:cubicBezTo>
                  <a:cubicBezTo>
                    <a:pt x="80620" y="104852"/>
                    <a:pt x="81763" y="105309"/>
                    <a:pt x="83439" y="105614"/>
                  </a:cubicBezTo>
                  <a:cubicBezTo>
                    <a:pt x="85116" y="105918"/>
                    <a:pt x="86716" y="105461"/>
                    <a:pt x="88240" y="104242"/>
                  </a:cubicBezTo>
                  <a:cubicBezTo>
                    <a:pt x="90678" y="97232"/>
                    <a:pt x="93269" y="89612"/>
                    <a:pt x="96012" y="81382"/>
                  </a:cubicBezTo>
                  <a:cubicBezTo>
                    <a:pt x="98756" y="73152"/>
                    <a:pt x="101575" y="64618"/>
                    <a:pt x="104471" y="55779"/>
                  </a:cubicBezTo>
                  <a:cubicBezTo>
                    <a:pt x="107366" y="46940"/>
                    <a:pt x="110262" y="38100"/>
                    <a:pt x="113157" y="29261"/>
                  </a:cubicBezTo>
                  <a:cubicBezTo>
                    <a:pt x="116053" y="20422"/>
                    <a:pt x="118720" y="12192"/>
                    <a:pt x="121158" y="4572"/>
                  </a:cubicBezTo>
                  <a:cubicBezTo>
                    <a:pt x="123597" y="3048"/>
                    <a:pt x="126797" y="1905"/>
                    <a:pt x="130760" y="1143"/>
                  </a:cubicBezTo>
                  <a:cubicBezTo>
                    <a:pt x="134722" y="381"/>
                    <a:pt x="138837" y="0"/>
                    <a:pt x="1431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600" dirty="0">
                <a:latin typeface="The Fountain of Wishes" pitchFamily="2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895AE61-A78E-F507-6514-8C221E2242CF}"/>
              </a:ext>
            </a:extLst>
          </p:cNvPr>
          <p:cNvGrpSpPr/>
          <p:nvPr/>
        </p:nvGrpSpPr>
        <p:grpSpPr>
          <a:xfrm>
            <a:off x="3121898" y="2994969"/>
            <a:ext cx="1664619" cy="830997"/>
            <a:chOff x="2361863" y="3249790"/>
            <a:chExt cx="1664619" cy="83099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4E9CDE-D195-37A0-B175-EA0397D1DB7A}"/>
                </a:ext>
              </a:extLst>
            </p:cNvPr>
            <p:cNvSpPr/>
            <p:nvPr/>
          </p:nvSpPr>
          <p:spPr>
            <a:xfrm>
              <a:off x="2361863" y="3322653"/>
              <a:ext cx="1664619" cy="691204"/>
            </a:xfrm>
            <a:custGeom>
              <a:avLst/>
              <a:gdLst>
                <a:gd name="connsiteX0" fmla="*/ 140667 w 1778092"/>
                <a:gd name="connsiteY0" fmla="*/ 0 h 691204"/>
                <a:gd name="connsiteX1" fmla="*/ 1637426 w 1778092"/>
                <a:gd name="connsiteY1" fmla="*/ 0 h 691204"/>
                <a:gd name="connsiteX2" fmla="*/ 1778092 w 1778092"/>
                <a:gd name="connsiteY2" fmla="*/ 140666 h 691204"/>
                <a:gd name="connsiteX3" fmla="*/ 1778092 w 1778092"/>
                <a:gd name="connsiteY3" fmla="*/ 525650 h 691204"/>
                <a:gd name="connsiteX4" fmla="*/ 1778091 w 1778092"/>
                <a:gd name="connsiteY4" fmla="*/ 525655 h 691204"/>
                <a:gd name="connsiteX5" fmla="*/ 1778091 w 1778092"/>
                <a:gd name="connsiteY5" fmla="*/ 691204 h 691204"/>
                <a:gd name="connsiteX6" fmla="*/ 0 w 1778092"/>
                <a:gd name="connsiteY6" fmla="*/ 691204 h 691204"/>
                <a:gd name="connsiteX7" fmla="*/ 0 w 1778092"/>
                <a:gd name="connsiteY7" fmla="*/ 443120 h 691204"/>
                <a:gd name="connsiteX8" fmla="*/ 1 w 1778092"/>
                <a:gd name="connsiteY8" fmla="*/ 443120 h 691204"/>
                <a:gd name="connsiteX9" fmla="*/ 1 w 1778092"/>
                <a:gd name="connsiteY9" fmla="*/ 140666 h 691204"/>
                <a:gd name="connsiteX10" fmla="*/ 140667 w 1778092"/>
                <a:gd name="connsiteY10" fmla="*/ 0 h 69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8092" h="691204">
                  <a:moveTo>
                    <a:pt x="140667" y="0"/>
                  </a:moveTo>
                  <a:lnTo>
                    <a:pt x="1637426" y="0"/>
                  </a:lnTo>
                  <a:cubicBezTo>
                    <a:pt x="1715114" y="0"/>
                    <a:pt x="1778092" y="62978"/>
                    <a:pt x="1778092" y="140666"/>
                  </a:cubicBezTo>
                  <a:lnTo>
                    <a:pt x="1778092" y="525650"/>
                  </a:lnTo>
                  <a:lnTo>
                    <a:pt x="1778091" y="525655"/>
                  </a:lnTo>
                  <a:lnTo>
                    <a:pt x="1778091" y="691204"/>
                  </a:lnTo>
                  <a:lnTo>
                    <a:pt x="0" y="691204"/>
                  </a:lnTo>
                  <a:lnTo>
                    <a:pt x="0" y="443120"/>
                  </a:lnTo>
                  <a:lnTo>
                    <a:pt x="1" y="443120"/>
                  </a:lnTo>
                  <a:lnTo>
                    <a:pt x="1" y="140666"/>
                  </a:lnTo>
                  <a:cubicBezTo>
                    <a:pt x="1" y="62978"/>
                    <a:pt x="62979" y="0"/>
                    <a:pt x="140667" y="0"/>
                  </a:cubicBezTo>
                  <a:close/>
                </a:path>
              </a:pathLst>
            </a:custGeom>
            <a:solidFill>
              <a:srgbClr val="9159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C26C10-9905-3BF4-EFE6-DEB9A95C7DF8}"/>
                </a:ext>
              </a:extLst>
            </p:cNvPr>
            <p:cNvSpPr txBox="1"/>
            <p:nvPr/>
          </p:nvSpPr>
          <p:spPr>
            <a:xfrm>
              <a:off x="2452290" y="3249790"/>
              <a:ext cx="1471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E6AF78"/>
                  </a:solidFill>
                  <a:latin typeface="The Fountain of Wishes" pitchFamily="2" charset="0"/>
                </a:rPr>
                <a:t>Sign In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E67E1B-536C-B8A2-7F4A-14643182CF34}"/>
              </a:ext>
            </a:extLst>
          </p:cNvPr>
          <p:cNvGrpSpPr/>
          <p:nvPr/>
        </p:nvGrpSpPr>
        <p:grpSpPr>
          <a:xfrm>
            <a:off x="814153" y="3001065"/>
            <a:ext cx="4421529" cy="3480884"/>
            <a:chOff x="814153" y="3001065"/>
            <a:chExt cx="4421529" cy="348088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60F3484-6B6D-FD3F-2006-03F1EC967847}"/>
                </a:ext>
              </a:extLst>
            </p:cNvPr>
            <p:cNvSpPr/>
            <p:nvPr/>
          </p:nvSpPr>
          <p:spPr>
            <a:xfrm>
              <a:off x="814153" y="3728718"/>
              <a:ext cx="4421529" cy="2753231"/>
            </a:xfrm>
            <a:prstGeom prst="roundRect">
              <a:avLst>
                <a:gd name="adj" fmla="val 16028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E4F3598-237C-CAE7-049E-DBA274091513}"/>
                </a:ext>
              </a:extLst>
            </p:cNvPr>
            <p:cNvGrpSpPr/>
            <p:nvPr/>
          </p:nvGrpSpPr>
          <p:grpSpPr>
            <a:xfrm>
              <a:off x="1193862" y="3001065"/>
              <a:ext cx="1599239" cy="830997"/>
              <a:chOff x="410967" y="3249790"/>
              <a:chExt cx="1599239" cy="83099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2148806-DBB5-0351-22B7-0D91890BAD32}"/>
                  </a:ext>
                </a:extLst>
              </p:cNvPr>
              <p:cNvSpPr/>
              <p:nvPr/>
            </p:nvSpPr>
            <p:spPr>
              <a:xfrm>
                <a:off x="410967" y="3322653"/>
                <a:ext cx="1599239" cy="691204"/>
              </a:xfrm>
              <a:custGeom>
                <a:avLst/>
                <a:gdLst>
                  <a:gd name="connsiteX0" fmla="*/ 141165 w 1778091"/>
                  <a:gd name="connsiteY0" fmla="*/ 0 h 666316"/>
                  <a:gd name="connsiteX1" fmla="*/ 1636926 w 1778091"/>
                  <a:gd name="connsiteY1" fmla="*/ 0 h 666316"/>
                  <a:gd name="connsiteX2" fmla="*/ 1778091 w 1778091"/>
                  <a:gd name="connsiteY2" fmla="*/ 141165 h 666316"/>
                  <a:gd name="connsiteX3" fmla="*/ 1778091 w 1778091"/>
                  <a:gd name="connsiteY3" fmla="*/ 457200 h 666316"/>
                  <a:gd name="connsiteX4" fmla="*/ 1778091 w 1778091"/>
                  <a:gd name="connsiteY4" fmla="*/ 478905 h 666316"/>
                  <a:gd name="connsiteX5" fmla="*/ 1778091 w 1778091"/>
                  <a:gd name="connsiteY5" fmla="*/ 666316 h 666316"/>
                  <a:gd name="connsiteX6" fmla="*/ 0 w 1778091"/>
                  <a:gd name="connsiteY6" fmla="*/ 666316 h 666316"/>
                  <a:gd name="connsiteX7" fmla="*/ 0 w 1778091"/>
                  <a:gd name="connsiteY7" fmla="*/ 478905 h 666316"/>
                  <a:gd name="connsiteX8" fmla="*/ 0 w 1778091"/>
                  <a:gd name="connsiteY8" fmla="*/ 457200 h 666316"/>
                  <a:gd name="connsiteX9" fmla="*/ 0 w 1778091"/>
                  <a:gd name="connsiteY9" fmla="*/ 141165 h 666316"/>
                  <a:gd name="connsiteX10" fmla="*/ 141165 w 1778091"/>
                  <a:gd name="connsiteY10" fmla="*/ 0 h 666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091" h="666316">
                    <a:moveTo>
                      <a:pt x="141165" y="0"/>
                    </a:moveTo>
                    <a:lnTo>
                      <a:pt x="1636926" y="0"/>
                    </a:lnTo>
                    <a:cubicBezTo>
                      <a:pt x="1714889" y="0"/>
                      <a:pt x="1778091" y="63202"/>
                      <a:pt x="1778091" y="141165"/>
                    </a:cubicBezTo>
                    <a:lnTo>
                      <a:pt x="1778091" y="457200"/>
                    </a:lnTo>
                    <a:lnTo>
                      <a:pt x="1778091" y="478905"/>
                    </a:lnTo>
                    <a:lnTo>
                      <a:pt x="1778091" y="666316"/>
                    </a:lnTo>
                    <a:lnTo>
                      <a:pt x="0" y="666316"/>
                    </a:lnTo>
                    <a:lnTo>
                      <a:pt x="0" y="478905"/>
                    </a:lnTo>
                    <a:lnTo>
                      <a:pt x="0" y="457200"/>
                    </a:lnTo>
                    <a:lnTo>
                      <a:pt x="0" y="141165"/>
                    </a:lnTo>
                    <a:cubicBezTo>
                      <a:pt x="0" y="63202"/>
                      <a:pt x="63202" y="0"/>
                      <a:pt x="141165" y="0"/>
                    </a:cubicBezTo>
                    <a:close/>
                  </a:path>
                </a:pathLst>
              </a:custGeom>
              <a:solidFill>
                <a:srgbClr val="FEDB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A0CDCF-6A37-08E3-A48A-ADB7DC839672}"/>
                  </a:ext>
                </a:extLst>
              </p:cNvPr>
              <p:cNvSpPr txBox="1"/>
              <p:nvPr/>
            </p:nvSpPr>
            <p:spPr>
              <a:xfrm>
                <a:off x="474654" y="3249790"/>
                <a:ext cx="1471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rgbClr val="915921"/>
                    </a:solidFill>
                    <a:latin typeface="The Fountain of Wishes" pitchFamily="2" charset="0"/>
                  </a:rPr>
                  <a:t>Log In</a:t>
                </a:r>
              </a:p>
            </p:txBody>
          </p:sp>
        </p:grpSp>
        <p:pic>
          <p:nvPicPr>
            <p:cNvPr id="57" name="Graphic 56" descr="User with solid fill">
              <a:extLst>
                <a:ext uri="{FF2B5EF4-FFF2-40B4-BE49-F238E27FC236}">
                  <a16:creationId xmlns:a16="http://schemas.microsoft.com/office/drawing/2014/main" id="{C98E92C0-475A-455C-5BAB-398325F34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3035" y="3980216"/>
              <a:ext cx="685800" cy="685800"/>
            </a:xfrm>
            <a:prstGeom prst="rect">
              <a:avLst/>
            </a:prstGeom>
          </p:spPr>
        </p:pic>
        <p:pic>
          <p:nvPicPr>
            <p:cNvPr id="59" name="Graphic 58" descr="Lock with solid fill">
              <a:extLst>
                <a:ext uri="{FF2B5EF4-FFF2-40B4-BE49-F238E27FC236}">
                  <a16:creationId xmlns:a16="http://schemas.microsoft.com/office/drawing/2014/main" id="{D2904BC1-980A-7413-D5F6-5A505898D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3035" y="4917514"/>
              <a:ext cx="685800" cy="685800"/>
            </a:xfrm>
            <a:prstGeom prst="rect">
              <a:avLst/>
            </a:prstGeom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A7C4667-7337-B81F-FBCF-792CE3E7B037}"/>
              </a:ext>
            </a:extLst>
          </p:cNvPr>
          <p:cNvGrpSpPr/>
          <p:nvPr/>
        </p:nvGrpSpPr>
        <p:grpSpPr>
          <a:xfrm>
            <a:off x="2318172" y="5626819"/>
            <a:ext cx="1413490" cy="685461"/>
            <a:chOff x="1038800" y="5948336"/>
            <a:chExt cx="1413490" cy="68546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BC48DE2-2E64-9551-209D-2F4242911DE1}"/>
                </a:ext>
              </a:extLst>
            </p:cNvPr>
            <p:cNvSpPr/>
            <p:nvPr/>
          </p:nvSpPr>
          <p:spPr>
            <a:xfrm>
              <a:off x="1038800" y="5948336"/>
              <a:ext cx="1413490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C26CED30-45AB-F3C0-F10C-ABA0E9D3EFCF}"/>
                </a:ext>
              </a:extLst>
            </p:cNvPr>
            <p:cNvSpPr txBox="1"/>
            <p:nvPr/>
          </p:nvSpPr>
          <p:spPr>
            <a:xfrm>
              <a:off x="1330741" y="6132459"/>
              <a:ext cx="829608" cy="317215"/>
            </a:xfrm>
            <a:custGeom>
              <a:avLst/>
              <a:gdLst/>
              <a:ahLst/>
              <a:cxnLst/>
              <a:rect l="l" t="t" r="r" b="b"/>
              <a:pathLst>
                <a:path w="829608" h="317215">
                  <a:moveTo>
                    <a:pt x="234115" y="116110"/>
                  </a:moveTo>
                  <a:cubicBezTo>
                    <a:pt x="229740" y="116110"/>
                    <a:pt x="225365" y="118213"/>
                    <a:pt x="220989" y="122420"/>
                  </a:cubicBezTo>
                  <a:cubicBezTo>
                    <a:pt x="216614" y="126627"/>
                    <a:pt x="212828" y="132264"/>
                    <a:pt x="209631" y="139332"/>
                  </a:cubicBezTo>
                  <a:cubicBezTo>
                    <a:pt x="206434" y="146399"/>
                    <a:pt x="203909" y="154476"/>
                    <a:pt x="202058" y="163563"/>
                  </a:cubicBezTo>
                  <a:cubicBezTo>
                    <a:pt x="200207" y="172650"/>
                    <a:pt x="199282" y="181737"/>
                    <a:pt x="199282" y="190824"/>
                  </a:cubicBezTo>
                  <a:cubicBezTo>
                    <a:pt x="199282" y="197218"/>
                    <a:pt x="199955" y="204034"/>
                    <a:pt x="201301" y="211269"/>
                  </a:cubicBezTo>
                  <a:cubicBezTo>
                    <a:pt x="202647" y="218505"/>
                    <a:pt x="204667" y="225320"/>
                    <a:pt x="207359" y="231715"/>
                  </a:cubicBezTo>
                  <a:cubicBezTo>
                    <a:pt x="210052" y="238109"/>
                    <a:pt x="213417" y="243915"/>
                    <a:pt x="217456" y="249131"/>
                  </a:cubicBezTo>
                  <a:cubicBezTo>
                    <a:pt x="221494" y="254348"/>
                    <a:pt x="226542" y="258134"/>
                    <a:pt x="232600" y="260490"/>
                  </a:cubicBezTo>
                  <a:cubicBezTo>
                    <a:pt x="237312" y="262509"/>
                    <a:pt x="241687" y="261584"/>
                    <a:pt x="245726" y="257713"/>
                  </a:cubicBezTo>
                  <a:cubicBezTo>
                    <a:pt x="249764" y="253843"/>
                    <a:pt x="253382" y="248374"/>
                    <a:pt x="256580" y="241306"/>
                  </a:cubicBezTo>
                  <a:cubicBezTo>
                    <a:pt x="259777" y="234239"/>
                    <a:pt x="262385" y="225993"/>
                    <a:pt x="264404" y="216570"/>
                  </a:cubicBezTo>
                  <a:cubicBezTo>
                    <a:pt x="266424" y="207147"/>
                    <a:pt x="267602" y="197891"/>
                    <a:pt x="267938" y="188805"/>
                  </a:cubicBezTo>
                  <a:cubicBezTo>
                    <a:pt x="267938" y="182410"/>
                    <a:pt x="267181" y="175006"/>
                    <a:pt x="265666" y="166592"/>
                  </a:cubicBezTo>
                  <a:cubicBezTo>
                    <a:pt x="264152" y="158179"/>
                    <a:pt x="261964" y="150270"/>
                    <a:pt x="259104" y="142866"/>
                  </a:cubicBezTo>
                  <a:cubicBezTo>
                    <a:pt x="256243" y="135461"/>
                    <a:pt x="252709" y="129151"/>
                    <a:pt x="248502" y="123935"/>
                  </a:cubicBezTo>
                  <a:cubicBezTo>
                    <a:pt x="244295" y="118718"/>
                    <a:pt x="239500" y="116110"/>
                    <a:pt x="234115" y="116110"/>
                  </a:cubicBezTo>
                  <a:close/>
                  <a:moveTo>
                    <a:pt x="804872" y="62094"/>
                  </a:moveTo>
                  <a:cubicBezTo>
                    <a:pt x="809584" y="62094"/>
                    <a:pt x="813875" y="62430"/>
                    <a:pt x="817745" y="63103"/>
                  </a:cubicBezTo>
                  <a:cubicBezTo>
                    <a:pt x="821615" y="63776"/>
                    <a:pt x="824897" y="64954"/>
                    <a:pt x="827589" y="66637"/>
                  </a:cubicBezTo>
                  <a:cubicBezTo>
                    <a:pt x="827926" y="68320"/>
                    <a:pt x="828178" y="75387"/>
                    <a:pt x="828346" y="87840"/>
                  </a:cubicBezTo>
                  <a:cubicBezTo>
                    <a:pt x="828515" y="100292"/>
                    <a:pt x="828683" y="115437"/>
                    <a:pt x="828851" y="133274"/>
                  </a:cubicBezTo>
                  <a:cubicBezTo>
                    <a:pt x="829019" y="151111"/>
                    <a:pt x="829188" y="170210"/>
                    <a:pt x="829356" y="190571"/>
                  </a:cubicBezTo>
                  <a:cubicBezTo>
                    <a:pt x="829524" y="210933"/>
                    <a:pt x="829608" y="229695"/>
                    <a:pt x="829608" y="246859"/>
                  </a:cubicBezTo>
                  <a:cubicBezTo>
                    <a:pt x="829608" y="264024"/>
                    <a:pt x="829524" y="278411"/>
                    <a:pt x="829356" y="290022"/>
                  </a:cubicBezTo>
                  <a:cubicBezTo>
                    <a:pt x="829188" y="301633"/>
                    <a:pt x="829104" y="307438"/>
                    <a:pt x="829104" y="307438"/>
                  </a:cubicBezTo>
                  <a:cubicBezTo>
                    <a:pt x="827421" y="308785"/>
                    <a:pt x="824560" y="309794"/>
                    <a:pt x="820521" y="310467"/>
                  </a:cubicBezTo>
                  <a:cubicBezTo>
                    <a:pt x="816483" y="311141"/>
                    <a:pt x="812108" y="311477"/>
                    <a:pt x="807396" y="311477"/>
                  </a:cubicBezTo>
                  <a:cubicBezTo>
                    <a:pt x="802684" y="311477"/>
                    <a:pt x="798225" y="311141"/>
                    <a:pt x="794018" y="310467"/>
                  </a:cubicBezTo>
                  <a:cubicBezTo>
                    <a:pt x="789811" y="309794"/>
                    <a:pt x="786362" y="308953"/>
                    <a:pt x="783669" y="307943"/>
                  </a:cubicBezTo>
                  <a:cubicBezTo>
                    <a:pt x="783669" y="304578"/>
                    <a:pt x="783669" y="298941"/>
                    <a:pt x="783669" y="291032"/>
                  </a:cubicBezTo>
                  <a:cubicBezTo>
                    <a:pt x="783669" y="283123"/>
                    <a:pt x="783669" y="274288"/>
                    <a:pt x="783669" y="264528"/>
                  </a:cubicBezTo>
                  <a:cubicBezTo>
                    <a:pt x="783669" y="254768"/>
                    <a:pt x="783585" y="244924"/>
                    <a:pt x="783417" y="234996"/>
                  </a:cubicBezTo>
                  <a:cubicBezTo>
                    <a:pt x="783249" y="225068"/>
                    <a:pt x="783164" y="216570"/>
                    <a:pt x="783164" y="209502"/>
                  </a:cubicBezTo>
                  <a:cubicBezTo>
                    <a:pt x="777443" y="201089"/>
                    <a:pt x="771469" y="193432"/>
                    <a:pt x="765243" y="186533"/>
                  </a:cubicBezTo>
                  <a:cubicBezTo>
                    <a:pt x="759017" y="179634"/>
                    <a:pt x="752538" y="174333"/>
                    <a:pt x="745807" y="170631"/>
                  </a:cubicBezTo>
                  <a:cubicBezTo>
                    <a:pt x="745807" y="186785"/>
                    <a:pt x="745807" y="200584"/>
                    <a:pt x="745807" y="212027"/>
                  </a:cubicBezTo>
                  <a:cubicBezTo>
                    <a:pt x="745807" y="223469"/>
                    <a:pt x="745807" y="234155"/>
                    <a:pt x="745807" y="244083"/>
                  </a:cubicBezTo>
                  <a:cubicBezTo>
                    <a:pt x="745807" y="254011"/>
                    <a:pt x="745807" y="263855"/>
                    <a:pt x="745807" y="273615"/>
                  </a:cubicBezTo>
                  <a:cubicBezTo>
                    <a:pt x="745807" y="283375"/>
                    <a:pt x="745639" y="294481"/>
                    <a:pt x="745303" y="306934"/>
                  </a:cubicBezTo>
                  <a:cubicBezTo>
                    <a:pt x="743620" y="308616"/>
                    <a:pt x="740591" y="309794"/>
                    <a:pt x="736216" y="310467"/>
                  </a:cubicBezTo>
                  <a:cubicBezTo>
                    <a:pt x="731841" y="311141"/>
                    <a:pt x="727297" y="311477"/>
                    <a:pt x="722585" y="311477"/>
                  </a:cubicBezTo>
                  <a:cubicBezTo>
                    <a:pt x="716864" y="311477"/>
                    <a:pt x="711563" y="311056"/>
                    <a:pt x="706683" y="310215"/>
                  </a:cubicBezTo>
                  <a:cubicBezTo>
                    <a:pt x="701804" y="309374"/>
                    <a:pt x="698522" y="308112"/>
                    <a:pt x="696839" y="306429"/>
                  </a:cubicBezTo>
                  <a:cubicBezTo>
                    <a:pt x="696839" y="301381"/>
                    <a:pt x="696755" y="292294"/>
                    <a:pt x="696587" y="279168"/>
                  </a:cubicBezTo>
                  <a:cubicBezTo>
                    <a:pt x="696419" y="266043"/>
                    <a:pt x="696250" y="250898"/>
                    <a:pt x="696082" y="233734"/>
                  </a:cubicBezTo>
                  <a:cubicBezTo>
                    <a:pt x="695914" y="216570"/>
                    <a:pt x="695830" y="198565"/>
                    <a:pt x="695830" y="179718"/>
                  </a:cubicBezTo>
                  <a:cubicBezTo>
                    <a:pt x="695830" y="160871"/>
                    <a:pt x="695746" y="143370"/>
                    <a:pt x="695577" y="127216"/>
                  </a:cubicBezTo>
                  <a:cubicBezTo>
                    <a:pt x="695409" y="111062"/>
                    <a:pt x="695325" y="97347"/>
                    <a:pt x="695325" y="86073"/>
                  </a:cubicBezTo>
                  <a:cubicBezTo>
                    <a:pt x="695325" y="74798"/>
                    <a:pt x="695325" y="68320"/>
                    <a:pt x="695325" y="66637"/>
                  </a:cubicBezTo>
                  <a:cubicBezTo>
                    <a:pt x="696335" y="65964"/>
                    <a:pt x="698270" y="65459"/>
                    <a:pt x="701130" y="65122"/>
                  </a:cubicBezTo>
                  <a:cubicBezTo>
                    <a:pt x="703991" y="64786"/>
                    <a:pt x="707188" y="64618"/>
                    <a:pt x="710722" y="64618"/>
                  </a:cubicBezTo>
                  <a:cubicBezTo>
                    <a:pt x="714256" y="64618"/>
                    <a:pt x="717537" y="64786"/>
                    <a:pt x="720566" y="65122"/>
                  </a:cubicBezTo>
                  <a:cubicBezTo>
                    <a:pt x="723595" y="65459"/>
                    <a:pt x="725614" y="65796"/>
                    <a:pt x="726624" y="66132"/>
                  </a:cubicBezTo>
                  <a:cubicBezTo>
                    <a:pt x="734365" y="71853"/>
                    <a:pt x="740759" y="77491"/>
                    <a:pt x="745807" y="83044"/>
                  </a:cubicBezTo>
                  <a:cubicBezTo>
                    <a:pt x="750856" y="88597"/>
                    <a:pt x="755315" y="94066"/>
                    <a:pt x="759185" y="99451"/>
                  </a:cubicBezTo>
                  <a:cubicBezTo>
                    <a:pt x="763056" y="104835"/>
                    <a:pt x="766589" y="110136"/>
                    <a:pt x="769787" y="115353"/>
                  </a:cubicBezTo>
                  <a:cubicBezTo>
                    <a:pt x="772984" y="120569"/>
                    <a:pt x="776602" y="126038"/>
                    <a:pt x="780640" y="131759"/>
                  </a:cubicBezTo>
                  <a:cubicBezTo>
                    <a:pt x="780640" y="131086"/>
                    <a:pt x="780724" y="127300"/>
                    <a:pt x="780893" y="120401"/>
                  </a:cubicBezTo>
                  <a:cubicBezTo>
                    <a:pt x="781061" y="113502"/>
                    <a:pt x="781229" y="106013"/>
                    <a:pt x="781398" y="97936"/>
                  </a:cubicBezTo>
                  <a:cubicBezTo>
                    <a:pt x="781566" y="89859"/>
                    <a:pt x="781734" y="82539"/>
                    <a:pt x="781902" y="75976"/>
                  </a:cubicBezTo>
                  <a:cubicBezTo>
                    <a:pt x="782071" y="69413"/>
                    <a:pt x="782155" y="66132"/>
                    <a:pt x="782155" y="66132"/>
                  </a:cubicBezTo>
                  <a:cubicBezTo>
                    <a:pt x="788549" y="63440"/>
                    <a:pt x="796122" y="62094"/>
                    <a:pt x="804872" y="62094"/>
                  </a:cubicBezTo>
                  <a:close/>
                  <a:moveTo>
                    <a:pt x="415090" y="59569"/>
                  </a:moveTo>
                  <a:cubicBezTo>
                    <a:pt x="429225" y="59569"/>
                    <a:pt x="441088" y="62767"/>
                    <a:pt x="450680" y="69161"/>
                  </a:cubicBezTo>
                  <a:cubicBezTo>
                    <a:pt x="460272" y="75556"/>
                    <a:pt x="467844" y="83801"/>
                    <a:pt x="473397" y="93898"/>
                  </a:cubicBezTo>
                  <a:cubicBezTo>
                    <a:pt x="478950" y="103994"/>
                    <a:pt x="482821" y="115353"/>
                    <a:pt x="485008" y="127973"/>
                  </a:cubicBezTo>
                  <a:cubicBezTo>
                    <a:pt x="487196" y="140594"/>
                    <a:pt x="488121" y="153299"/>
                    <a:pt x="487785" y="166087"/>
                  </a:cubicBezTo>
                  <a:cubicBezTo>
                    <a:pt x="481390" y="168780"/>
                    <a:pt x="473650" y="170126"/>
                    <a:pt x="464563" y="170126"/>
                  </a:cubicBezTo>
                  <a:cubicBezTo>
                    <a:pt x="456149" y="170126"/>
                    <a:pt x="449081" y="168948"/>
                    <a:pt x="443360" y="166592"/>
                  </a:cubicBezTo>
                  <a:cubicBezTo>
                    <a:pt x="443697" y="162554"/>
                    <a:pt x="443697" y="157590"/>
                    <a:pt x="443360" y="151700"/>
                  </a:cubicBezTo>
                  <a:cubicBezTo>
                    <a:pt x="443023" y="145810"/>
                    <a:pt x="441930" y="140089"/>
                    <a:pt x="440079" y="134536"/>
                  </a:cubicBezTo>
                  <a:cubicBezTo>
                    <a:pt x="438228" y="128983"/>
                    <a:pt x="435367" y="124271"/>
                    <a:pt x="431497" y="120401"/>
                  </a:cubicBezTo>
                  <a:cubicBezTo>
                    <a:pt x="427626" y="116531"/>
                    <a:pt x="422326" y="114595"/>
                    <a:pt x="415595" y="114595"/>
                  </a:cubicBezTo>
                  <a:cubicBezTo>
                    <a:pt x="406844" y="114595"/>
                    <a:pt x="399945" y="117961"/>
                    <a:pt x="394897" y="124692"/>
                  </a:cubicBezTo>
                  <a:cubicBezTo>
                    <a:pt x="389849" y="131423"/>
                    <a:pt x="386062" y="139332"/>
                    <a:pt x="383538" y="148419"/>
                  </a:cubicBezTo>
                  <a:cubicBezTo>
                    <a:pt x="381014" y="157505"/>
                    <a:pt x="379416" y="166676"/>
                    <a:pt x="378742" y="175932"/>
                  </a:cubicBezTo>
                  <a:cubicBezTo>
                    <a:pt x="378069" y="185187"/>
                    <a:pt x="377733" y="192507"/>
                    <a:pt x="377733" y="197891"/>
                  </a:cubicBezTo>
                  <a:cubicBezTo>
                    <a:pt x="377733" y="205632"/>
                    <a:pt x="378406" y="213289"/>
                    <a:pt x="379752" y="220861"/>
                  </a:cubicBezTo>
                  <a:cubicBezTo>
                    <a:pt x="381098" y="228433"/>
                    <a:pt x="383538" y="235333"/>
                    <a:pt x="387072" y="241559"/>
                  </a:cubicBezTo>
                  <a:cubicBezTo>
                    <a:pt x="390606" y="247785"/>
                    <a:pt x="395486" y="253170"/>
                    <a:pt x="401712" y="257713"/>
                  </a:cubicBezTo>
                  <a:cubicBezTo>
                    <a:pt x="407938" y="262257"/>
                    <a:pt x="415931" y="265201"/>
                    <a:pt x="425691" y="266548"/>
                  </a:cubicBezTo>
                  <a:cubicBezTo>
                    <a:pt x="432086" y="267221"/>
                    <a:pt x="438312" y="266211"/>
                    <a:pt x="444370" y="263519"/>
                  </a:cubicBezTo>
                  <a:cubicBezTo>
                    <a:pt x="444706" y="257797"/>
                    <a:pt x="444874" y="253675"/>
                    <a:pt x="444874" y="251151"/>
                  </a:cubicBezTo>
                  <a:cubicBezTo>
                    <a:pt x="444874" y="248626"/>
                    <a:pt x="444874" y="246523"/>
                    <a:pt x="444874" y="244840"/>
                  </a:cubicBezTo>
                  <a:cubicBezTo>
                    <a:pt x="444874" y="243157"/>
                    <a:pt x="444790" y="241391"/>
                    <a:pt x="444622" y="239540"/>
                  </a:cubicBezTo>
                  <a:cubicBezTo>
                    <a:pt x="444454" y="237688"/>
                    <a:pt x="444370" y="234575"/>
                    <a:pt x="444370" y="230200"/>
                  </a:cubicBezTo>
                  <a:lnTo>
                    <a:pt x="418624" y="230200"/>
                  </a:lnTo>
                  <a:cubicBezTo>
                    <a:pt x="416604" y="220104"/>
                    <a:pt x="415679" y="211353"/>
                    <a:pt x="415847" y="203949"/>
                  </a:cubicBezTo>
                  <a:cubicBezTo>
                    <a:pt x="416015" y="196545"/>
                    <a:pt x="416941" y="190151"/>
                    <a:pt x="418624" y="184766"/>
                  </a:cubicBezTo>
                  <a:lnTo>
                    <a:pt x="488794" y="184766"/>
                  </a:lnTo>
                  <a:cubicBezTo>
                    <a:pt x="488794" y="197218"/>
                    <a:pt x="488710" y="207651"/>
                    <a:pt x="488542" y="216065"/>
                  </a:cubicBezTo>
                  <a:cubicBezTo>
                    <a:pt x="488374" y="224479"/>
                    <a:pt x="488289" y="232809"/>
                    <a:pt x="488289" y="241054"/>
                  </a:cubicBezTo>
                  <a:cubicBezTo>
                    <a:pt x="488289" y="249299"/>
                    <a:pt x="488289" y="258386"/>
                    <a:pt x="488289" y="268315"/>
                  </a:cubicBezTo>
                  <a:cubicBezTo>
                    <a:pt x="488289" y="278243"/>
                    <a:pt x="488289" y="290948"/>
                    <a:pt x="488289" y="306429"/>
                  </a:cubicBezTo>
                  <a:cubicBezTo>
                    <a:pt x="481222" y="308785"/>
                    <a:pt x="472135" y="310972"/>
                    <a:pt x="461029" y="312992"/>
                  </a:cubicBezTo>
                  <a:cubicBezTo>
                    <a:pt x="449923" y="315011"/>
                    <a:pt x="439490" y="316357"/>
                    <a:pt x="429730" y="317030"/>
                  </a:cubicBezTo>
                  <a:cubicBezTo>
                    <a:pt x="411893" y="318040"/>
                    <a:pt x="396495" y="314927"/>
                    <a:pt x="383538" y="307691"/>
                  </a:cubicBezTo>
                  <a:cubicBezTo>
                    <a:pt x="370581" y="300455"/>
                    <a:pt x="360064" y="290948"/>
                    <a:pt x="351987" y="279168"/>
                  </a:cubicBezTo>
                  <a:cubicBezTo>
                    <a:pt x="343910" y="267389"/>
                    <a:pt x="338020" y="254179"/>
                    <a:pt x="334318" y="239540"/>
                  </a:cubicBezTo>
                  <a:cubicBezTo>
                    <a:pt x="330616" y="224900"/>
                    <a:pt x="328933" y="210680"/>
                    <a:pt x="329270" y="196882"/>
                  </a:cubicBezTo>
                  <a:cubicBezTo>
                    <a:pt x="329606" y="184429"/>
                    <a:pt x="330952" y="170294"/>
                    <a:pt x="333308" y="154476"/>
                  </a:cubicBezTo>
                  <a:cubicBezTo>
                    <a:pt x="335664" y="138659"/>
                    <a:pt x="339955" y="123682"/>
                    <a:pt x="346181" y="109547"/>
                  </a:cubicBezTo>
                  <a:cubicBezTo>
                    <a:pt x="352407" y="95412"/>
                    <a:pt x="361074" y="83549"/>
                    <a:pt x="372180" y="73957"/>
                  </a:cubicBezTo>
                  <a:cubicBezTo>
                    <a:pt x="383286" y="64365"/>
                    <a:pt x="397589" y="59569"/>
                    <a:pt x="415090" y="59569"/>
                  </a:cubicBezTo>
                  <a:close/>
                  <a:moveTo>
                    <a:pt x="233610" y="58055"/>
                  </a:moveTo>
                  <a:cubicBezTo>
                    <a:pt x="247745" y="58055"/>
                    <a:pt x="260029" y="62262"/>
                    <a:pt x="270462" y="70676"/>
                  </a:cubicBezTo>
                  <a:cubicBezTo>
                    <a:pt x="280895" y="79089"/>
                    <a:pt x="289646" y="89691"/>
                    <a:pt x="296713" y="102480"/>
                  </a:cubicBezTo>
                  <a:cubicBezTo>
                    <a:pt x="303781" y="115268"/>
                    <a:pt x="309081" y="129067"/>
                    <a:pt x="312615" y="143875"/>
                  </a:cubicBezTo>
                  <a:cubicBezTo>
                    <a:pt x="316149" y="158683"/>
                    <a:pt x="317916" y="172650"/>
                    <a:pt x="317916" y="185776"/>
                  </a:cubicBezTo>
                  <a:cubicBezTo>
                    <a:pt x="317916" y="199911"/>
                    <a:pt x="316654" y="213457"/>
                    <a:pt x="314130" y="226414"/>
                  </a:cubicBezTo>
                  <a:cubicBezTo>
                    <a:pt x="311605" y="239371"/>
                    <a:pt x="307988" y="251151"/>
                    <a:pt x="303276" y="261752"/>
                  </a:cubicBezTo>
                  <a:cubicBezTo>
                    <a:pt x="298564" y="272353"/>
                    <a:pt x="293095" y="281524"/>
                    <a:pt x="286869" y="289265"/>
                  </a:cubicBezTo>
                  <a:cubicBezTo>
                    <a:pt x="280643" y="297005"/>
                    <a:pt x="273659" y="303063"/>
                    <a:pt x="265919" y="307438"/>
                  </a:cubicBezTo>
                  <a:cubicBezTo>
                    <a:pt x="261207" y="310131"/>
                    <a:pt x="256159" y="312403"/>
                    <a:pt x="250774" y="314254"/>
                  </a:cubicBezTo>
                  <a:cubicBezTo>
                    <a:pt x="245389" y="316105"/>
                    <a:pt x="239500" y="317030"/>
                    <a:pt x="233105" y="317030"/>
                  </a:cubicBezTo>
                  <a:cubicBezTo>
                    <a:pt x="221999" y="317030"/>
                    <a:pt x="209042" y="313665"/>
                    <a:pt x="194234" y="306934"/>
                  </a:cubicBezTo>
                  <a:cubicBezTo>
                    <a:pt x="188512" y="304241"/>
                    <a:pt x="182875" y="299109"/>
                    <a:pt x="177322" y="291537"/>
                  </a:cubicBezTo>
                  <a:cubicBezTo>
                    <a:pt x="171769" y="283964"/>
                    <a:pt x="166889" y="274961"/>
                    <a:pt x="162682" y="264528"/>
                  </a:cubicBezTo>
                  <a:cubicBezTo>
                    <a:pt x="158475" y="254095"/>
                    <a:pt x="155026" y="242484"/>
                    <a:pt x="152333" y="229695"/>
                  </a:cubicBezTo>
                  <a:cubicBezTo>
                    <a:pt x="149641" y="216907"/>
                    <a:pt x="148295" y="203781"/>
                    <a:pt x="148295" y="190319"/>
                  </a:cubicBezTo>
                  <a:cubicBezTo>
                    <a:pt x="148295" y="178203"/>
                    <a:pt x="149725" y="164489"/>
                    <a:pt x="152586" y="149176"/>
                  </a:cubicBezTo>
                  <a:cubicBezTo>
                    <a:pt x="155446" y="133863"/>
                    <a:pt x="160158" y="119475"/>
                    <a:pt x="166721" y="106013"/>
                  </a:cubicBezTo>
                  <a:cubicBezTo>
                    <a:pt x="173283" y="92551"/>
                    <a:pt x="182034" y="81193"/>
                    <a:pt x="192972" y="71938"/>
                  </a:cubicBezTo>
                  <a:cubicBezTo>
                    <a:pt x="203909" y="62682"/>
                    <a:pt x="217456" y="58055"/>
                    <a:pt x="233610" y="58055"/>
                  </a:cubicBezTo>
                  <a:close/>
                  <a:moveTo>
                    <a:pt x="621344" y="2019"/>
                  </a:moveTo>
                  <a:cubicBezTo>
                    <a:pt x="627402" y="2019"/>
                    <a:pt x="633208" y="2440"/>
                    <a:pt x="638761" y="3281"/>
                  </a:cubicBezTo>
                  <a:cubicBezTo>
                    <a:pt x="644314" y="4123"/>
                    <a:pt x="648436" y="5385"/>
                    <a:pt x="651129" y="7068"/>
                  </a:cubicBezTo>
                  <a:cubicBezTo>
                    <a:pt x="651129" y="7741"/>
                    <a:pt x="651129" y="13883"/>
                    <a:pt x="651129" y="25494"/>
                  </a:cubicBezTo>
                  <a:cubicBezTo>
                    <a:pt x="651129" y="37105"/>
                    <a:pt x="651045" y="51913"/>
                    <a:pt x="650876" y="69918"/>
                  </a:cubicBezTo>
                  <a:cubicBezTo>
                    <a:pt x="650708" y="87924"/>
                    <a:pt x="650624" y="108117"/>
                    <a:pt x="650624" y="130497"/>
                  </a:cubicBezTo>
                  <a:cubicBezTo>
                    <a:pt x="650624" y="152878"/>
                    <a:pt x="650624" y="175006"/>
                    <a:pt x="650624" y="196882"/>
                  </a:cubicBezTo>
                  <a:cubicBezTo>
                    <a:pt x="650624" y="218758"/>
                    <a:pt x="650624" y="239455"/>
                    <a:pt x="650624" y="258975"/>
                  </a:cubicBezTo>
                  <a:cubicBezTo>
                    <a:pt x="650624" y="278495"/>
                    <a:pt x="650624" y="294481"/>
                    <a:pt x="650624" y="306934"/>
                  </a:cubicBezTo>
                  <a:cubicBezTo>
                    <a:pt x="646922" y="309626"/>
                    <a:pt x="642379" y="311393"/>
                    <a:pt x="636994" y="312234"/>
                  </a:cubicBezTo>
                  <a:cubicBezTo>
                    <a:pt x="631609" y="313076"/>
                    <a:pt x="626056" y="313496"/>
                    <a:pt x="620334" y="313496"/>
                  </a:cubicBezTo>
                  <a:cubicBezTo>
                    <a:pt x="613604" y="313496"/>
                    <a:pt x="607461" y="312992"/>
                    <a:pt x="601908" y="311982"/>
                  </a:cubicBezTo>
                  <a:cubicBezTo>
                    <a:pt x="596355" y="310972"/>
                    <a:pt x="592737" y="309963"/>
                    <a:pt x="591055" y="308953"/>
                  </a:cubicBezTo>
                  <a:cubicBezTo>
                    <a:pt x="590718" y="289770"/>
                    <a:pt x="590550" y="267810"/>
                    <a:pt x="590550" y="243073"/>
                  </a:cubicBezTo>
                  <a:cubicBezTo>
                    <a:pt x="590550" y="218337"/>
                    <a:pt x="590634" y="192507"/>
                    <a:pt x="590802" y="165583"/>
                  </a:cubicBezTo>
                  <a:cubicBezTo>
                    <a:pt x="590971" y="138659"/>
                    <a:pt x="591139" y="111566"/>
                    <a:pt x="591307" y="84306"/>
                  </a:cubicBezTo>
                  <a:cubicBezTo>
                    <a:pt x="591475" y="57045"/>
                    <a:pt x="591728" y="31299"/>
                    <a:pt x="592064" y="7068"/>
                  </a:cubicBezTo>
                  <a:cubicBezTo>
                    <a:pt x="594757" y="5385"/>
                    <a:pt x="598795" y="4123"/>
                    <a:pt x="604180" y="3281"/>
                  </a:cubicBezTo>
                  <a:cubicBezTo>
                    <a:pt x="609565" y="2440"/>
                    <a:pt x="615286" y="2019"/>
                    <a:pt x="621344" y="2019"/>
                  </a:cubicBezTo>
                  <a:close/>
                  <a:moveTo>
                    <a:pt x="27260" y="0"/>
                  </a:moveTo>
                  <a:cubicBezTo>
                    <a:pt x="32982" y="0"/>
                    <a:pt x="38619" y="589"/>
                    <a:pt x="44172" y="1767"/>
                  </a:cubicBezTo>
                  <a:cubicBezTo>
                    <a:pt x="49725" y="2945"/>
                    <a:pt x="54689" y="4712"/>
                    <a:pt x="59064" y="7068"/>
                  </a:cubicBezTo>
                  <a:cubicBezTo>
                    <a:pt x="58728" y="10433"/>
                    <a:pt x="58475" y="17080"/>
                    <a:pt x="58307" y="27008"/>
                  </a:cubicBezTo>
                  <a:cubicBezTo>
                    <a:pt x="58139" y="36936"/>
                    <a:pt x="58055" y="48800"/>
                    <a:pt x="58055" y="62598"/>
                  </a:cubicBezTo>
                  <a:cubicBezTo>
                    <a:pt x="58055" y="76397"/>
                    <a:pt x="58139" y="91542"/>
                    <a:pt x="58307" y="108033"/>
                  </a:cubicBezTo>
                  <a:cubicBezTo>
                    <a:pt x="58475" y="124524"/>
                    <a:pt x="58560" y="141015"/>
                    <a:pt x="58560" y="157505"/>
                  </a:cubicBezTo>
                  <a:cubicBezTo>
                    <a:pt x="58560" y="173996"/>
                    <a:pt x="58644" y="189898"/>
                    <a:pt x="58812" y="205211"/>
                  </a:cubicBezTo>
                  <a:cubicBezTo>
                    <a:pt x="58980" y="220524"/>
                    <a:pt x="59064" y="234071"/>
                    <a:pt x="59064" y="245850"/>
                  </a:cubicBezTo>
                  <a:cubicBezTo>
                    <a:pt x="72863" y="245513"/>
                    <a:pt x="84306" y="245429"/>
                    <a:pt x="93393" y="245597"/>
                  </a:cubicBezTo>
                  <a:cubicBezTo>
                    <a:pt x="102479" y="245766"/>
                    <a:pt x="112408" y="245850"/>
                    <a:pt x="123177" y="245850"/>
                  </a:cubicBezTo>
                  <a:cubicBezTo>
                    <a:pt x="125197" y="248206"/>
                    <a:pt x="126711" y="252076"/>
                    <a:pt x="127721" y="257461"/>
                  </a:cubicBezTo>
                  <a:cubicBezTo>
                    <a:pt x="128730" y="262846"/>
                    <a:pt x="129235" y="268735"/>
                    <a:pt x="129235" y="275130"/>
                  </a:cubicBezTo>
                  <a:cubicBezTo>
                    <a:pt x="129235" y="281524"/>
                    <a:pt x="128899" y="287666"/>
                    <a:pt x="128225" y="293556"/>
                  </a:cubicBezTo>
                  <a:cubicBezTo>
                    <a:pt x="127552" y="299445"/>
                    <a:pt x="126374" y="303905"/>
                    <a:pt x="124692" y="306934"/>
                  </a:cubicBezTo>
                  <a:cubicBezTo>
                    <a:pt x="106518" y="307607"/>
                    <a:pt x="87419" y="308027"/>
                    <a:pt x="67394" y="308196"/>
                  </a:cubicBezTo>
                  <a:cubicBezTo>
                    <a:pt x="47369" y="308364"/>
                    <a:pt x="25409" y="308280"/>
                    <a:pt x="1514" y="307943"/>
                  </a:cubicBezTo>
                  <a:cubicBezTo>
                    <a:pt x="1851" y="298856"/>
                    <a:pt x="2019" y="286236"/>
                    <a:pt x="2019" y="270081"/>
                  </a:cubicBezTo>
                  <a:cubicBezTo>
                    <a:pt x="2019" y="253927"/>
                    <a:pt x="1935" y="236090"/>
                    <a:pt x="1767" y="216570"/>
                  </a:cubicBezTo>
                  <a:cubicBezTo>
                    <a:pt x="1599" y="197050"/>
                    <a:pt x="1430" y="176605"/>
                    <a:pt x="1262" y="155234"/>
                  </a:cubicBezTo>
                  <a:cubicBezTo>
                    <a:pt x="1094" y="133863"/>
                    <a:pt x="925" y="113586"/>
                    <a:pt x="757" y="94402"/>
                  </a:cubicBezTo>
                  <a:cubicBezTo>
                    <a:pt x="589" y="75219"/>
                    <a:pt x="421" y="57803"/>
                    <a:pt x="252" y="42153"/>
                  </a:cubicBezTo>
                  <a:cubicBezTo>
                    <a:pt x="84" y="26503"/>
                    <a:pt x="0" y="14640"/>
                    <a:pt x="0" y="6563"/>
                  </a:cubicBezTo>
                  <a:cubicBezTo>
                    <a:pt x="3702" y="4207"/>
                    <a:pt x="7909" y="2524"/>
                    <a:pt x="12621" y="1515"/>
                  </a:cubicBezTo>
                  <a:cubicBezTo>
                    <a:pt x="17332" y="505"/>
                    <a:pt x="22212" y="0"/>
                    <a:pt x="27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>
                <a:latin typeface="The Fountain of Wishes" pitchFamily="2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7337427-D614-980D-0E9A-93ACB38946B3}"/>
              </a:ext>
            </a:extLst>
          </p:cNvPr>
          <p:cNvSpPr/>
          <p:nvPr/>
        </p:nvSpPr>
        <p:spPr>
          <a:xfrm>
            <a:off x="2020653" y="4112233"/>
            <a:ext cx="2765864" cy="421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097AA75-679A-D2F3-A4D6-36FF5250F16F}"/>
              </a:ext>
            </a:extLst>
          </p:cNvPr>
          <p:cNvSpPr/>
          <p:nvPr/>
        </p:nvSpPr>
        <p:spPr>
          <a:xfrm>
            <a:off x="2026662" y="5049531"/>
            <a:ext cx="2765864" cy="421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A3A9E1F1-8629-598E-77BF-55101C3EC13C}"/>
              </a:ext>
            </a:extLst>
          </p:cNvPr>
          <p:cNvGrpSpPr/>
          <p:nvPr/>
        </p:nvGrpSpPr>
        <p:grpSpPr>
          <a:xfrm>
            <a:off x="7336028" y="3001065"/>
            <a:ext cx="1599239" cy="830997"/>
            <a:chOff x="410967" y="3249790"/>
            <a:chExt cx="1599239" cy="830997"/>
          </a:xfrm>
        </p:grpSpPr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EA4A261-3177-576C-B2EA-97AC4EEBFB43}"/>
                </a:ext>
              </a:extLst>
            </p:cNvPr>
            <p:cNvSpPr/>
            <p:nvPr/>
          </p:nvSpPr>
          <p:spPr>
            <a:xfrm>
              <a:off x="410967" y="3322653"/>
              <a:ext cx="1599239" cy="691204"/>
            </a:xfrm>
            <a:custGeom>
              <a:avLst/>
              <a:gdLst>
                <a:gd name="connsiteX0" fmla="*/ 141165 w 1778091"/>
                <a:gd name="connsiteY0" fmla="*/ 0 h 666316"/>
                <a:gd name="connsiteX1" fmla="*/ 1636926 w 1778091"/>
                <a:gd name="connsiteY1" fmla="*/ 0 h 666316"/>
                <a:gd name="connsiteX2" fmla="*/ 1778091 w 1778091"/>
                <a:gd name="connsiteY2" fmla="*/ 141165 h 666316"/>
                <a:gd name="connsiteX3" fmla="*/ 1778091 w 1778091"/>
                <a:gd name="connsiteY3" fmla="*/ 457200 h 666316"/>
                <a:gd name="connsiteX4" fmla="*/ 1778091 w 1778091"/>
                <a:gd name="connsiteY4" fmla="*/ 478905 h 666316"/>
                <a:gd name="connsiteX5" fmla="*/ 1778091 w 1778091"/>
                <a:gd name="connsiteY5" fmla="*/ 666316 h 666316"/>
                <a:gd name="connsiteX6" fmla="*/ 0 w 1778091"/>
                <a:gd name="connsiteY6" fmla="*/ 666316 h 666316"/>
                <a:gd name="connsiteX7" fmla="*/ 0 w 1778091"/>
                <a:gd name="connsiteY7" fmla="*/ 478905 h 666316"/>
                <a:gd name="connsiteX8" fmla="*/ 0 w 1778091"/>
                <a:gd name="connsiteY8" fmla="*/ 457200 h 666316"/>
                <a:gd name="connsiteX9" fmla="*/ 0 w 1778091"/>
                <a:gd name="connsiteY9" fmla="*/ 141165 h 666316"/>
                <a:gd name="connsiteX10" fmla="*/ 141165 w 1778091"/>
                <a:gd name="connsiteY10" fmla="*/ 0 h 66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8091" h="666316">
                  <a:moveTo>
                    <a:pt x="141165" y="0"/>
                  </a:moveTo>
                  <a:lnTo>
                    <a:pt x="1636926" y="0"/>
                  </a:lnTo>
                  <a:cubicBezTo>
                    <a:pt x="1714889" y="0"/>
                    <a:pt x="1778091" y="63202"/>
                    <a:pt x="1778091" y="141165"/>
                  </a:cubicBezTo>
                  <a:lnTo>
                    <a:pt x="1778091" y="457200"/>
                  </a:lnTo>
                  <a:lnTo>
                    <a:pt x="1778091" y="478905"/>
                  </a:lnTo>
                  <a:lnTo>
                    <a:pt x="1778091" y="666316"/>
                  </a:lnTo>
                  <a:lnTo>
                    <a:pt x="0" y="666316"/>
                  </a:lnTo>
                  <a:lnTo>
                    <a:pt x="0" y="478905"/>
                  </a:lnTo>
                  <a:lnTo>
                    <a:pt x="0" y="457200"/>
                  </a:lnTo>
                  <a:lnTo>
                    <a:pt x="0" y="141165"/>
                  </a:lnTo>
                  <a:cubicBezTo>
                    <a:pt x="0" y="63202"/>
                    <a:pt x="63202" y="0"/>
                    <a:pt x="141165" y="0"/>
                  </a:cubicBezTo>
                  <a:close/>
                </a:path>
              </a:pathLst>
            </a:custGeom>
            <a:solidFill>
              <a:srgbClr val="9159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5CC27AD-7402-48ED-4D6A-EAC2A7082F4E}"/>
                </a:ext>
              </a:extLst>
            </p:cNvPr>
            <p:cNvSpPr txBox="1"/>
            <p:nvPr/>
          </p:nvSpPr>
          <p:spPr>
            <a:xfrm>
              <a:off x="474654" y="3249790"/>
              <a:ext cx="1471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E6AF78"/>
                  </a:solidFill>
                  <a:latin typeface="The Fountain of Wishes" pitchFamily="2" charset="0"/>
                </a:rPr>
                <a:t>Log In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817047-7450-6502-DBD4-C38C340A0DC6}"/>
              </a:ext>
            </a:extLst>
          </p:cNvPr>
          <p:cNvGrpSpPr/>
          <p:nvPr/>
        </p:nvGrpSpPr>
        <p:grpSpPr>
          <a:xfrm>
            <a:off x="6956318" y="2994969"/>
            <a:ext cx="4421529" cy="3487121"/>
            <a:chOff x="6956318" y="2994969"/>
            <a:chExt cx="4421529" cy="3487121"/>
          </a:xfrm>
        </p:grpSpPr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5D0A81DC-319B-AD68-B17E-E53ACF03A615}"/>
                </a:ext>
              </a:extLst>
            </p:cNvPr>
            <p:cNvSpPr/>
            <p:nvPr/>
          </p:nvSpPr>
          <p:spPr>
            <a:xfrm>
              <a:off x="6956318" y="3728859"/>
              <a:ext cx="4421529" cy="2753231"/>
            </a:xfrm>
            <a:prstGeom prst="roundRect">
              <a:avLst>
                <a:gd name="adj" fmla="val 16028"/>
              </a:avLst>
            </a:prstGeom>
            <a:solidFill>
              <a:srgbClr val="FEDBA3"/>
            </a:solidFill>
            <a:ln w="57150">
              <a:solidFill>
                <a:srgbClr val="E6AF78"/>
              </a:solidFill>
            </a:ln>
            <a:effectLst>
              <a:glow rad="101600">
                <a:srgbClr val="CC5740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39FA8320-F122-BC93-4740-DA0F90033914}"/>
                </a:ext>
              </a:extLst>
            </p:cNvPr>
            <p:cNvGrpSpPr/>
            <p:nvPr/>
          </p:nvGrpSpPr>
          <p:grpSpPr>
            <a:xfrm>
              <a:off x="9264064" y="2994969"/>
              <a:ext cx="1664619" cy="830997"/>
              <a:chOff x="2361863" y="3249790"/>
              <a:chExt cx="1664619" cy="830997"/>
            </a:xfrm>
          </p:grpSpPr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50AAAC4A-9622-07AC-4164-3E6FB164987E}"/>
                  </a:ext>
                </a:extLst>
              </p:cNvPr>
              <p:cNvSpPr/>
              <p:nvPr/>
            </p:nvSpPr>
            <p:spPr>
              <a:xfrm>
                <a:off x="2361863" y="3322653"/>
                <a:ext cx="1664619" cy="691204"/>
              </a:xfrm>
              <a:custGeom>
                <a:avLst/>
                <a:gdLst>
                  <a:gd name="connsiteX0" fmla="*/ 140667 w 1778092"/>
                  <a:gd name="connsiteY0" fmla="*/ 0 h 691204"/>
                  <a:gd name="connsiteX1" fmla="*/ 1637426 w 1778092"/>
                  <a:gd name="connsiteY1" fmla="*/ 0 h 691204"/>
                  <a:gd name="connsiteX2" fmla="*/ 1778092 w 1778092"/>
                  <a:gd name="connsiteY2" fmla="*/ 140666 h 691204"/>
                  <a:gd name="connsiteX3" fmla="*/ 1778092 w 1778092"/>
                  <a:gd name="connsiteY3" fmla="*/ 525650 h 691204"/>
                  <a:gd name="connsiteX4" fmla="*/ 1778091 w 1778092"/>
                  <a:gd name="connsiteY4" fmla="*/ 525655 h 691204"/>
                  <a:gd name="connsiteX5" fmla="*/ 1778091 w 1778092"/>
                  <a:gd name="connsiteY5" fmla="*/ 691204 h 691204"/>
                  <a:gd name="connsiteX6" fmla="*/ 0 w 1778092"/>
                  <a:gd name="connsiteY6" fmla="*/ 691204 h 691204"/>
                  <a:gd name="connsiteX7" fmla="*/ 0 w 1778092"/>
                  <a:gd name="connsiteY7" fmla="*/ 443120 h 691204"/>
                  <a:gd name="connsiteX8" fmla="*/ 1 w 1778092"/>
                  <a:gd name="connsiteY8" fmla="*/ 443120 h 691204"/>
                  <a:gd name="connsiteX9" fmla="*/ 1 w 1778092"/>
                  <a:gd name="connsiteY9" fmla="*/ 140666 h 691204"/>
                  <a:gd name="connsiteX10" fmla="*/ 140667 w 1778092"/>
                  <a:gd name="connsiteY10" fmla="*/ 0 h 6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092" h="691204">
                    <a:moveTo>
                      <a:pt x="140667" y="0"/>
                    </a:moveTo>
                    <a:lnTo>
                      <a:pt x="1637426" y="0"/>
                    </a:lnTo>
                    <a:cubicBezTo>
                      <a:pt x="1715114" y="0"/>
                      <a:pt x="1778092" y="62978"/>
                      <a:pt x="1778092" y="140666"/>
                    </a:cubicBezTo>
                    <a:lnTo>
                      <a:pt x="1778092" y="525650"/>
                    </a:lnTo>
                    <a:lnTo>
                      <a:pt x="1778091" y="525655"/>
                    </a:lnTo>
                    <a:lnTo>
                      <a:pt x="1778091" y="691204"/>
                    </a:lnTo>
                    <a:lnTo>
                      <a:pt x="0" y="691204"/>
                    </a:lnTo>
                    <a:lnTo>
                      <a:pt x="0" y="443120"/>
                    </a:lnTo>
                    <a:lnTo>
                      <a:pt x="1" y="443120"/>
                    </a:lnTo>
                    <a:lnTo>
                      <a:pt x="1" y="140666"/>
                    </a:lnTo>
                    <a:cubicBezTo>
                      <a:pt x="1" y="62978"/>
                      <a:pt x="62979" y="0"/>
                      <a:pt x="140667" y="0"/>
                    </a:cubicBezTo>
                    <a:close/>
                  </a:path>
                </a:pathLst>
              </a:custGeom>
              <a:solidFill>
                <a:srgbClr val="FEDB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0E3F5015-8FFA-DBC5-5556-33E23B11A40C}"/>
                  </a:ext>
                </a:extLst>
              </p:cNvPr>
              <p:cNvSpPr txBox="1"/>
              <p:nvPr/>
            </p:nvSpPr>
            <p:spPr>
              <a:xfrm>
                <a:off x="2452290" y="3249790"/>
                <a:ext cx="1471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rgbClr val="915921"/>
                    </a:solidFill>
                    <a:latin typeface="The Fountain of Wishes" pitchFamily="2" charset="0"/>
                  </a:rPr>
                  <a:t>Sign In</a:t>
                </a:r>
              </a:p>
            </p:txBody>
          </p:sp>
        </p:grpSp>
        <p:pic>
          <p:nvPicPr>
            <p:cNvPr id="1042" name="Graphic 1041" descr="User with solid fill">
              <a:extLst>
                <a:ext uri="{FF2B5EF4-FFF2-40B4-BE49-F238E27FC236}">
                  <a16:creationId xmlns:a16="http://schemas.microsoft.com/office/drawing/2014/main" id="{25ABF8EA-96E3-DED4-6A97-188783EC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55201" y="3980216"/>
              <a:ext cx="685800" cy="685800"/>
            </a:xfrm>
            <a:prstGeom prst="rect">
              <a:avLst/>
            </a:prstGeom>
          </p:spPr>
        </p:pic>
        <p:pic>
          <p:nvPicPr>
            <p:cNvPr id="1043" name="Graphic 1042" descr="Lock with solid fill">
              <a:extLst>
                <a:ext uri="{FF2B5EF4-FFF2-40B4-BE49-F238E27FC236}">
                  <a16:creationId xmlns:a16="http://schemas.microsoft.com/office/drawing/2014/main" id="{9C480310-0AC0-4339-4D33-3633D57C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55201" y="4917514"/>
              <a:ext cx="685800" cy="685800"/>
            </a:xfrm>
            <a:prstGeom prst="rect">
              <a:avLst/>
            </a:prstGeom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6B14DC6-21BA-DD8D-7DA9-1E58FAE738BF}"/>
              </a:ext>
            </a:extLst>
          </p:cNvPr>
          <p:cNvSpPr/>
          <p:nvPr/>
        </p:nvSpPr>
        <p:spPr>
          <a:xfrm>
            <a:off x="8162819" y="4112233"/>
            <a:ext cx="2765864" cy="421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B32557A-E8A3-EE62-CF07-C2DBA397E97A}"/>
              </a:ext>
            </a:extLst>
          </p:cNvPr>
          <p:cNvSpPr/>
          <p:nvPr/>
        </p:nvSpPr>
        <p:spPr>
          <a:xfrm>
            <a:off x="8168828" y="5049531"/>
            <a:ext cx="2765864" cy="421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6B3ADB-EE05-1A0C-5B6B-2B3F41BC9EE0}"/>
              </a:ext>
            </a:extLst>
          </p:cNvPr>
          <p:cNvGrpSpPr/>
          <p:nvPr/>
        </p:nvGrpSpPr>
        <p:grpSpPr>
          <a:xfrm>
            <a:off x="8460338" y="5633892"/>
            <a:ext cx="1413490" cy="685461"/>
            <a:chOff x="8460338" y="5633892"/>
            <a:chExt cx="1413490" cy="68546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A7A2E2BC-8878-A3F0-BF9D-E7A234B6FAC8}"/>
                </a:ext>
              </a:extLst>
            </p:cNvPr>
            <p:cNvSpPr/>
            <p:nvPr/>
          </p:nvSpPr>
          <p:spPr>
            <a:xfrm>
              <a:off x="8460338" y="5633892"/>
              <a:ext cx="1413490" cy="6854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8000">
                  <a:srgbClr val="F7A003">
                    <a:lumMod val="100000"/>
                  </a:srgbClr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5400" dist="76200" dir="5400000" algn="t" rotWithShape="0">
                <a:srgbClr val="BB480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FE3A301-4B7B-3068-9BC7-7565FF684C1B}"/>
                </a:ext>
              </a:extLst>
            </p:cNvPr>
            <p:cNvSpPr txBox="1"/>
            <p:nvPr/>
          </p:nvSpPr>
          <p:spPr>
            <a:xfrm>
              <a:off x="8698946" y="5818772"/>
              <a:ext cx="936275" cy="315701"/>
            </a:xfrm>
            <a:custGeom>
              <a:avLst/>
              <a:gdLst/>
              <a:ahLst/>
              <a:cxnLst/>
              <a:rect l="l" t="t" r="r" b="b"/>
              <a:pathLst>
                <a:path w="936275" h="315701">
                  <a:moveTo>
                    <a:pt x="911539" y="60579"/>
                  </a:moveTo>
                  <a:cubicBezTo>
                    <a:pt x="916251" y="60579"/>
                    <a:pt x="920542" y="60916"/>
                    <a:pt x="924412" y="61589"/>
                  </a:cubicBezTo>
                  <a:cubicBezTo>
                    <a:pt x="928282" y="62262"/>
                    <a:pt x="931564" y="63440"/>
                    <a:pt x="934256" y="65123"/>
                  </a:cubicBezTo>
                  <a:cubicBezTo>
                    <a:pt x="934593" y="66806"/>
                    <a:pt x="934845" y="73873"/>
                    <a:pt x="935013" y="86326"/>
                  </a:cubicBezTo>
                  <a:cubicBezTo>
                    <a:pt x="935182" y="98778"/>
                    <a:pt x="935350" y="113923"/>
                    <a:pt x="935518" y="131760"/>
                  </a:cubicBezTo>
                  <a:cubicBezTo>
                    <a:pt x="935686" y="149597"/>
                    <a:pt x="935855" y="168696"/>
                    <a:pt x="936023" y="189057"/>
                  </a:cubicBezTo>
                  <a:cubicBezTo>
                    <a:pt x="936191" y="209419"/>
                    <a:pt x="936275" y="228181"/>
                    <a:pt x="936275" y="245345"/>
                  </a:cubicBezTo>
                  <a:cubicBezTo>
                    <a:pt x="936275" y="262510"/>
                    <a:pt x="936191" y="276897"/>
                    <a:pt x="936023" y="288508"/>
                  </a:cubicBezTo>
                  <a:cubicBezTo>
                    <a:pt x="935855" y="300119"/>
                    <a:pt x="935770" y="305924"/>
                    <a:pt x="935770" y="305924"/>
                  </a:cubicBezTo>
                  <a:cubicBezTo>
                    <a:pt x="934088" y="307271"/>
                    <a:pt x="931227" y="308280"/>
                    <a:pt x="927188" y="308953"/>
                  </a:cubicBezTo>
                  <a:cubicBezTo>
                    <a:pt x="923150" y="309627"/>
                    <a:pt x="918775" y="309963"/>
                    <a:pt x="914063" y="309963"/>
                  </a:cubicBezTo>
                  <a:cubicBezTo>
                    <a:pt x="909351" y="309963"/>
                    <a:pt x="904892" y="309627"/>
                    <a:pt x="900685" y="308953"/>
                  </a:cubicBezTo>
                  <a:cubicBezTo>
                    <a:pt x="896478" y="308280"/>
                    <a:pt x="893029" y="307439"/>
                    <a:pt x="890336" y="306429"/>
                  </a:cubicBezTo>
                  <a:cubicBezTo>
                    <a:pt x="890336" y="303064"/>
                    <a:pt x="890336" y="297427"/>
                    <a:pt x="890336" y="289518"/>
                  </a:cubicBezTo>
                  <a:cubicBezTo>
                    <a:pt x="890336" y="281609"/>
                    <a:pt x="890336" y="272774"/>
                    <a:pt x="890336" y="263014"/>
                  </a:cubicBezTo>
                  <a:cubicBezTo>
                    <a:pt x="890336" y="253254"/>
                    <a:pt x="890252" y="243410"/>
                    <a:pt x="890084" y="233482"/>
                  </a:cubicBezTo>
                  <a:cubicBezTo>
                    <a:pt x="889916" y="223554"/>
                    <a:pt x="889831" y="215056"/>
                    <a:pt x="889831" y="207988"/>
                  </a:cubicBezTo>
                  <a:cubicBezTo>
                    <a:pt x="884110" y="199575"/>
                    <a:pt x="878136" y="191918"/>
                    <a:pt x="871910" y="185019"/>
                  </a:cubicBezTo>
                  <a:cubicBezTo>
                    <a:pt x="865684" y="178120"/>
                    <a:pt x="859205" y="172819"/>
                    <a:pt x="852474" y="169117"/>
                  </a:cubicBezTo>
                  <a:cubicBezTo>
                    <a:pt x="852474" y="185271"/>
                    <a:pt x="852474" y="199070"/>
                    <a:pt x="852474" y="210512"/>
                  </a:cubicBezTo>
                  <a:cubicBezTo>
                    <a:pt x="852474" y="221955"/>
                    <a:pt x="852474" y="232641"/>
                    <a:pt x="852474" y="242569"/>
                  </a:cubicBezTo>
                  <a:cubicBezTo>
                    <a:pt x="852474" y="252497"/>
                    <a:pt x="852474" y="262341"/>
                    <a:pt x="852474" y="272101"/>
                  </a:cubicBezTo>
                  <a:cubicBezTo>
                    <a:pt x="852474" y="281861"/>
                    <a:pt x="852306" y="292967"/>
                    <a:pt x="851970" y="305420"/>
                  </a:cubicBezTo>
                  <a:cubicBezTo>
                    <a:pt x="850287" y="307102"/>
                    <a:pt x="847258" y="308280"/>
                    <a:pt x="842883" y="308953"/>
                  </a:cubicBezTo>
                  <a:cubicBezTo>
                    <a:pt x="838508" y="309627"/>
                    <a:pt x="833964" y="309963"/>
                    <a:pt x="829252" y="309963"/>
                  </a:cubicBezTo>
                  <a:cubicBezTo>
                    <a:pt x="823531" y="309963"/>
                    <a:pt x="818230" y="309542"/>
                    <a:pt x="813350" y="308701"/>
                  </a:cubicBezTo>
                  <a:cubicBezTo>
                    <a:pt x="808470" y="307860"/>
                    <a:pt x="805189" y="306598"/>
                    <a:pt x="803506" y="304915"/>
                  </a:cubicBezTo>
                  <a:cubicBezTo>
                    <a:pt x="803506" y="299867"/>
                    <a:pt x="803422" y="290780"/>
                    <a:pt x="803254" y="277654"/>
                  </a:cubicBezTo>
                  <a:cubicBezTo>
                    <a:pt x="803086" y="264529"/>
                    <a:pt x="802917" y="249384"/>
                    <a:pt x="802749" y="232220"/>
                  </a:cubicBezTo>
                  <a:cubicBezTo>
                    <a:pt x="802581" y="215056"/>
                    <a:pt x="802497" y="197050"/>
                    <a:pt x="802497" y="178204"/>
                  </a:cubicBezTo>
                  <a:cubicBezTo>
                    <a:pt x="802497" y="159357"/>
                    <a:pt x="802413" y="141856"/>
                    <a:pt x="802244" y="125702"/>
                  </a:cubicBezTo>
                  <a:cubicBezTo>
                    <a:pt x="802076" y="109547"/>
                    <a:pt x="801992" y="95833"/>
                    <a:pt x="801992" y="84559"/>
                  </a:cubicBezTo>
                  <a:cubicBezTo>
                    <a:pt x="801992" y="73284"/>
                    <a:pt x="801992" y="66806"/>
                    <a:pt x="801992" y="65123"/>
                  </a:cubicBezTo>
                  <a:cubicBezTo>
                    <a:pt x="803002" y="64450"/>
                    <a:pt x="804937" y="63945"/>
                    <a:pt x="807797" y="63608"/>
                  </a:cubicBezTo>
                  <a:cubicBezTo>
                    <a:pt x="810658" y="63272"/>
                    <a:pt x="813855" y="63104"/>
                    <a:pt x="817389" y="63104"/>
                  </a:cubicBezTo>
                  <a:cubicBezTo>
                    <a:pt x="820923" y="63104"/>
                    <a:pt x="824204" y="63272"/>
                    <a:pt x="827233" y="63608"/>
                  </a:cubicBezTo>
                  <a:cubicBezTo>
                    <a:pt x="830262" y="63945"/>
                    <a:pt x="832281" y="64282"/>
                    <a:pt x="833291" y="64618"/>
                  </a:cubicBezTo>
                  <a:cubicBezTo>
                    <a:pt x="841032" y="70339"/>
                    <a:pt x="847426" y="75977"/>
                    <a:pt x="852474" y="81530"/>
                  </a:cubicBezTo>
                  <a:cubicBezTo>
                    <a:pt x="857523" y="87083"/>
                    <a:pt x="861982" y="92552"/>
                    <a:pt x="865852" y="97937"/>
                  </a:cubicBezTo>
                  <a:cubicBezTo>
                    <a:pt x="869723" y="103321"/>
                    <a:pt x="873256" y="108622"/>
                    <a:pt x="876454" y="113839"/>
                  </a:cubicBezTo>
                  <a:cubicBezTo>
                    <a:pt x="879651" y="119055"/>
                    <a:pt x="883269" y="124524"/>
                    <a:pt x="887307" y="130245"/>
                  </a:cubicBezTo>
                  <a:cubicBezTo>
                    <a:pt x="887307" y="129572"/>
                    <a:pt x="887391" y="125786"/>
                    <a:pt x="887560" y="118887"/>
                  </a:cubicBezTo>
                  <a:cubicBezTo>
                    <a:pt x="887728" y="111988"/>
                    <a:pt x="887896" y="104499"/>
                    <a:pt x="888064" y="96422"/>
                  </a:cubicBezTo>
                  <a:cubicBezTo>
                    <a:pt x="888233" y="88345"/>
                    <a:pt x="888401" y="81025"/>
                    <a:pt x="888569" y="74462"/>
                  </a:cubicBezTo>
                  <a:cubicBezTo>
                    <a:pt x="888738" y="67899"/>
                    <a:pt x="888822" y="64618"/>
                    <a:pt x="888822" y="64618"/>
                  </a:cubicBezTo>
                  <a:cubicBezTo>
                    <a:pt x="895216" y="61926"/>
                    <a:pt x="902789" y="60579"/>
                    <a:pt x="911539" y="60579"/>
                  </a:cubicBezTo>
                  <a:close/>
                  <a:moveTo>
                    <a:pt x="568639" y="60579"/>
                  </a:moveTo>
                  <a:cubicBezTo>
                    <a:pt x="573351" y="60579"/>
                    <a:pt x="577642" y="60916"/>
                    <a:pt x="581512" y="61589"/>
                  </a:cubicBezTo>
                  <a:cubicBezTo>
                    <a:pt x="585382" y="62262"/>
                    <a:pt x="588664" y="63440"/>
                    <a:pt x="591356" y="65123"/>
                  </a:cubicBezTo>
                  <a:cubicBezTo>
                    <a:pt x="591693" y="66806"/>
                    <a:pt x="591945" y="73873"/>
                    <a:pt x="592113" y="86326"/>
                  </a:cubicBezTo>
                  <a:cubicBezTo>
                    <a:pt x="592282" y="98778"/>
                    <a:pt x="592450" y="113923"/>
                    <a:pt x="592618" y="131760"/>
                  </a:cubicBezTo>
                  <a:cubicBezTo>
                    <a:pt x="592786" y="149597"/>
                    <a:pt x="592955" y="168696"/>
                    <a:pt x="593123" y="189057"/>
                  </a:cubicBezTo>
                  <a:cubicBezTo>
                    <a:pt x="593291" y="209419"/>
                    <a:pt x="593375" y="228181"/>
                    <a:pt x="593375" y="245345"/>
                  </a:cubicBezTo>
                  <a:cubicBezTo>
                    <a:pt x="593375" y="262510"/>
                    <a:pt x="593291" y="276897"/>
                    <a:pt x="593123" y="288508"/>
                  </a:cubicBezTo>
                  <a:cubicBezTo>
                    <a:pt x="592955" y="300119"/>
                    <a:pt x="592871" y="305924"/>
                    <a:pt x="592871" y="305924"/>
                  </a:cubicBezTo>
                  <a:cubicBezTo>
                    <a:pt x="591188" y="307271"/>
                    <a:pt x="588327" y="308280"/>
                    <a:pt x="584288" y="308953"/>
                  </a:cubicBezTo>
                  <a:cubicBezTo>
                    <a:pt x="580250" y="309627"/>
                    <a:pt x="575875" y="309963"/>
                    <a:pt x="571163" y="309963"/>
                  </a:cubicBezTo>
                  <a:cubicBezTo>
                    <a:pt x="566451" y="309963"/>
                    <a:pt x="561992" y="309627"/>
                    <a:pt x="557785" y="308953"/>
                  </a:cubicBezTo>
                  <a:cubicBezTo>
                    <a:pt x="553578" y="308280"/>
                    <a:pt x="550129" y="307439"/>
                    <a:pt x="547436" y="306429"/>
                  </a:cubicBezTo>
                  <a:cubicBezTo>
                    <a:pt x="547436" y="303064"/>
                    <a:pt x="547436" y="297427"/>
                    <a:pt x="547436" y="289518"/>
                  </a:cubicBezTo>
                  <a:cubicBezTo>
                    <a:pt x="547436" y="281609"/>
                    <a:pt x="547436" y="272774"/>
                    <a:pt x="547436" y="263014"/>
                  </a:cubicBezTo>
                  <a:cubicBezTo>
                    <a:pt x="547436" y="253254"/>
                    <a:pt x="547352" y="243410"/>
                    <a:pt x="547184" y="233482"/>
                  </a:cubicBezTo>
                  <a:cubicBezTo>
                    <a:pt x="547016" y="223554"/>
                    <a:pt x="546931" y="215056"/>
                    <a:pt x="546931" y="207988"/>
                  </a:cubicBezTo>
                  <a:cubicBezTo>
                    <a:pt x="541210" y="199575"/>
                    <a:pt x="535236" y="191918"/>
                    <a:pt x="529010" y="185019"/>
                  </a:cubicBezTo>
                  <a:cubicBezTo>
                    <a:pt x="522784" y="178120"/>
                    <a:pt x="516305" y="172819"/>
                    <a:pt x="509574" y="169117"/>
                  </a:cubicBezTo>
                  <a:cubicBezTo>
                    <a:pt x="509574" y="185271"/>
                    <a:pt x="509574" y="199070"/>
                    <a:pt x="509574" y="210512"/>
                  </a:cubicBezTo>
                  <a:cubicBezTo>
                    <a:pt x="509574" y="221955"/>
                    <a:pt x="509574" y="232641"/>
                    <a:pt x="509574" y="242569"/>
                  </a:cubicBezTo>
                  <a:cubicBezTo>
                    <a:pt x="509574" y="252497"/>
                    <a:pt x="509574" y="262341"/>
                    <a:pt x="509574" y="272101"/>
                  </a:cubicBezTo>
                  <a:cubicBezTo>
                    <a:pt x="509574" y="281861"/>
                    <a:pt x="509406" y="292967"/>
                    <a:pt x="509070" y="305420"/>
                  </a:cubicBezTo>
                  <a:cubicBezTo>
                    <a:pt x="507387" y="307102"/>
                    <a:pt x="504358" y="308280"/>
                    <a:pt x="499983" y="308953"/>
                  </a:cubicBezTo>
                  <a:cubicBezTo>
                    <a:pt x="495608" y="309627"/>
                    <a:pt x="491064" y="309963"/>
                    <a:pt x="486352" y="309963"/>
                  </a:cubicBezTo>
                  <a:cubicBezTo>
                    <a:pt x="480631" y="309963"/>
                    <a:pt x="475330" y="309542"/>
                    <a:pt x="470450" y="308701"/>
                  </a:cubicBezTo>
                  <a:cubicBezTo>
                    <a:pt x="465570" y="307860"/>
                    <a:pt x="462289" y="306598"/>
                    <a:pt x="460606" y="304915"/>
                  </a:cubicBezTo>
                  <a:cubicBezTo>
                    <a:pt x="460606" y="299867"/>
                    <a:pt x="460522" y="290780"/>
                    <a:pt x="460354" y="277654"/>
                  </a:cubicBezTo>
                  <a:cubicBezTo>
                    <a:pt x="460186" y="264529"/>
                    <a:pt x="460017" y="249384"/>
                    <a:pt x="459849" y="232220"/>
                  </a:cubicBezTo>
                  <a:cubicBezTo>
                    <a:pt x="459681" y="215056"/>
                    <a:pt x="459597" y="197050"/>
                    <a:pt x="459597" y="178204"/>
                  </a:cubicBezTo>
                  <a:cubicBezTo>
                    <a:pt x="459597" y="159357"/>
                    <a:pt x="459513" y="141856"/>
                    <a:pt x="459344" y="125702"/>
                  </a:cubicBezTo>
                  <a:cubicBezTo>
                    <a:pt x="459176" y="109547"/>
                    <a:pt x="459092" y="95833"/>
                    <a:pt x="459092" y="84559"/>
                  </a:cubicBezTo>
                  <a:cubicBezTo>
                    <a:pt x="459092" y="73284"/>
                    <a:pt x="459092" y="66806"/>
                    <a:pt x="459092" y="65123"/>
                  </a:cubicBezTo>
                  <a:cubicBezTo>
                    <a:pt x="460102" y="64450"/>
                    <a:pt x="462037" y="63945"/>
                    <a:pt x="464897" y="63608"/>
                  </a:cubicBezTo>
                  <a:cubicBezTo>
                    <a:pt x="467758" y="63272"/>
                    <a:pt x="470955" y="63104"/>
                    <a:pt x="474489" y="63104"/>
                  </a:cubicBezTo>
                  <a:cubicBezTo>
                    <a:pt x="478023" y="63104"/>
                    <a:pt x="481304" y="63272"/>
                    <a:pt x="484333" y="63608"/>
                  </a:cubicBezTo>
                  <a:cubicBezTo>
                    <a:pt x="487362" y="63945"/>
                    <a:pt x="489381" y="64282"/>
                    <a:pt x="490391" y="64618"/>
                  </a:cubicBezTo>
                  <a:cubicBezTo>
                    <a:pt x="498132" y="70339"/>
                    <a:pt x="504526" y="75977"/>
                    <a:pt x="509574" y="81530"/>
                  </a:cubicBezTo>
                  <a:cubicBezTo>
                    <a:pt x="514623" y="87083"/>
                    <a:pt x="519082" y="92552"/>
                    <a:pt x="522952" y="97937"/>
                  </a:cubicBezTo>
                  <a:cubicBezTo>
                    <a:pt x="526823" y="103321"/>
                    <a:pt x="530356" y="108622"/>
                    <a:pt x="533554" y="113839"/>
                  </a:cubicBezTo>
                  <a:cubicBezTo>
                    <a:pt x="536751" y="119055"/>
                    <a:pt x="540369" y="124524"/>
                    <a:pt x="544407" y="130245"/>
                  </a:cubicBezTo>
                  <a:cubicBezTo>
                    <a:pt x="544407" y="129572"/>
                    <a:pt x="544491" y="125786"/>
                    <a:pt x="544660" y="118887"/>
                  </a:cubicBezTo>
                  <a:cubicBezTo>
                    <a:pt x="544828" y="111988"/>
                    <a:pt x="544996" y="104499"/>
                    <a:pt x="545165" y="96422"/>
                  </a:cubicBezTo>
                  <a:cubicBezTo>
                    <a:pt x="545333" y="88345"/>
                    <a:pt x="545501" y="81025"/>
                    <a:pt x="545669" y="74462"/>
                  </a:cubicBezTo>
                  <a:cubicBezTo>
                    <a:pt x="545838" y="67899"/>
                    <a:pt x="545922" y="64618"/>
                    <a:pt x="545922" y="64618"/>
                  </a:cubicBezTo>
                  <a:cubicBezTo>
                    <a:pt x="552316" y="61926"/>
                    <a:pt x="559889" y="60579"/>
                    <a:pt x="568639" y="60579"/>
                  </a:cubicBezTo>
                  <a:close/>
                  <a:moveTo>
                    <a:pt x="204641" y="59570"/>
                  </a:moveTo>
                  <a:cubicBezTo>
                    <a:pt x="210026" y="59570"/>
                    <a:pt x="215074" y="59906"/>
                    <a:pt x="219786" y="60579"/>
                  </a:cubicBezTo>
                  <a:cubicBezTo>
                    <a:pt x="224497" y="61253"/>
                    <a:pt x="228200" y="62262"/>
                    <a:pt x="230892" y="63608"/>
                  </a:cubicBezTo>
                  <a:cubicBezTo>
                    <a:pt x="231229" y="72359"/>
                    <a:pt x="231397" y="82792"/>
                    <a:pt x="231397" y="94908"/>
                  </a:cubicBezTo>
                  <a:cubicBezTo>
                    <a:pt x="231397" y="107023"/>
                    <a:pt x="231397" y="120233"/>
                    <a:pt x="231397" y="134536"/>
                  </a:cubicBezTo>
                  <a:cubicBezTo>
                    <a:pt x="231397" y="148840"/>
                    <a:pt x="231313" y="163648"/>
                    <a:pt x="231144" y="178961"/>
                  </a:cubicBezTo>
                  <a:cubicBezTo>
                    <a:pt x="230976" y="194274"/>
                    <a:pt x="230892" y="209419"/>
                    <a:pt x="230892" y="224395"/>
                  </a:cubicBezTo>
                  <a:cubicBezTo>
                    <a:pt x="230892" y="239372"/>
                    <a:pt x="230892" y="253843"/>
                    <a:pt x="230892" y="267810"/>
                  </a:cubicBezTo>
                  <a:cubicBezTo>
                    <a:pt x="230892" y="281777"/>
                    <a:pt x="231060" y="294314"/>
                    <a:pt x="231397" y="305420"/>
                  </a:cubicBezTo>
                  <a:cubicBezTo>
                    <a:pt x="227358" y="307439"/>
                    <a:pt x="222815" y="308785"/>
                    <a:pt x="217767" y="309458"/>
                  </a:cubicBezTo>
                  <a:cubicBezTo>
                    <a:pt x="212718" y="310131"/>
                    <a:pt x="207838" y="310468"/>
                    <a:pt x="203127" y="310468"/>
                  </a:cubicBezTo>
                  <a:cubicBezTo>
                    <a:pt x="196396" y="310468"/>
                    <a:pt x="190506" y="310047"/>
                    <a:pt x="185458" y="309206"/>
                  </a:cubicBezTo>
                  <a:cubicBezTo>
                    <a:pt x="180409" y="308364"/>
                    <a:pt x="177044" y="307607"/>
                    <a:pt x="175361" y="306934"/>
                  </a:cubicBezTo>
                  <a:cubicBezTo>
                    <a:pt x="175025" y="288760"/>
                    <a:pt x="174688" y="268988"/>
                    <a:pt x="174352" y="247617"/>
                  </a:cubicBezTo>
                  <a:cubicBezTo>
                    <a:pt x="174015" y="226246"/>
                    <a:pt x="173847" y="204707"/>
                    <a:pt x="173847" y="183000"/>
                  </a:cubicBezTo>
                  <a:cubicBezTo>
                    <a:pt x="173847" y="161292"/>
                    <a:pt x="174015" y="140174"/>
                    <a:pt x="174352" y="119644"/>
                  </a:cubicBezTo>
                  <a:cubicBezTo>
                    <a:pt x="174688" y="99114"/>
                    <a:pt x="175025" y="80604"/>
                    <a:pt x="175361" y="64113"/>
                  </a:cubicBezTo>
                  <a:cubicBezTo>
                    <a:pt x="178054" y="62430"/>
                    <a:pt x="182092" y="61253"/>
                    <a:pt x="187477" y="60579"/>
                  </a:cubicBezTo>
                  <a:cubicBezTo>
                    <a:pt x="192862" y="59906"/>
                    <a:pt x="198583" y="59570"/>
                    <a:pt x="204641" y="59570"/>
                  </a:cubicBezTo>
                  <a:close/>
                  <a:moveTo>
                    <a:pt x="350307" y="58055"/>
                  </a:moveTo>
                  <a:cubicBezTo>
                    <a:pt x="364442" y="58055"/>
                    <a:pt x="376305" y="61253"/>
                    <a:pt x="385897" y="67647"/>
                  </a:cubicBezTo>
                  <a:cubicBezTo>
                    <a:pt x="395489" y="74041"/>
                    <a:pt x="403061" y="82287"/>
                    <a:pt x="408614" y="92383"/>
                  </a:cubicBezTo>
                  <a:cubicBezTo>
                    <a:pt x="414167" y="102480"/>
                    <a:pt x="418038" y="113839"/>
                    <a:pt x="420225" y="126459"/>
                  </a:cubicBezTo>
                  <a:cubicBezTo>
                    <a:pt x="422413" y="139080"/>
                    <a:pt x="423338" y="151785"/>
                    <a:pt x="423002" y="164573"/>
                  </a:cubicBezTo>
                  <a:cubicBezTo>
                    <a:pt x="416607" y="167266"/>
                    <a:pt x="408867" y="168612"/>
                    <a:pt x="399780" y="168612"/>
                  </a:cubicBezTo>
                  <a:cubicBezTo>
                    <a:pt x="391366" y="168612"/>
                    <a:pt x="384298" y="167434"/>
                    <a:pt x="378577" y="165078"/>
                  </a:cubicBezTo>
                  <a:cubicBezTo>
                    <a:pt x="378914" y="161040"/>
                    <a:pt x="378914" y="156076"/>
                    <a:pt x="378577" y="150186"/>
                  </a:cubicBezTo>
                  <a:cubicBezTo>
                    <a:pt x="378240" y="144296"/>
                    <a:pt x="377147" y="138575"/>
                    <a:pt x="375296" y="133022"/>
                  </a:cubicBezTo>
                  <a:cubicBezTo>
                    <a:pt x="373445" y="127469"/>
                    <a:pt x="370584" y="122757"/>
                    <a:pt x="366714" y="118887"/>
                  </a:cubicBezTo>
                  <a:cubicBezTo>
                    <a:pt x="362843" y="115016"/>
                    <a:pt x="357543" y="113081"/>
                    <a:pt x="350812" y="113081"/>
                  </a:cubicBezTo>
                  <a:cubicBezTo>
                    <a:pt x="342061" y="113081"/>
                    <a:pt x="335162" y="116447"/>
                    <a:pt x="330114" y="123178"/>
                  </a:cubicBezTo>
                  <a:cubicBezTo>
                    <a:pt x="325066" y="129909"/>
                    <a:pt x="321279" y="137818"/>
                    <a:pt x="318755" y="146905"/>
                  </a:cubicBezTo>
                  <a:cubicBezTo>
                    <a:pt x="316231" y="155991"/>
                    <a:pt x="314633" y="165162"/>
                    <a:pt x="313959" y="174418"/>
                  </a:cubicBezTo>
                  <a:cubicBezTo>
                    <a:pt x="313286" y="183673"/>
                    <a:pt x="312950" y="190993"/>
                    <a:pt x="312950" y="196377"/>
                  </a:cubicBezTo>
                  <a:cubicBezTo>
                    <a:pt x="312950" y="204118"/>
                    <a:pt x="313623" y="211775"/>
                    <a:pt x="314969" y="219347"/>
                  </a:cubicBezTo>
                  <a:cubicBezTo>
                    <a:pt x="316315" y="226919"/>
                    <a:pt x="318755" y="233819"/>
                    <a:pt x="322289" y="240045"/>
                  </a:cubicBezTo>
                  <a:cubicBezTo>
                    <a:pt x="325823" y="246271"/>
                    <a:pt x="330703" y="251656"/>
                    <a:pt x="336929" y="256199"/>
                  </a:cubicBezTo>
                  <a:cubicBezTo>
                    <a:pt x="343155" y="260743"/>
                    <a:pt x="351148" y="263687"/>
                    <a:pt x="360908" y="265034"/>
                  </a:cubicBezTo>
                  <a:cubicBezTo>
                    <a:pt x="367303" y="265707"/>
                    <a:pt x="373529" y="264697"/>
                    <a:pt x="379587" y="262005"/>
                  </a:cubicBezTo>
                  <a:cubicBezTo>
                    <a:pt x="379923" y="256283"/>
                    <a:pt x="380092" y="252161"/>
                    <a:pt x="380092" y="249636"/>
                  </a:cubicBezTo>
                  <a:cubicBezTo>
                    <a:pt x="380092" y="247112"/>
                    <a:pt x="380092" y="245009"/>
                    <a:pt x="380092" y="243326"/>
                  </a:cubicBezTo>
                  <a:cubicBezTo>
                    <a:pt x="380092" y="241643"/>
                    <a:pt x="380007" y="239876"/>
                    <a:pt x="379839" y="238025"/>
                  </a:cubicBezTo>
                  <a:cubicBezTo>
                    <a:pt x="379671" y="236174"/>
                    <a:pt x="379587" y="233061"/>
                    <a:pt x="379587" y="228686"/>
                  </a:cubicBezTo>
                  <a:lnTo>
                    <a:pt x="353841" y="228686"/>
                  </a:lnTo>
                  <a:cubicBezTo>
                    <a:pt x="351821" y="218590"/>
                    <a:pt x="350896" y="209839"/>
                    <a:pt x="351064" y="202435"/>
                  </a:cubicBezTo>
                  <a:cubicBezTo>
                    <a:pt x="351232" y="195031"/>
                    <a:pt x="352158" y="188637"/>
                    <a:pt x="353841" y="183252"/>
                  </a:cubicBezTo>
                  <a:lnTo>
                    <a:pt x="424011" y="183252"/>
                  </a:lnTo>
                  <a:cubicBezTo>
                    <a:pt x="424011" y="195704"/>
                    <a:pt x="423927" y="206137"/>
                    <a:pt x="423759" y="214551"/>
                  </a:cubicBezTo>
                  <a:cubicBezTo>
                    <a:pt x="423591" y="222965"/>
                    <a:pt x="423506" y="231294"/>
                    <a:pt x="423506" y="239540"/>
                  </a:cubicBezTo>
                  <a:cubicBezTo>
                    <a:pt x="423506" y="247785"/>
                    <a:pt x="423506" y="256872"/>
                    <a:pt x="423506" y="266801"/>
                  </a:cubicBezTo>
                  <a:cubicBezTo>
                    <a:pt x="423506" y="276729"/>
                    <a:pt x="423506" y="289434"/>
                    <a:pt x="423506" y="304915"/>
                  </a:cubicBezTo>
                  <a:cubicBezTo>
                    <a:pt x="416439" y="307271"/>
                    <a:pt x="407352" y="309458"/>
                    <a:pt x="396246" y="311478"/>
                  </a:cubicBezTo>
                  <a:cubicBezTo>
                    <a:pt x="385140" y="313497"/>
                    <a:pt x="374707" y="314843"/>
                    <a:pt x="364947" y="315516"/>
                  </a:cubicBezTo>
                  <a:cubicBezTo>
                    <a:pt x="347110" y="316526"/>
                    <a:pt x="331712" y="313413"/>
                    <a:pt x="318755" y="306177"/>
                  </a:cubicBezTo>
                  <a:cubicBezTo>
                    <a:pt x="305798" y="298941"/>
                    <a:pt x="295281" y="289434"/>
                    <a:pt x="287204" y="277654"/>
                  </a:cubicBezTo>
                  <a:cubicBezTo>
                    <a:pt x="279127" y="265875"/>
                    <a:pt x="273237" y="252665"/>
                    <a:pt x="269535" y="238025"/>
                  </a:cubicBezTo>
                  <a:cubicBezTo>
                    <a:pt x="265833" y="223386"/>
                    <a:pt x="264150" y="209166"/>
                    <a:pt x="264487" y="195368"/>
                  </a:cubicBezTo>
                  <a:cubicBezTo>
                    <a:pt x="264823" y="182915"/>
                    <a:pt x="266169" y="168780"/>
                    <a:pt x="268525" y="152962"/>
                  </a:cubicBezTo>
                  <a:cubicBezTo>
                    <a:pt x="270881" y="137145"/>
                    <a:pt x="275172" y="122168"/>
                    <a:pt x="281398" y="108033"/>
                  </a:cubicBezTo>
                  <a:cubicBezTo>
                    <a:pt x="287624" y="93898"/>
                    <a:pt x="296291" y="82035"/>
                    <a:pt x="307397" y="72443"/>
                  </a:cubicBezTo>
                  <a:cubicBezTo>
                    <a:pt x="318503" y="62851"/>
                    <a:pt x="332806" y="58055"/>
                    <a:pt x="350307" y="58055"/>
                  </a:cubicBezTo>
                  <a:close/>
                  <a:moveTo>
                    <a:pt x="728011" y="505"/>
                  </a:moveTo>
                  <a:cubicBezTo>
                    <a:pt x="734069" y="505"/>
                    <a:pt x="739875" y="926"/>
                    <a:pt x="745428" y="1767"/>
                  </a:cubicBezTo>
                  <a:cubicBezTo>
                    <a:pt x="750981" y="2609"/>
                    <a:pt x="755103" y="3871"/>
                    <a:pt x="757796" y="5554"/>
                  </a:cubicBezTo>
                  <a:cubicBezTo>
                    <a:pt x="757796" y="6227"/>
                    <a:pt x="757796" y="12369"/>
                    <a:pt x="757796" y="23980"/>
                  </a:cubicBezTo>
                  <a:cubicBezTo>
                    <a:pt x="757796" y="35591"/>
                    <a:pt x="757712" y="50399"/>
                    <a:pt x="757543" y="68404"/>
                  </a:cubicBezTo>
                  <a:cubicBezTo>
                    <a:pt x="757375" y="86410"/>
                    <a:pt x="757291" y="106603"/>
                    <a:pt x="757291" y="128983"/>
                  </a:cubicBezTo>
                  <a:cubicBezTo>
                    <a:pt x="757291" y="151364"/>
                    <a:pt x="757291" y="173492"/>
                    <a:pt x="757291" y="195368"/>
                  </a:cubicBezTo>
                  <a:cubicBezTo>
                    <a:pt x="757291" y="217244"/>
                    <a:pt x="757291" y="237941"/>
                    <a:pt x="757291" y="257461"/>
                  </a:cubicBezTo>
                  <a:cubicBezTo>
                    <a:pt x="757291" y="276981"/>
                    <a:pt x="757291" y="292967"/>
                    <a:pt x="757291" y="305420"/>
                  </a:cubicBezTo>
                  <a:cubicBezTo>
                    <a:pt x="753589" y="308112"/>
                    <a:pt x="749046" y="309879"/>
                    <a:pt x="743661" y="310720"/>
                  </a:cubicBezTo>
                  <a:cubicBezTo>
                    <a:pt x="738276" y="311562"/>
                    <a:pt x="732723" y="311982"/>
                    <a:pt x="727002" y="311982"/>
                  </a:cubicBezTo>
                  <a:cubicBezTo>
                    <a:pt x="720271" y="311982"/>
                    <a:pt x="714129" y="311478"/>
                    <a:pt x="708575" y="310468"/>
                  </a:cubicBezTo>
                  <a:cubicBezTo>
                    <a:pt x="703022" y="309458"/>
                    <a:pt x="699404" y="308449"/>
                    <a:pt x="697722" y="307439"/>
                  </a:cubicBezTo>
                  <a:cubicBezTo>
                    <a:pt x="697385" y="288256"/>
                    <a:pt x="697217" y="266296"/>
                    <a:pt x="697217" y="241559"/>
                  </a:cubicBezTo>
                  <a:cubicBezTo>
                    <a:pt x="697217" y="216823"/>
                    <a:pt x="697301" y="190993"/>
                    <a:pt x="697469" y="164069"/>
                  </a:cubicBezTo>
                  <a:cubicBezTo>
                    <a:pt x="697638" y="137145"/>
                    <a:pt x="697806" y="110052"/>
                    <a:pt x="697974" y="82792"/>
                  </a:cubicBezTo>
                  <a:cubicBezTo>
                    <a:pt x="698142" y="55531"/>
                    <a:pt x="698395" y="29785"/>
                    <a:pt x="698731" y="5554"/>
                  </a:cubicBezTo>
                  <a:cubicBezTo>
                    <a:pt x="701424" y="3871"/>
                    <a:pt x="705462" y="2609"/>
                    <a:pt x="710847" y="1767"/>
                  </a:cubicBezTo>
                  <a:cubicBezTo>
                    <a:pt x="716232" y="926"/>
                    <a:pt x="721953" y="505"/>
                    <a:pt x="728011" y="505"/>
                  </a:cubicBezTo>
                  <a:close/>
                  <a:moveTo>
                    <a:pt x="68967" y="0"/>
                  </a:moveTo>
                  <a:cubicBezTo>
                    <a:pt x="84112" y="0"/>
                    <a:pt x="96480" y="2693"/>
                    <a:pt x="106072" y="8078"/>
                  </a:cubicBezTo>
                  <a:cubicBezTo>
                    <a:pt x="115663" y="13462"/>
                    <a:pt x="123067" y="20530"/>
                    <a:pt x="128284" y="29280"/>
                  </a:cubicBezTo>
                  <a:cubicBezTo>
                    <a:pt x="133500" y="38031"/>
                    <a:pt x="136698" y="47959"/>
                    <a:pt x="137876" y="59065"/>
                  </a:cubicBezTo>
                  <a:cubicBezTo>
                    <a:pt x="139053" y="70171"/>
                    <a:pt x="138633" y="81446"/>
                    <a:pt x="136614" y="92888"/>
                  </a:cubicBezTo>
                  <a:cubicBezTo>
                    <a:pt x="135940" y="93561"/>
                    <a:pt x="134089" y="94066"/>
                    <a:pt x="131060" y="94403"/>
                  </a:cubicBezTo>
                  <a:cubicBezTo>
                    <a:pt x="128031" y="94739"/>
                    <a:pt x="124329" y="94908"/>
                    <a:pt x="119954" y="94908"/>
                  </a:cubicBezTo>
                  <a:cubicBezTo>
                    <a:pt x="115579" y="94908"/>
                    <a:pt x="110867" y="94908"/>
                    <a:pt x="105819" y="94908"/>
                  </a:cubicBezTo>
                  <a:cubicBezTo>
                    <a:pt x="100771" y="94908"/>
                    <a:pt x="95891" y="94739"/>
                    <a:pt x="91179" y="94403"/>
                  </a:cubicBezTo>
                  <a:cubicBezTo>
                    <a:pt x="91852" y="85316"/>
                    <a:pt x="90927" y="76397"/>
                    <a:pt x="88403" y="67647"/>
                  </a:cubicBezTo>
                  <a:cubicBezTo>
                    <a:pt x="85879" y="58897"/>
                    <a:pt x="80914" y="53848"/>
                    <a:pt x="73510" y="52502"/>
                  </a:cubicBezTo>
                  <a:cubicBezTo>
                    <a:pt x="69472" y="51829"/>
                    <a:pt x="65938" y="52671"/>
                    <a:pt x="62909" y="55026"/>
                  </a:cubicBezTo>
                  <a:cubicBezTo>
                    <a:pt x="59880" y="57382"/>
                    <a:pt x="57440" y="60664"/>
                    <a:pt x="55589" y="64870"/>
                  </a:cubicBezTo>
                  <a:cubicBezTo>
                    <a:pt x="53738" y="69077"/>
                    <a:pt x="52560" y="74126"/>
                    <a:pt x="52055" y="80015"/>
                  </a:cubicBezTo>
                  <a:cubicBezTo>
                    <a:pt x="51550" y="85905"/>
                    <a:pt x="51466" y="91879"/>
                    <a:pt x="51803" y="97937"/>
                  </a:cubicBezTo>
                  <a:cubicBezTo>
                    <a:pt x="52476" y="106014"/>
                    <a:pt x="55757" y="114007"/>
                    <a:pt x="61647" y="121916"/>
                  </a:cubicBezTo>
                  <a:cubicBezTo>
                    <a:pt x="67537" y="129825"/>
                    <a:pt x="74688" y="136640"/>
                    <a:pt x="83102" y="142361"/>
                  </a:cubicBezTo>
                  <a:cubicBezTo>
                    <a:pt x="91516" y="148083"/>
                    <a:pt x="99509" y="154225"/>
                    <a:pt x="107081" y="160787"/>
                  </a:cubicBezTo>
                  <a:cubicBezTo>
                    <a:pt x="114654" y="167350"/>
                    <a:pt x="121300" y="174418"/>
                    <a:pt x="127022" y="181990"/>
                  </a:cubicBezTo>
                  <a:cubicBezTo>
                    <a:pt x="132743" y="189562"/>
                    <a:pt x="137287" y="197639"/>
                    <a:pt x="140652" y="206222"/>
                  </a:cubicBezTo>
                  <a:cubicBezTo>
                    <a:pt x="144018" y="214804"/>
                    <a:pt x="145700" y="223974"/>
                    <a:pt x="145700" y="233734"/>
                  </a:cubicBezTo>
                  <a:cubicBezTo>
                    <a:pt x="145700" y="241812"/>
                    <a:pt x="144270" y="249552"/>
                    <a:pt x="141409" y="256956"/>
                  </a:cubicBezTo>
                  <a:cubicBezTo>
                    <a:pt x="138549" y="264361"/>
                    <a:pt x="134847" y="271260"/>
                    <a:pt x="130303" y="277654"/>
                  </a:cubicBezTo>
                  <a:cubicBezTo>
                    <a:pt x="125760" y="284049"/>
                    <a:pt x="120712" y="289518"/>
                    <a:pt x="115158" y="294061"/>
                  </a:cubicBezTo>
                  <a:cubicBezTo>
                    <a:pt x="109605" y="298605"/>
                    <a:pt x="104136" y="301886"/>
                    <a:pt x="98752" y="303905"/>
                  </a:cubicBezTo>
                  <a:cubicBezTo>
                    <a:pt x="96396" y="304915"/>
                    <a:pt x="91768" y="306345"/>
                    <a:pt x="84869" y="308196"/>
                  </a:cubicBezTo>
                  <a:cubicBezTo>
                    <a:pt x="77970" y="310047"/>
                    <a:pt x="68462" y="310973"/>
                    <a:pt x="56346" y="310973"/>
                  </a:cubicBezTo>
                  <a:cubicBezTo>
                    <a:pt x="49615" y="310973"/>
                    <a:pt x="42211" y="310552"/>
                    <a:pt x="34134" y="309711"/>
                  </a:cubicBezTo>
                  <a:cubicBezTo>
                    <a:pt x="26057" y="308869"/>
                    <a:pt x="17138" y="307271"/>
                    <a:pt x="7378" y="304915"/>
                  </a:cubicBezTo>
                  <a:cubicBezTo>
                    <a:pt x="6369" y="296838"/>
                    <a:pt x="5948" y="290023"/>
                    <a:pt x="6116" y="284469"/>
                  </a:cubicBezTo>
                  <a:cubicBezTo>
                    <a:pt x="6285" y="278916"/>
                    <a:pt x="6705" y="274121"/>
                    <a:pt x="7378" y="270082"/>
                  </a:cubicBezTo>
                  <a:cubicBezTo>
                    <a:pt x="8051" y="266043"/>
                    <a:pt x="8893" y="262594"/>
                    <a:pt x="9902" y="259733"/>
                  </a:cubicBezTo>
                  <a:cubicBezTo>
                    <a:pt x="10912" y="256872"/>
                    <a:pt x="11922" y="253928"/>
                    <a:pt x="12931" y="250899"/>
                  </a:cubicBezTo>
                  <a:cubicBezTo>
                    <a:pt x="26730" y="254937"/>
                    <a:pt x="39014" y="256956"/>
                    <a:pt x="49784" y="256956"/>
                  </a:cubicBezTo>
                  <a:cubicBezTo>
                    <a:pt x="61899" y="256956"/>
                    <a:pt x="71407" y="254769"/>
                    <a:pt x="78306" y="250394"/>
                  </a:cubicBezTo>
                  <a:cubicBezTo>
                    <a:pt x="85206" y="246019"/>
                    <a:pt x="88655" y="239961"/>
                    <a:pt x="88655" y="232220"/>
                  </a:cubicBezTo>
                  <a:cubicBezTo>
                    <a:pt x="88655" y="229191"/>
                    <a:pt x="87730" y="225657"/>
                    <a:pt x="85879" y="221619"/>
                  </a:cubicBezTo>
                  <a:cubicBezTo>
                    <a:pt x="84028" y="217580"/>
                    <a:pt x="81588" y="213541"/>
                    <a:pt x="78559" y="209503"/>
                  </a:cubicBezTo>
                  <a:cubicBezTo>
                    <a:pt x="75530" y="205464"/>
                    <a:pt x="72332" y="201594"/>
                    <a:pt x="68967" y="197892"/>
                  </a:cubicBezTo>
                  <a:cubicBezTo>
                    <a:pt x="65601" y="194190"/>
                    <a:pt x="62404" y="190993"/>
                    <a:pt x="59375" y="188300"/>
                  </a:cubicBezTo>
                  <a:cubicBezTo>
                    <a:pt x="50962" y="180896"/>
                    <a:pt x="43221" y="173997"/>
                    <a:pt x="36153" y="167602"/>
                  </a:cubicBezTo>
                  <a:cubicBezTo>
                    <a:pt x="29086" y="161208"/>
                    <a:pt x="23028" y="154561"/>
                    <a:pt x="17980" y="147662"/>
                  </a:cubicBezTo>
                  <a:cubicBezTo>
                    <a:pt x="12931" y="140763"/>
                    <a:pt x="8893" y="133190"/>
                    <a:pt x="5864" y="124945"/>
                  </a:cubicBezTo>
                  <a:cubicBezTo>
                    <a:pt x="2835" y="116699"/>
                    <a:pt x="984" y="107192"/>
                    <a:pt x="311" y="96422"/>
                  </a:cubicBezTo>
                  <a:cubicBezTo>
                    <a:pt x="-362" y="87335"/>
                    <a:pt x="58" y="77239"/>
                    <a:pt x="1573" y="66133"/>
                  </a:cubicBezTo>
                  <a:cubicBezTo>
                    <a:pt x="3087" y="55026"/>
                    <a:pt x="6369" y="44509"/>
                    <a:pt x="11417" y="34581"/>
                  </a:cubicBezTo>
                  <a:cubicBezTo>
                    <a:pt x="16465" y="24653"/>
                    <a:pt x="23617" y="16407"/>
                    <a:pt x="32872" y="9845"/>
                  </a:cubicBezTo>
                  <a:cubicBezTo>
                    <a:pt x="42127" y="3282"/>
                    <a:pt x="54159" y="0"/>
                    <a:pt x="689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>
                <a:latin typeface="The Fountain of Wis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32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BEDCB8E-6B78-3B7C-0042-006CEE4B3C05}"/>
              </a:ext>
            </a:extLst>
          </p:cNvPr>
          <p:cNvGrpSpPr/>
          <p:nvPr/>
        </p:nvGrpSpPr>
        <p:grpSpPr>
          <a:xfrm>
            <a:off x="-1147" y="0"/>
            <a:ext cx="12192000" cy="6858000"/>
            <a:chOff x="-1147" y="0"/>
            <a:chExt cx="12192000" cy="6858000"/>
          </a:xfrm>
        </p:grpSpPr>
        <p:pic>
          <p:nvPicPr>
            <p:cNvPr id="1055" name="Picture 4" descr="Tom &amp; Jerry: Casanova Cat. Animation Backgrounds. | Cartoon house,  Animation background, Framed bathroom mirror">
              <a:extLst>
                <a:ext uri="{FF2B5EF4-FFF2-40B4-BE49-F238E27FC236}">
                  <a16:creationId xmlns:a16="http://schemas.microsoft.com/office/drawing/2014/main" id="{E1DF53D3-0B00-6420-EE14-99F8A906A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7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26275BF4-71E5-A7B5-4681-D7F6693CD151}"/>
                </a:ext>
              </a:extLst>
            </p:cNvPr>
            <p:cNvSpPr/>
            <p:nvPr/>
          </p:nvSpPr>
          <p:spPr>
            <a:xfrm>
              <a:off x="7448550" y="99060"/>
              <a:ext cx="228600" cy="217170"/>
            </a:xfrm>
            <a:prstGeom prst="rect">
              <a:avLst/>
            </a:prstGeom>
            <a:solidFill>
              <a:srgbClr val="38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Login form menu with simple line icons Royalty Free Vector">
            <a:extLst>
              <a:ext uri="{FF2B5EF4-FFF2-40B4-BE49-F238E27FC236}">
                <a16:creationId xmlns:a16="http://schemas.microsoft.com/office/drawing/2014/main" id="{B0B51659-36EC-CC26-17EF-3F7BDA73D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 b="27275"/>
          <a:stretch/>
        </p:blipFill>
        <p:spPr bwMode="auto">
          <a:xfrm>
            <a:off x="12339958" y="2500768"/>
            <a:ext cx="6350000" cy="415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871343-FDAB-9A33-9664-EFE130B2A814}"/>
              </a:ext>
            </a:extLst>
          </p:cNvPr>
          <p:cNvGrpSpPr/>
          <p:nvPr/>
        </p:nvGrpSpPr>
        <p:grpSpPr>
          <a:xfrm>
            <a:off x="3885236" y="1685510"/>
            <a:ext cx="4421529" cy="3486980"/>
            <a:chOff x="814153" y="2994969"/>
            <a:chExt cx="4421529" cy="3486980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7895AE61-A78E-F507-6514-8C221E2242CF}"/>
                </a:ext>
              </a:extLst>
            </p:cNvPr>
            <p:cNvGrpSpPr/>
            <p:nvPr/>
          </p:nvGrpSpPr>
          <p:grpSpPr>
            <a:xfrm>
              <a:off x="3121898" y="2994969"/>
              <a:ext cx="1664619" cy="830997"/>
              <a:chOff x="2361863" y="3249790"/>
              <a:chExt cx="1664619" cy="830997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34E9CDE-D195-37A0-B175-EA0397D1DB7A}"/>
                  </a:ext>
                </a:extLst>
              </p:cNvPr>
              <p:cNvSpPr/>
              <p:nvPr/>
            </p:nvSpPr>
            <p:spPr>
              <a:xfrm>
                <a:off x="2361863" y="3322653"/>
                <a:ext cx="1664619" cy="691204"/>
              </a:xfrm>
              <a:custGeom>
                <a:avLst/>
                <a:gdLst>
                  <a:gd name="connsiteX0" fmla="*/ 140667 w 1778092"/>
                  <a:gd name="connsiteY0" fmla="*/ 0 h 691204"/>
                  <a:gd name="connsiteX1" fmla="*/ 1637426 w 1778092"/>
                  <a:gd name="connsiteY1" fmla="*/ 0 h 691204"/>
                  <a:gd name="connsiteX2" fmla="*/ 1778092 w 1778092"/>
                  <a:gd name="connsiteY2" fmla="*/ 140666 h 691204"/>
                  <a:gd name="connsiteX3" fmla="*/ 1778092 w 1778092"/>
                  <a:gd name="connsiteY3" fmla="*/ 525650 h 691204"/>
                  <a:gd name="connsiteX4" fmla="*/ 1778091 w 1778092"/>
                  <a:gd name="connsiteY4" fmla="*/ 525655 h 691204"/>
                  <a:gd name="connsiteX5" fmla="*/ 1778091 w 1778092"/>
                  <a:gd name="connsiteY5" fmla="*/ 691204 h 691204"/>
                  <a:gd name="connsiteX6" fmla="*/ 0 w 1778092"/>
                  <a:gd name="connsiteY6" fmla="*/ 691204 h 691204"/>
                  <a:gd name="connsiteX7" fmla="*/ 0 w 1778092"/>
                  <a:gd name="connsiteY7" fmla="*/ 443120 h 691204"/>
                  <a:gd name="connsiteX8" fmla="*/ 1 w 1778092"/>
                  <a:gd name="connsiteY8" fmla="*/ 443120 h 691204"/>
                  <a:gd name="connsiteX9" fmla="*/ 1 w 1778092"/>
                  <a:gd name="connsiteY9" fmla="*/ 140666 h 691204"/>
                  <a:gd name="connsiteX10" fmla="*/ 140667 w 1778092"/>
                  <a:gd name="connsiteY10" fmla="*/ 0 h 69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092" h="691204">
                    <a:moveTo>
                      <a:pt x="140667" y="0"/>
                    </a:moveTo>
                    <a:lnTo>
                      <a:pt x="1637426" y="0"/>
                    </a:lnTo>
                    <a:cubicBezTo>
                      <a:pt x="1715114" y="0"/>
                      <a:pt x="1778092" y="62978"/>
                      <a:pt x="1778092" y="140666"/>
                    </a:cubicBezTo>
                    <a:lnTo>
                      <a:pt x="1778092" y="525650"/>
                    </a:lnTo>
                    <a:lnTo>
                      <a:pt x="1778091" y="525655"/>
                    </a:lnTo>
                    <a:lnTo>
                      <a:pt x="1778091" y="691204"/>
                    </a:lnTo>
                    <a:lnTo>
                      <a:pt x="0" y="691204"/>
                    </a:lnTo>
                    <a:lnTo>
                      <a:pt x="0" y="443120"/>
                    </a:lnTo>
                    <a:lnTo>
                      <a:pt x="1" y="443120"/>
                    </a:lnTo>
                    <a:lnTo>
                      <a:pt x="1" y="140666"/>
                    </a:lnTo>
                    <a:cubicBezTo>
                      <a:pt x="1" y="62978"/>
                      <a:pt x="62979" y="0"/>
                      <a:pt x="140667" y="0"/>
                    </a:cubicBezTo>
                    <a:close/>
                  </a:path>
                </a:pathLst>
              </a:custGeom>
              <a:solidFill>
                <a:srgbClr val="9159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C26C10-9905-3BF4-EFE6-DEB9A95C7DF8}"/>
                  </a:ext>
                </a:extLst>
              </p:cNvPr>
              <p:cNvSpPr txBox="1"/>
              <p:nvPr/>
            </p:nvSpPr>
            <p:spPr>
              <a:xfrm>
                <a:off x="2452290" y="3249790"/>
                <a:ext cx="1471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rgbClr val="E6AF78"/>
                    </a:solidFill>
                    <a:latin typeface="The Fountain of Wishes" pitchFamily="2" charset="0"/>
                  </a:rPr>
                  <a:t>Sign In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7E67E1B-536C-B8A2-7F4A-14643182CF34}"/>
                </a:ext>
              </a:extLst>
            </p:cNvPr>
            <p:cNvGrpSpPr/>
            <p:nvPr/>
          </p:nvGrpSpPr>
          <p:grpSpPr>
            <a:xfrm>
              <a:off x="814153" y="3001065"/>
              <a:ext cx="4421529" cy="3480884"/>
              <a:chOff x="814153" y="3001065"/>
              <a:chExt cx="4421529" cy="348088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60F3484-6B6D-FD3F-2006-03F1EC967847}"/>
                  </a:ext>
                </a:extLst>
              </p:cNvPr>
              <p:cNvSpPr/>
              <p:nvPr/>
            </p:nvSpPr>
            <p:spPr>
              <a:xfrm>
                <a:off x="814153" y="3728718"/>
                <a:ext cx="4421529" cy="2753231"/>
              </a:xfrm>
              <a:prstGeom prst="roundRect">
                <a:avLst>
                  <a:gd name="adj" fmla="val 16028"/>
                </a:avLst>
              </a:prstGeom>
              <a:solidFill>
                <a:srgbClr val="FEDBA3"/>
              </a:solidFill>
              <a:ln w="57150">
                <a:solidFill>
                  <a:srgbClr val="E6AF78"/>
                </a:solidFill>
              </a:ln>
              <a:effectLst>
                <a:glow rad="101600">
                  <a:srgbClr val="CC5740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E4F3598-237C-CAE7-049E-DBA274091513}"/>
                  </a:ext>
                </a:extLst>
              </p:cNvPr>
              <p:cNvGrpSpPr/>
              <p:nvPr/>
            </p:nvGrpSpPr>
            <p:grpSpPr>
              <a:xfrm>
                <a:off x="1193862" y="3001065"/>
                <a:ext cx="1599239" cy="830997"/>
                <a:chOff x="410967" y="3249790"/>
                <a:chExt cx="1599239" cy="830997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2148806-DBB5-0351-22B7-0D91890BAD32}"/>
                    </a:ext>
                  </a:extLst>
                </p:cNvPr>
                <p:cNvSpPr/>
                <p:nvPr/>
              </p:nvSpPr>
              <p:spPr>
                <a:xfrm>
                  <a:off x="410967" y="3322653"/>
                  <a:ext cx="1599239" cy="691204"/>
                </a:xfrm>
                <a:custGeom>
                  <a:avLst/>
                  <a:gdLst>
                    <a:gd name="connsiteX0" fmla="*/ 141165 w 1778091"/>
                    <a:gd name="connsiteY0" fmla="*/ 0 h 666316"/>
                    <a:gd name="connsiteX1" fmla="*/ 1636926 w 1778091"/>
                    <a:gd name="connsiteY1" fmla="*/ 0 h 666316"/>
                    <a:gd name="connsiteX2" fmla="*/ 1778091 w 1778091"/>
                    <a:gd name="connsiteY2" fmla="*/ 141165 h 666316"/>
                    <a:gd name="connsiteX3" fmla="*/ 1778091 w 1778091"/>
                    <a:gd name="connsiteY3" fmla="*/ 457200 h 666316"/>
                    <a:gd name="connsiteX4" fmla="*/ 1778091 w 1778091"/>
                    <a:gd name="connsiteY4" fmla="*/ 478905 h 666316"/>
                    <a:gd name="connsiteX5" fmla="*/ 1778091 w 1778091"/>
                    <a:gd name="connsiteY5" fmla="*/ 666316 h 666316"/>
                    <a:gd name="connsiteX6" fmla="*/ 0 w 1778091"/>
                    <a:gd name="connsiteY6" fmla="*/ 666316 h 666316"/>
                    <a:gd name="connsiteX7" fmla="*/ 0 w 1778091"/>
                    <a:gd name="connsiteY7" fmla="*/ 478905 h 666316"/>
                    <a:gd name="connsiteX8" fmla="*/ 0 w 1778091"/>
                    <a:gd name="connsiteY8" fmla="*/ 457200 h 666316"/>
                    <a:gd name="connsiteX9" fmla="*/ 0 w 1778091"/>
                    <a:gd name="connsiteY9" fmla="*/ 141165 h 666316"/>
                    <a:gd name="connsiteX10" fmla="*/ 141165 w 1778091"/>
                    <a:gd name="connsiteY10" fmla="*/ 0 h 66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8091" h="666316">
                      <a:moveTo>
                        <a:pt x="141165" y="0"/>
                      </a:moveTo>
                      <a:lnTo>
                        <a:pt x="1636926" y="0"/>
                      </a:lnTo>
                      <a:cubicBezTo>
                        <a:pt x="1714889" y="0"/>
                        <a:pt x="1778091" y="63202"/>
                        <a:pt x="1778091" y="141165"/>
                      </a:cubicBezTo>
                      <a:lnTo>
                        <a:pt x="1778091" y="457200"/>
                      </a:lnTo>
                      <a:lnTo>
                        <a:pt x="1778091" y="478905"/>
                      </a:lnTo>
                      <a:lnTo>
                        <a:pt x="1778091" y="666316"/>
                      </a:lnTo>
                      <a:lnTo>
                        <a:pt x="0" y="666316"/>
                      </a:lnTo>
                      <a:lnTo>
                        <a:pt x="0" y="478905"/>
                      </a:lnTo>
                      <a:lnTo>
                        <a:pt x="0" y="457200"/>
                      </a:lnTo>
                      <a:lnTo>
                        <a:pt x="0" y="141165"/>
                      </a:lnTo>
                      <a:cubicBezTo>
                        <a:pt x="0" y="63202"/>
                        <a:pt x="63202" y="0"/>
                        <a:pt x="141165" y="0"/>
                      </a:cubicBezTo>
                      <a:close/>
                    </a:path>
                  </a:pathLst>
                </a:custGeom>
                <a:solidFill>
                  <a:srgbClr val="FEDBA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A0CDCF-6A37-08E3-A48A-ADB7DC839672}"/>
                    </a:ext>
                  </a:extLst>
                </p:cNvPr>
                <p:cNvSpPr txBox="1"/>
                <p:nvPr/>
              </p:nvSpPr>
              <p:spPr>
                <a:xfrm>
                  <a:off x="474654" y="3249790"/>
                  <a:ext cx="14718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rgbClr val="915921"/>
                      </a:solidFill>
                      <a:latin typeface="The Fountain of Wishes" pitchFamily="2" charset="0"/>
                    </a:rPr>
                    <a:t>Log In</a:t>
                  </a:r>
                </a:p>
              </p:txBody>
            </p:sp>
          </p:grpSp>
          <p:pic>
            <p:nvPicPr>
              <p:cNvPr id="57" name="Graphic 56" descr="User with solid fill">
                <a:extLst>
                  <a:ext uri="{FF2B5EF4-FFF2-40B4-BE49-F238E27FC236}">
                    <a16:creationId xmlns:a16="http://schemas.microsoft.com/office/drawing/2014/main" id="{C98E92C0-475A-455C-5BAB-398325F34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3035" y="3980216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59" name="Graphic 58" descr="Lock with solid fill">
                <a:extLst>
                  <a:ext uri="{FF2B5EF4-FFF2-40B4-BE49-F238E27FC236}">
                    <a16:creationId xmlns:a16="http://schemas.microsoft.com/office/drawing/2014/main" id="{D2904BC1-980A-7413-D5F6-5A505898D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13035" y="4917514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7C4667-7337-B81F-FBCF-792CE3E7B037}"/>
                </a:ext>
              </a:extLst>
            </p:cNvPr>
            <p:cNvGrpSpPr/>
            <p:nvPr/>
          </p:nvGrpSpPr>
          <p:grpSpPr>
            <a:xfrm>
              <a:off x="2318172" y="5626819"/>
              <a:ext cx="1413490" cy="685461"/>
              <a:chOff x="1038800" y="5948336"/>
              <a:chExt cx="1413490" cy="68546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3BC48DE2-2E64-9551-209D-2F4242911DE1}"/>
                  </a:ext>
                </a:extLst>
              </p:cNvPr>
              <p:cNvSpPr/>
              <p:nvPr/>
            </p:nvSpPr>
            <p:spPr>
              <a:xfrm>
                <a:off x="1038800" y="5948336"/>
                <a:ext cx="1413490" cy="68546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58000">
                    <a:srgbClr val="F7A003">
                      <a:lumMod val="100000"/>
                    </a:srgbClr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" dist="76200" dir="5400000" algn="t" rotWithShape="0">
                  <a:srgbClr val="BB4801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26CED30-45AB-F3C0-F10C-ABA0E9D3EFCF}"/>
                  </a:ext>
                </a:extLst>
              </p:cNvPr>
              <p:cNvSpPr txBox="1"/>
              <p:nvPr/>
            </p:nvSpPr>
            <p:spPr>
              <a:xfrm>
                <a:off x="1330741" y="6132459"/>
                <a:ext cx="829608" cy="317215"/>
              </a:xfrm>
              <a:custGeom>
                <a:avLst/>
                <a:gdLst/>
                <a:ahLst/>
                <a:cxnLst/>
                <a:rect l="l" t="t" r="r" b="b"/>
                <a:pathLst>
                  <a:path w="829608" h="317215">
                    <a:moveTo>
                      <a:pt x="234115" y="116110"/>
                    </a:moveTo>
                    <a:cubicBezTo>
                      <a:pt x="229740" y="116110"/>
                      <a:pt x="225365" y="118213"/>
                      <a:pt x="220989" y="122420"/>
                    </a:cubicBezTo>
                    <a:cubicBezTo>
                      <a:pt x="216614" y="126627"/>
                      <a:pt x="212828" y="132264"/>
                      <a:pt x="209631" y="139332"/>
                    </a:cubicBezTo>
                    <a:cubicBezTo>
                      <a:pt x="206434" y="146399"/>
                      <a:pt x="203909" y="154476"/>
                      <a:pt x="202058" y="163563"/>
                    </a:cubicBezTo>
                    <a:cubicBezTo>
                      <a:pt x="200207" y="172650"/>
                      <a:pt x="199282" y="181737"/>
                      <a:pt x="199282" y="190824"/>
                    </a:cubicBezTo>
                    <a:cubicBezTo>
                      <a:pt x="199282" y="197218"/>
                      <a:pt x="199955" y="204034"/>
                      <a:pt x="201301" y="211269"/>
                    </a:cubicBezTo>
                    <a:cubicBezTo>
                      <a:pt x="202647" y="218505"/>
                      <a:pt x="204667" y="225320"/>
                      <a:pt x="207359" y="231715"/>
                    </a:cubicBezTo>
                    <a:cubicBezTo>
                      <a:pt x="210052" y="238109"/>
                      <a:pt x="213417" y="243915"/>
                      <a:pt x="217456" y="249131"/>
                    </a:cubicBezTo>
                    <a:cubicBezTo>
                      <a:pt x="221494" y="254348"/>
                      <a:pt x="226542" y="258134"/>
                      <a:pt x="232600" y="260490"/>
                    </a:cubicBezTo>
                    <a:cubicBezTo>
                      <a:pt x="237312" y="262509"/>
                      <a:pt x="241687" y="261584"/>
                      <a:pt x="245726" y="257713"/>
                    </a:cubicBezTo>
                    <a:cubicBezTo>
                      <a:pt x="249764" y="253843"/>
                      <a:pt x="253382" y="248374"/>
                      <a:pt x="256580" y="241306"/>
                    </a:cubicBezTo>
                    <a:cubicBezTo>
                      <a:pt x="259777" y="234239"/>
                      <a:pt x="262385" y="225993"/>
                      <a:pt x="264404" y="216570"/>
                    </a:cubicBezTo>
                    <a:cubicBezTo>
                      <a:pt x="266424" y="207147"/>
                      <a:pt x="267602" y="197891"/>
                      <a:pt x="267938" y="188805"/>
                    </a:cubicBezTo>
                    <a:cubicBezTo>
                      <a:pt x="267938" y="182410"/>
                      <a:pt x="267181" y="175006"/>
                      <a:pt x="265666" y="166592"/>
                    </a:cubicBezTo>
                    <a:cubicBezTo>
                      <a:pt x="264152" y="158179"/>
                      <a:pt x="261964" y="150270"/>
                      <a:pt x="259104" y="142866"/>
                    </a:cubicBezTo>
                    <a:cubicBezTo>
                      <a:pt x="256243" y="135461"/>
                      <a:pt x="252709" y="129151"/>
                      <a:pt x="248502" y="123935"/>
                    </a:cubicBezTo>
                    <a:cubicBezTo>
                      <a:pt x="244295" y="118718"/>
                      <a:pt x="239500" y="116110"/>
                      <a:pt x="234115" y="116110"/>
                    </a:cubicBezTo>
                    <a:close/>
                    <a:moveTo>
                      <a:pt x="804872" y="62094"/>
                    </a:moveTo>
                    <a:cubicBezTo>
                      <a:pt x="809584" y="62094"/>
                      <a:pt x="813875" y="62430"/>
                      <a:pt x="817745" y="63103"/>
                    </a:cubicBezTo>
                    <a:cubicBezTo>
                      <a:pt x="821615" y="63776"/>
                      <a:pt x="824897" y="64954"/>
                      <a:pt x="827589" y="66637"/>
                    </a:cubicBezTo>
                    <a:cubicBezTo>
                      <a:pt x="827926" y="68320"/>
                      <a:pt x="828178" y="75387"/>
                      <a:pt x="828346" y="87840"/>
                    </a:cubicBezTo>
                    <a:cubicBezTo>
                      <a:pt x="828515" y="100292"/>
                      <a:pt x="828683" y="115437"/>
                      <a:pt x="828851" y="133274"/>
                    </a:cubicBezTo>
                    <a:cubicBezTo>
                      <a:pt x="829019" y="151111"/>
                      <a:pt x="829188" y="170210"/>
                      <a:pt x="829356" y="190571"/>
                    </a:cubicBezTo>
                    <a:cubicBezTo>
                      <a:pt x="829524" y="210933"/>
                      <a:pt x="829608" y="229695"/>
                      <a:pt x="829608" y="246859"/>
                    </a:cubicBezTo>
                    <a:cubicBezTo>
                      <a:pt x="829608" y="264024"/>
                      <a:pt x="829524" y="278411"/>
                      <a:pt x="829356" y="290022"/>
                    </a:cubicBezTo>
                    <a:cubicBezTo>
                      <a:pt x="829188" y="301633"/>
                      <a:pt x="829104" y="307438"/>
                      <a:pt x="829104" y="307438"/>
                    </a:cubicBezTo>
                    <a:cubicBezTo>
                      <a:pt x="827421" y="308785"/>
                      <a:pt x="824560" y="309794"/>
                      <a:pt x="820521" y="310467"/>
                    </a:cubicBezTo>
                    <a:cubicBezTo>
                      <a:pt x="816483" y="311141"/>
                      <a:pt x="812108" y="311477"/>
                      <a:pt x="807396" y="311477"/>
                    </a:cubicBezTo>
                    <a:cubicBezTo>
                      <a:pt x="802684" y="311477"/>
                      <a:pt x="798225" y="311141"/>
                      <a:pt x="794018" y="310467"/>
                    </a:cubicBezTo>
                    <a:cubicBezTo>
                      <a:pt x="789811" y="309794"/>
                      <a:pt x="786362" y="308953"/>
                      <a:pt x="783669" y="307943"/>
                    </a:cubicBezTo>
                    <a:cubicBezTo>
                      <a:pt x="783669" y="304578"/>
                      <a:pt x="783669" y="298941"/>
                      <a:pt x="783669" y="291032"/>
                    </a:cubicBezTo>
                    <a:cubicBezTo>
                      <a:pt x="783669" y="283123"/>
                      <a:pt x="783669" y="274288"/>
                      <a:pt x="783669" y="264528"/>
                    </a:cubicBezTo>
                    <a:cubicBezTo>
                      <a:pt x="783669" y="254768"/>
                      <a:pt x="783585" y="244924"/>
                      <a:pt x="783417" y="234996"/>
                    </a:cubicBezTo>
                    <a:cubicBezTo>
                      <a:pt x="783249" y="225068"/>
                      <a:pt x="783164" y="216570"/>
                      <a:pt x="783164" y="209502"/>
                    </a:cubicBezTo>
                    <a:cubicBezTo>
                      <a:pt x="777443" y="201089"/>
                      <a:pt x="771469" y="193432"/>
                      <a:pt x="765243" y="186533"/>
                    </a:cubicBezTo>
                    <a:cubicBezTo>
                      <a:pt x="759017" y="179634"/>
                      <a:pt x="752538" y="174333"/>
                      <a:pt x="745807" y="170631"/>
                    </a:cubicBezTo>
                    <a:cubicBezTo>
                      <a:pt x="745807" y="186785"/>
                      <a:pt x="745807" y="200584"/>
                      <a:pt x="745807" y="212027"/>
                    </a:cubicBezTo>
                    <a:cubicBezTo>
                      <a:pt x="745807" y="223469"/>
                      <a:pt x="745807" y="234155"/>
                      <a:pt x="745807" y="244083"/>
                    </a:cubicBezTo>
                    <a:cubicBezTo>
                      <a:pt x="745807" y="254011"/>
                      <a:pt x="745807" y="263855"/>
                      <a:pt x="745807" y="273615"/>
                    </a:cubicBezTo>
                    <a:cubicBezTo>
                      <a:pt x="745807" y="283375"/>
                      <a:pt x="745639" y="294481"/>
                      <a:pt x="745303" y="306934"/>
                    </a:cubicBezTo>
                    <a:cubicBezTo>
                      <a:pt x="743620" y="308616"/>
                      <a:pt x="740591" y="309794"/>
                      <a:pt x="736216" y="310467"/>
                    </a:cubicBezTo>
                    <a:cubicBezTo>
                      <a:pt x="731841" y="311141"/>
                      <a:pt x="727297" y="311477"/>
                      <a:pt x="722585" y="311477"/>
                    </a:cubicBezTo>
                    <a:cubicBezTo>
                      <a:pt x="716864" y="311477"/>
                      <a:pt x="711563" y="311056"/>
                      <a:pt x="706683" y="310215"/>
                    </a:cubicBezTo>
                    <a:cubicBezTo>
                      <a:pt x="701804" y="309374"/>
                      <a:pt x="698522" y="308112"/>
                      <a:pt x="696839" y="306429"/>
                    </a:cubicBezTo>
                    <a:cubicBezTo>
                      <a:pt x="696839" y="301381"/>
                      <a:pt x="696755" y="292294"/>
                      <a:pt x="696587" y="279168"/>
                    </a:cubicBezTo>
                    <a:cubicBezTo>
                      <a:pt x="696419" y="266043"/>
                      <a:pt x="696250" y="250898"/>
                      <a:pt x="696082" y="233734"/>
                    </a:cubicBezTo>
                    <a:cubicBezTo>
                      <a:pt x="695914" y="216570"/>
                      <a:pt x="695830" y="198565"/>
                      <a:pt x="695830" y="179718"/>
                    </a:cubicBezTo>
                    <a:cubicBezTo>
                      <a:pt x="695830" y="160871"/>
                      <a:pt x="695746" y="143370"/>
                      <a:pt x="695577" y="127216"/>
                    </a:cubicBezTo>
                    <a:cubicBezTo>
                      <a:pt x="695409" y="111062"/>
                      <a:pt x="695325" y="97347"/>
                      <a:pt x="695325" y="86073"/>
                    </a:cubicBezTo>
                    <a:cubicBezTo>
                      <a:pt x="695325" y="74798"/>
                      <a:pt x="695325" y="68320"/>
                      <a:pt x="695325" y="66637"/>
                    </a:cubicBezTo>
                    <a:cubicBezTo>
                      <a:pt x="696335" y="65964"/>
                      <a:pt x="698270" y="65459"/>
                      <a:pt x="701130" y="65122"/>
                    </a:cubicBezTo>
                    <a:cubicBezTo>
                      <a:pt x="703991" y="64786"/>
                      <a:pt x="707188" y="64618"/>
                      <a:pt x="710722" y="64618"/>
                    </a:cubicBezTo>
                    <a:cubicBezTo>
                      <a:pt x="714256" y="64618"/>
                      <a:pt x="717537" y="64786"/>
                      <a:pt x="720566" y="65122"/>
                    </a:cubicBezTo>
                    <a:cubicBezTo>
                      <a:pt x="723595" y="65459"/>
                      <a:pt x="725614" y="65796"/>
                      <a:pt x="726624" y="66132"/>
                    </a:cubicBezTo>
                    <a:cubicBezTo>
                      <a:pt x="734365" y="71853"/>
                      <a:pt x="740759" y="77491"/>
                      <a:pt x="745807" y="83044"/>
                    </a:cubicBezTo>
                    <a:cubicBezTo>
                      <a:pt x="750856" y="88597"/>
                      <a:pt x="755315" y="94066"/>
                      <a:pt x="759185" y="99451"/>
                    </a:cubicBezTo>
                    <a:cubicBezTo>
                      <a:pt x="763056" y="104835"/>
                      <a:pt x="766589" y="110136"/>
                      <a:pt x="769787" y="115353"/>
                    </a:cubicBezTo>
                    <a:cubicBezTo>
                      <a:pt x="772984" y="120569"/>
                      <a:pt x="776602" y="126038"/>
                      <a:pt x="780640" y="131759"/>
                    </a:cubicBezTo>
                    <a:cubicBezTo>
                      <a:pt x="780640" y="131086"/>
                      <a:pt x="780724" y="127300"/>
                      <a:pt x="780893" y="120401"/>
                    </a:cubicBezTo>
                    <a:cubicBezTo>
                      <a:pt x="781061" y="113502"/>
                      <a:pt x="781229" y="106013"/>
                      <a:pt x="781398" y="97936"/>
                    </a:cubicBezTo>
                    <a:cubicBezTo>
                      <a:pt x="781566" y="89859"/>
                      <a:pt x="781734" y="82539"/>
                      <a:pt x="781902" y="75976"/>
                    </a:cubicBezTo>
                    <a:cubicBezTo>
                      <a:pt x="782071" y="69413"/>
                      <a:pt x="782155" y="66132"/>
                      <a:pt x="782155" y="66132"/>
                    </a:cubicBezTo>
                    <a:cubicBezTo>
                      <a:pt x="788549" y="63440"/>
                      <a:pt x="796122" y="62094"/>
                      <a:pt x="804872" y="62094"/>
                    </a:cubicBezTo>
                    <a:close/>
                    <a:moveTo>
                      <a:pt x="415090" y="59569"/>
                    </a:moveTo>
                    <a:cubicBezTo>
                      <a:pt x="429225" y="59569"/>
                      <a:pt x="441088" y="62767"/>
                      <a:pt x="450680" y="69161"/>
                    </a:cubicBezTo>
                    <a:cubicBezTo>
                      <a:pt x="460272" y="75556"/>
                      <a:pt x="467844" y="83801"/>
                      <a:pt x="473397" y="93898"/>
                    </a:cubicBezTo>
                    <a:cubicBezTo>
                      <a:pt x="478950" y="103994"/>
                      <a:pt x="482821" y="115353"/>
                      <a:pt x="485008" y="127973"/>
                    </a:cubicBezTo>
                    <a:cubicBezTo>
                      <a:pt x="487196" y="140594"/>
                      <a:pt x="488121" y="153299"/>
                      <a:pt x="487785" y="166087"/>
                    </a:cubicBezTo>
                    <a:cubicBezTo>
                      <a:pt x="481390" y="168780"/>
                      <a:pt x="473650" y="170126"/>
                      <a:pt x="464563" y="170126"/>
                    </a:cubicBezTo>
                    <a:cubicBezTo>
                      <a:pt x="456149" y="170126"/>
                      <a:pt x="449081" y="168948"/>
                      <a:pt x="443360" y="166592"/>
                    </a:cubicBezTo>
                    <a:cubicBezTo>
                      <a:pt x="443697" y="162554"/>
                      <a:pt x="443697" y="157590"/>
                      <a:pt x="443360" y="151700"/>
                    </a:cubicBezTo>
                    <a:cubicBezTo>
                      <a:pt x="443023" y="145810"/>
                      <a:pt x="441930" y="140089"/>
                      <a:pt x="440079" y="134536"/>
                    </a:cubicBezTo>
                    <a:cubicBezTo>
                      <a:pt x="438228" y="128983"/>
                      <a:pt x="435367" y="124271"/>
                      <a:pt x="431497" y="120401"/>
                    </a:cubicBezTo>
                    <a:cubicBezTo>
                      <a:pt x="427626" y="116531"/>
                      <a:pt x="422326" y="114595"/>
                      <a:pt x="415595" y="114595"/>
                    </a:cubicBezTo>
                    <a:cubicBezTo>
                      <a:pt x="406844" y="114595"/>
                      <a:pt x="399945" y="117961"/>
                      <a:pt x="394897" y="124692"/>
                    </a:cubicBezTo>
                    <a:cubicBezTo>
                      <a:pt x="389849" y="131423"/>
                      <a:pt x="386062" y="139332"/>
                      <a:pt x="383538" y="148419"/>
                    </a:cubicBezTo>
                    <a:cubicBezTo>
                      <a:pt x="381014" y="157505"/>
                      <a:pt x="379416" y="166676"/>
                      <a:pt x="378742" y="175932"/>
                    </a:cubicBezTo>
                    <a:cubicBezTo>
                      <a:pt x="378069" y="185187"/>
                      <a:pt x="377733" y="192507"/>
                      <a:pt x="377733" y="197891"/>
                    </a:cubicBezTo>
                    <a:cubicBezTo>
                      <a:pt x="377733" y="205632"/>
                      <a:pt x="378406" y="213289"/>
                      <a:pt x="379752" y="220861"/>
                    </a:cubicBezTo>
                    <a:cubicBezTo>
                      <a:pt x="381098" y="228433"/>
                      <a:pt x="383538" y="235333"/>
                      <a:pt x="387072" y="241559"/>
                    </a:cubicBezTo>
                    <a:cubicBezTo>
                      <a:pt x="390606" y="247785"/>
                      <a:pt x="395486" y="253170"/>
                      <a:pt x="401712" y="257713"/>
                    </a:cubicBezTo>
                    <a:cubicBezTo>
                      <a:pt x="407938" y="262257"/>
                      <a:pt x="415931" y="265201"/>
                      <a:pt x="425691" y="266548"/>
                    </a:cubicBezTo>
                    <a:cubicBezTo>
                      <a:pt x="432086" y="267221"/>
                      <a:pt x="438312" y="266211"/>
                      <a:pt x="444370" y="263519"/>
                    </a:cubicBezTo>
                    <a:cubicBezTo>
                      <a:pt x="444706" y="257797"/>
                      <a:pt x="444874" y="253675"/>
                      <a:pt x="444874" y="251151"/>
                    </a:cubicBezTo>
                    <a:cubicBezTo>
                      <a:pt x="444874" y="248626"/>
                      <a:pt x="444874" y="246523"/>
                      <a:pt x="444874" y="244840"/>
                    </a:cubicBezTo>
                    <a:cubicBezTo>
                      <a:pt x="444874" y="243157"/>
                      <a:pt x="444790" y="241391"/>
                      <a:pt x="444622" y="239540"/>
                    </a:cubicBezTo>
                    <a:cubicBezTo>
                      <a:pt x="444454" y="237688"/>
                      <a:pt x="444370" y="234575"/>
                      <a:pt x="444370" y="230200"/>
                    </a:cubicBezTo>
                    <a:lnTo>
                      <a:pt x="418624" y="230200"/>
                    </a:lnTo>
                    <a:cubicBezTo>
                      <a:pt x="416604" y="220104"/>
                      <a:pt x="415679" y="211353"/>
                      <a:pt x="415847" y="203949"/>
                    </a:cubicBezTo>
                    <a:cubicBezTo>
                      <a:pt x="416015" y="196545"/>
                      <a:pt x="416941" y="190151"/>
                      <a:pt x="418624" y="184766"/>
                    </a:cubicBezTo>
                    <a:lnTo>
                      <a:pt x="488794" y="184766"/>
                    </a:lnTo>
                    <a:cubicBezTo>
                      <a:pt x="488794" y="197218"/>
                      <a:pt x="488710" y="207651"/>
                      <a:pt x="488542" y="216065"/>
                    </a:cubicBezTo>
                    <a:cubicBezTo>
                      <a:pt x="488374" y="224479"/>
                      <a:pt x="488289" y="232809"/>
                      <a:pt x="488289" y="241054"/>
                    </a:cubicBezTo>
                    <a:cubicBezTo>
                      <a:pt x="488289" y="249299"/>
                      <a:pt x="488289" y="258386"/>
                      <a:pt x="488289" y="268315"/>
                    </a:cubicBezTo>
                    <a:cubicBezTo>
                      <a:pt x="488289" y="278243"/>
                      <a:pt x="488289" y="290948"/>
                      <a:pt x="488289" y="306429"/>
                    </a:cubicBezTo>
                    <a:cubicBezTo>
                      <a:pt x="481222" y="308785"/>
                      <a:pt x="472135" y="310972"/>
                      <a:pt x="461029" y="312992"/>
                    </a:cubicBezTo>
                    <a:cubicBezTo>
                      <a:pt x="449923" y="315011"/>
                      <a:pt x="439490" y="316357"/>
                      <a:pt x="429730" y="317030"/>
                    </a:cubicBezTo>
                    <a:cubicBezTo>
                      <a:pt x="411893" y="318040"/>
                      <a:pt x="396495" y="314927"/>
                      <a:pt x="383538" y="307691"/>
                    </a:cubicBezTo>
                    <a:cubicBezTo>
                      <a:pt x="370581" y="300455"/>
                      <a:pt x="360064" y="290948"/>
                      <a:pt x="351987" y="279168"/>
                    </a:cubicBezTo>
                    <a:cubicBezTo>
                      <a:pt x="343910" y="267389"/>
                      <a:pt x="338020" y="254179"/>
                      <a:pt x="334318" y="239540"/>
                    </a:cubicBezTo>
                    <a:cubicBezTo>
                      <a:pt x="330616" y="224900"/>
                      <a:pt x="328933" y="210680"/>
                      <a:pt x="329270" y="196882"/>
                    </a:cubicBezTo>
                    <a:cubicBezTo>
                      <a:pt x="329606" y="184429"/>
                      <a:pt x="330952" y="170294"/>
                      <a:pt x="333308" y="154476"/>
                    </a:cubicBezTo>
                    <a:cubicBezTo>
                      <a:pt x="335664" y="138659"/>
                      <a:pt x="339955" y="123682"/>
                      <a:pt x="346181" y="109547"/>
                    </a:cubicBezTo>
                    <a:cubicBezTo>
                      <a:pt x="352407" y="95412"/>
                      <a:pt x="361074" y="83549"/>
                      <a:pt x="372180" y="73957"/>
                    </a:cubicBezTo>
                    <a:cubicBezTo>
                      <a:pt x="383286" y="64365"/>
                      <a:pt x="397589" y="59569"/>
                      <a:pt x="415090" y="59569"/>
                    </a:cubicBezTo>
                    <a:close/>
                    <a:moveTo>
                      <a:pt x="233610" y="58055"/>
                    </a:moveTo>
                    <a:cubicBezTo>
                      <a:pt x="247745" y="58055"/>
                      <a:pt x="260029" y="62262"/>
                      <a:pt x="270462" y="70676"/>
                    </a:cubicBezTo>
                    <a:cubicBezTo>
                      <a:pt x="280895" y="79089"/>
                      <a:pt x="289646" y="89691"/>
                      <a:pt x="296713" y="102480"/>
                    </a:cubicBezTo>
                    <a:cubicBezTo>
                      <a:pt x="303781" y="115268"/>
                      <a:pt x="309081" y="129067"/>
                      <a:pt x="312615" y="143875"/>
                    </a:cubicBezTo>
                    <a:cubicBezTo>
                      <a:pt x="316149" y="158683"/>
                      <a:pt x="317916" y="172650"/>
                      <a:pt x="317916" y="185776"/>
                    </a:cubicBezTo>
                    <a:cubicBezTo>
                      <a:pt x="317916" y="199911"/>
                      <a:pt x="316654" y="213457"/>
                      <a:pt x="314130" y="226414"/>
                    </a:cubicBezTo>
                    <a:cubicBezTo>
                      <a:pt x="311605" y="239371"/>
                      <a:pt x="307988" y="251151"/>
                      <a:pt x="303276" y="261752"/>
                    </a:cubicBezTo>
                    <a:cubicBezTo>
                      <a:pt x="298564" y="272353"/>
                      <a:pt x="293095" y="281524"/>
                      <a:pt x="286869" y="289265"/>
                    </a:cubicBezTo>
                    <a:cubicBezTo>
                      <a:pt x="280643" y="297005"/>
                      <a:pt x="273659" y="303063"/>
                      <a:pt x="265919" y="307438"/>
                    </a:cubicBezTo>
                    <a:cubicBezTo>
                      <a:pt x="261207" y="310131"/>
                      <a:pt x="256159" y="312403"/>
                      <a:pt x="250774" y="314254"/>
                    </a:cubicBezTo>
                    <a:cubicBezTo>
                      <a:pt x="245389" y="316105"/>
                      <a:pt x="239500" y="317030"/>
                      <a:pt x="233105" y="317030"/>
                    </a:cubicBezTo>
                    <a:cubicBezTo>
                      <a:pt x="221999" y="317030"/>
                      <a:pt x="209042" y="313665"/>
                      <a:pt x="194234" y="306934"/>
                    </a:cubicBezTo>
                    <a:cubicBezTo>
                      <a:pt x="188512" y="304241"/>
                      <a:pt x="182875" y="299109"/>
                      <a:pt x="177322" y="291537"/>
                    </a:cubicBezTo>
                    <a:cubicBezTo>
                      <a:pt x="171769" y="283964"/>
                      <a:pt x="166889" y="274961"/>
                      <a:pt x="162682" y="264528"/>
                    </a:cubicBezTo>
                    <a:cubicBezTo>
                      <a:pt x="158475" y="254095"/>
                      <a:pt x="155026" y="242484"/>
                      <a:pt x="152333" y="229695"/>
                    </a:cubicBezTo>
                    <a:cubicBezTo>
                      <a:pt x="149641" y="216907"/>
                      <a:pt x="148295" y="203781"/>
                      <a:pt x="148295" y="190319"/>
                    </a:cubicBezTo>
                    <a:cubicBezTo>
                      <a:pt x="148295" y="178203"/>
                      <a:pt x="149725" y="164489"/>
                      <a:pt x="152586" y="149176"/>
                    </a:cubicBezTo>
                    <a:cubicBezTo>
                      <a:pt x="155446" y="133863"/>
                      <a:pt x="160158" y="119475"/>
                      <a:pt x="166721" y="106013"/>
                    </a:cubicBezTo>
                    <a:cubicBezTo>
                      <a:pt x="173283" y="92551"/>
                      <a:pt x="182034" y="81193"/>
                      <a:pt x="192972" y="71938"/>
                    </a:cubicBezTo>
                    <a:cubicBezTo>
                      <a:pt x="203909" y="62682"/>
                      <a:pt x="217456" y="58055"/>
                      <a:pt x="233610" y="58055"/>
                    </a:cubicBezTo>
                    <a:close/>
                    <a:moveTo>
                      <a:pt x="621344" y="2019"/>
                    </a:moveTo>
                    <a:cubicBezTo>
                      <a:pt x="627402" y="2019"/>
                      <a:pt x="633208" y="2440"/>
                      <a:pt x="638761" y="3281"/>
                    </a:cubicBezTo>
                    <a:cubicBezTo>
                      <a:pt x="644314" y="4123"/>
                      <a:pt x="648436" y="5385"/>
                      <a:pt x="651129" y="7068"/>
                    </a:cubicBezTo>
                    <a:cubicBezTo>
                      <a:pt x="651129" y="7741"/>
                      <a:pt x="651129" y="13883"/>
                      <a:pt x="651129" y="25494"/>
                    </a:cubicBezTo>
                    <a:cubicBezTo>
                      <a:pt x="651129" y="37105"/>
                      <a:pt x="651045" y="51913"/>
                      <a:pt x="650876" y="69918"/>
                    </a:cubicBezTo>
                    <a:cubicBezTo>
                      <a:pt x="650708" y="87924"/>
                      <a:pt x="650624" y="108117"/>
                      <a:pt x="650624" y="130497"/>
                    </a:cubicBezTo>
                    <a:cubicBezTo>
                      <a:pt x="650624" y="152878"/>
                      <a:pt x="650624" y="175006"/>
                      <a:pt x="650624" y="196882"/>
                    </a:cubicBezTo>
                    <a:cubicBezTo>
                      <a:pt x="650624" y="218758"/>
                      <a:pt x="650624" y="239455"/>
                      <a:pt x="650624" y="258975"/>
                    </a:cubicBezTo>
                    <a:cubicBezTo>
                      <a:pt x="650624" y="278495"/>
                      <a:pt x="650624" y="294481"/>
                      <a:pt x="650624" y="306934"/>
                    </a:cubicBezTo>
                    <a:cubicBezTo>
                      <a:pt x="646922" y="309626"/>
                      <a:pt x="642379" y="311393"/>
                      <a:pt x="636994" y="312234"/>
                    </a:cubicBezTo>
                    <a:cubicBezTo>
                      <a:pt x="631609" y="313076"/>
                      <a:pt x="626056" y="313496"/>
                      <a:pt x="620334" y="313496"/>
                    </a:cubicBezTo>
                    <a:cubicBezTo>
                      <a:pt x="613604" y="313496"/>
                      <a:pt x="607461" y="312992"/>
                      <a:pt x="601908" y="311982"/>
                    </a:cubicBezTo>
                    <a:cubicBezTo>
                      <a:pt x="596355" y="310972"/>
                      <a:pt x="592737" y="309963"/>
                      <a:pt x="591055" y="308953"/>
                    </a:cubicBezTo>
                    <a:cubicBezTo>
                      <a:pt x="590718" y="289770"/>
                      <a:pt x="590550" y="267810"/>
                      <a:pt x="590550" y="243073"/>
                    </a:cubicBezTo>
                    <a:cubicBezTo>
                      <a:pt x="590550" y="218337"/>
                      <a:pt x="590634" y="192507"/>
                      <a:pt x="590802" y="165583"/>
                    </a:cubicBezTo>
                    <a:cubicBezTo>
                      <a:pt x="590971" y="138659"/>
                      <a:pt x="591139" y="111566"/>
                      <a:pt x="591307" y="84306"/>
                    </a:cubicBezTo>
                    <a:cubicBezTo>
                      <a:pt x="591475" y="57045"/>
                      <a:pt x="591728" y="31299"/>
                      <a:pt x="592064" y="7068"/>
                    </a:cubicBezTo>
                    <a:cubicBezTo>
                      <a:pt x="594757" y="5385"/>
                      <a:pt x="598795" y="4123"/>
                      <a:pt x="604180" y="3281"/>
                    </a:cubicBezTo>
                    <a:cubicBezTo>
                      <a:pt x="609565" y="2440"/>
                      <a:pt x="615286" y="2019"/>
                      <a:pt x="621344" y="2019"/>
                    </a:cubicBezTo>
                    <a:close/>
                    <a:moveTo>
                      <a:pt x="27260" y="0"/>
                    </a:moveTo>
                    <a:cubicBezTo>
                      <a:pt x="32982" y="0"/>
                      <a:pt x="38619" y="589"/>
                      <a:pt x="44172" y="1767"/>
                    </a:cubicBezTo>
                    <a:cubicBezTo>
                      <a:pt x="49725" y="2945"/>
                      <a:pt x="54689" y="4712"/>
                      <a:pt x="59064" y="7068"/>
                    </a:cubicBezTo>
                    <a:cubicBezTo>
                      <a:pt x="58728" y="10433"/>
                      <a:pt x="58475" y="17080"/>
                      <a:pt x="58307" y="27008"/>
                    </a:cubicBezTo>
                    <a:cubicBezTo>
                      <a:pt x="58139" y="36936"/>
                      <a:pt x="58055" y="48800"/>
                      <a:pt x="58055" y="62598"/>
                    </a:cubicBezTo>
                    <a:cubicBezTo>
                      <a:pt x="58055" y="76397"/>
                      <a:pt x="58139" y="91542"/>
                      <a:pt x="58307" y="108033"/>
                    </a:cubicBezTo>
                    <a:cubicBezTo>
                      <a:pt x="58475" y="124524"/>
                      <a:pt x="58560" y="141015"/>
                      <a:pt x="58560" y="157505"/>
                    </a:cubicBezTo>
                    <a:cubicBezTo>
                      <a:pt x="58560" y="173996"/>
                      <a:pt x="58644" y="189898"/>
                      <a:pt x="58812" y="205211"/>
                    </a:cubicBezTo>
                    <a:cubicBezTo>
                      <a:pt x="58980" y="220524"/>
                      <a:pt x="59064" y="234071"/>
                      <a:pt x="59064" y="245850"/>
                    </a:cubicBezTo>
                    <a:cubicBezTo>
                      <a:pt x="72863" y="245513"/>
                      <a:pt x="84306" y="245429"/>
                      <a:pt x="93393" y="245597"/>
                    </a:cubicBezTo>
                    <a:cubicBezTo>
                      <a:pt x="102479" y="245766"/>
                      <a:pt x="112408" y="245850"/>
                      <a:pt x="123177" y="245850"/>
                    </a:cubicBezTo>
                    <a:cubicBezTo>
                      <a:pt x="125197" y="248206"/>
                      <a:pt x="126711" y="252076"/>
                      <a:pt x="127721" y="257461"/>
                    </a:cubicBezTo>
                    <a:cubicBezTo>
                      <a:pt x="128730" y="262846"/>
                      <a:pt x="129235" y="268735"/>
                      <a:pt x="129235" y="275130"/>
                    </a:cubicBezTo>
                    <a:cubicBezTo>
                      <a:pt x="129235" y="281524"/>
                      <a:pt x="128899" y="287666"/>
                      <a:pt x="128225" y="293556"/>
                    </a:cubicBezTo>
                    <a:cubicBezTo>
                      <a:pt x="127552" y="299445"/>
                      <a:pt x="126374" y="303905"/>
                      <a:pt x="124692" y="306934"/>
                    </a:cubicBezTo>
                    <a:cubicBezTo>
                      <a:pt x="106518" y="307607"/>
                      <a:pt x="87419" y="308027"/>
                      <a:pt x="67394" y="308196"/>
                    </a:cubicBezTo>
                    <a:cubicBezTo>
                      <a:pt x="47369" y="308364"/>
                      <a:pt x="25409" y="308280"/>
                      <a:pt x="1514" y="307943"/>
                    </a:cubicBezTo>
                    <a:cubicBezTo>
                      <a:pt x="1851" y="298856"/>
                      <a:pt x="2019" y="286236"/>
                      <a:pt x="2019" y="270081"/>
                    </a:cubicBezTo>
                    <a:cubicBezTo>
                      <a:pt x="2019" y="253927"/>
                      <a:pt x="1935" y="236090"/>
                      <a:pt x="1767" y="216570"/>
                    </a:cubicBezTo>
                    <a:cubicBezTo>
                      <a:pt x="1599" y="197050"/>
                      <a:pt x="1430" y="176605"/>
                      <a:pt x="1262" y="155234"/>
                    </a:cubicBezTo>
                    <a:cubicBezTo>
                      <a:pt x="1094" y="133863"/>
                      <a:pt x="925" y="113586"/>
                      <a:pt x="757" y="94402"/>
                    </a:cubicBezTo>
                    <a:cubicBezTo>
                      <a:pt x="589" y="75219"/>
                      <a:pt x="421" y="57803"/>
                      <a:pt x="252" y="42153"/>
                    </a:cubicBezTo>
                    <a:cubicBezTo>
                      <a:pt x="84" y="26503"/>
                      <a:pt x="0" y="14640"/>
                      <a:pt x="0" y="6563"/>
                    </a:cubicBezTo>
                    <a:cubicBezTo>
                      <a:pt x="3702" y="4207"/>
                      <a:pt x="7909" y="2524"/>
                      <a:pt x="12621" y="1515"/>
                    </a:cubicBezTo>
                    <a:cubicBezTo>
                      <a:pt x="17332" y="505"/>
                      <a:pt x="22212" y="0"/>
                      <a:pt x="272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" dist="508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000" dirty="0">
                  <a:latin typeface="The Fountain of Wishes" pitchFamily="2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7337427-D614-980D-0E9A-93ACB38946B3}"/>
                </a:ext>
              </a:extLst>
            </p:cNvPr>
            <p:cNvSpPr/>
            <p:nvPr/>
          </p:nvSpPr>
          <p:spPr>
            <a:xfrm>
              <a:off x="2020653" y="4112233"/>
              <a:ext cx="2765864" cy="421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97AA75-679A-D2F3-A4D6-36FF5250F16F}"/>
                </a:ext>
              </a:extLst>
            </p:cNvPr>
            <p:cNvSpPr/>
            <p:nvPr/>
          </p:nvSpPr>
          <p:spPr>
            <a:xfrm>
              <a:off x="2026662" y="5049531"/>
              <a:ext cx="2765864" cy="421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85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124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Broadway</vt:lpstr>
      <vt:lpstr>The fountain of wishes</vt:lpstr>
      <vt:lpstr>The fountain of wishes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CHUNG TÍN ĐẠT</dc:creator>
  <cp:lastModifiedBy>CHUNG TÍN ĐẠT</cp:lastModifiedBy>
  <cp:revision>28</cp:revision>
  <dcterms:created xsi:type="dcterms:W3CDTF">2024-04-29T00:55:30Z</dcterms:created>
  <dcterms:modified xsi:type="dcterms:W3CDTF">2024-05-01T09:15:02Z</dcterms:modified>
</cp:coreProperties>
</file>